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Lst>
  <p:notesMasterIdLst>
    <p:notesMasterId r:id="rId11"/>
  </p:notesMasterIdLst>
  <p:sldIdLst>
    <p:sldId id="256" r:id="rId2"/>
    <p:sldId id="327" r:id="rId3"/>
    <p:sldId id="326" r:id="rId4"/>
    <p:sldId id="304" r:id="rId5"/>
    <p:sldId id="338" r:id="rId6"/>
    <p:sldId id="312" r:id="rId7"/>
    <p:sldId id="339" r:id="rId8"/>
    <p:sldId id="341" r:id="rId9"/>
    <p:sldId id="279"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2D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25"/>
    <p:restoredTop sz="94676"/>
  </p:normalViewPr>
  <p:slideViewPr>
    <p:cSldViewPr snapToGrid="0" snapToObjects="1">
      <p:cViewPr varScale="1">
        <p:scale>
          <a:sx n="141" d="100"/>
          <a:sy n="141" d="100"/>
        </p:scale>
        <p:origin x="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042893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Shape 2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1" name="Shape 2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8469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82670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068831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28834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92888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23899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04713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Shape 2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8" name="Shape 2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12640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Shape 2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2" name="Shape 26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3815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chemeClr val="dk2"/>
        </a:solidFill>
        <a:effectLst/>
      </p:bgPr>
    </p:bg>
    <p:spTree>
      <p:nvGrpSpPr>
        <p:cNvPr id="1" name="Shape 12"/>
        <p:cNvGrpSpPr/>
        <p:nvPr/>
      </p:nvGrpSpPr>
      <p:grpSpPr>
        <a:xfrm>
          <a:off x="0" y="0"/>
          <a:ext cx="0" cy="0"/>
          <a:chOff x="0" y="0"/>
          <a:chExt cx="0" cy="0"/>
        </a:xfrm>
      </p:grpSpPr>
      <p:pic>
        <p:nvPicPr>
          <p:cNvPr id="13" name="Shape 13"/>
          <p:cNvPicPr preferRelativeResize="0"/>
          <p:nvPr/>
        </p:nvPicPr>
        <p:blipFill rotWithShape="1">
          <a:blip r:embed="rId2">
            <a:alphaModFix amt="6000"/>
          </a:blip>
          <a:srcRect r="9746" b="7039"/>
          <a:stretch/>
        </p:blipFill>
        <p:spPr>
          <a:xfrm>
            <a:off x="4670061" y="1959656"/>
            <a:ext cx="4473900" cy="3183900"/>
          </a:xfrm>
          <a:prstGeom prst="rect">
            <a:avLst/>
          </a:prstGeom>
          <a:noFill/>
          <a:ln>
            <a:noFill/>
          </a:ln>
        </p:spPr>
      </p:pic>
      <p:sp>
        <p:nvSpPr>
          <p:cNvPr id="14" name="Shape 14"/>
          <p:cNvSpPr txBox="1">
            <a:spLocks noGrp="1"/>
          </p:cNvSpPr>
          <p:nvPr>
            <p:ph type="body" idx="1"/>
          </p:nvPr>
        </p:nvSpPr>
        <p:spPr>
          <a:xfrm>
            <a:off x="468313" y="2816225"/>
            <a:ext cx="8210700" cy="949200"/>
          </a:xfrm>
          <a:prstGeom prst="rect">
            <a:avLst/>
          </a:prstGeom>
          <a:noFill/>
          <a:ln>
            <a:noFill/>
          </a:ln>
        </p:spPr>
        <p:txBody>
          <a:bodyPr spcFirstLastPara="1" wrap="square" lIns="68575" tIns="68575" rIns="68575" bIns="68575" anchor="t" anchorCtr="0"/>
          <a:lstStyle>
            <a:lvl1pPr marL="457200" marR="0" lvl="0" indent="-228600" algn="l" rtl="0">
              <a:spcBef>
                <a:spcPts val="900"/>
              </a:spcBef>
              <a:spcAft>
                <a:spcPts val="0"/>
              </a:spcAft>
              <a:buClr>
                <a:srgbClr val="00A0DF"/>
              </a:buClr>
              <a:buSzPts val="1800"/>
              <a:buFont typeface="Arial"/>
              <a:buNone/>
              <a:defRPr sz="1800" b="0" i="0" u="none" strike="noStrike" cap="none">
                <a:solidFill>
                  <a:schemeClr val="lt1"/>
                </a:solidFill>
                <a:latin typeface="Verdana"/>
                <a:ea typeface="Verdana"/>
                <a:cs typeface="Verdana"/>
                <a:sym typeface="Verdana"/>
              </a:defRPr>
            </a:lvl1pPr>
            <a:lvl2pPr marL="914400" marR="0" lvl="1" indent="-323850" algn="l" rtl="0">
              <a:spcBef>
                <a:spcPts val="500"/>
              </a:spcBef>
              <a:spcAft>
                <a:spcPts val="0"/>
              </a:spcAft>
              <a:buClr>
                <a:srgbClr val="00A0DF"/>
              </a:buClr>
              <a:buSzPts val="1500"/>
              <a:buFont typeface="Open Sans"/>
              <a:buChar char="–"/>
              <a:defRPr sz="1500" b="0" i="0" u="none" strike="noStrike" cap="none">
                <a:solidFill>
                  <a:schemeClr val="lt1"/>
                </a:solidFill>
                <a:latin typeface="Verdana"/>
                <a:ea typeface="Verdana"/>
                <a:cs typeface="Verdana"/>
                <a:sym typeface="Verdana"/>
              </a:defRPr>
            </a:lvl2pPr>
            <a:lvl3pPr marL="1371600" marR="0" lvl="2" indent="-317500" algn="l" rtl="0">
              <a:spcBef>
                <a:spcPts val="400"/>
              </a:spcBef>
              <a:spcAft>
                <a:spcPts val="0"/>
              </a:spcAft>
              <a:buClr>
                <a:srgbClr val="00A0DF"/>
              </a:buClr>
              <a:buSzPts val="1400"/>
              <a:buFont typeface="Arial"/>
              <a:buChar char="•"/>
              <a:defRPr sz="1400" b="0" i="0" u="none" strike="noStrike" cap="none">
                <a:solidFill>
                  <a:schemeClr val="lt1"/>
                </a:solidFill>
                <a:latin typeface="Verdana"/>
                <a:ea typeface="Verdana"/>
                <a:cs typeface="Verdana"/>
                <a:sym typeface="Verdana"/>
              </a:defRPr>
            </a:lvl3pPr>
            <a:lvl4pPr marL="1828800" marR="0" lvl="3" indent="-304800" algn="l" rtl="0">
              <a:lnSpc>
                <a:spcPct val="100000"/>
              </a:lnSpc>
              <a:spcBef>
                <a:spcPts val="400"/>
              </a:spcBef>
              <a:spcAft>
                <a:spcPts val="0"/>
              </a:spcAft>
              <a:buClr>
                <a:srgbClr val="00A0DF"/>
              </a:buClr>
              <a:buSzPts val="1200"/>
              <a:buFont typeface="Open Sans"/>
              <a:buChar char="–"/>
              <a:defRPr sz="1200" b="0" i="0" u="none" strike="noStrike" cap="none">
                <a:solidFill>
                  <a:schemeClr val="lt1"/>
                </a:solidFill>
                <a:latin typeface="Verdana"/>
                <a:ea typeface="Verdana"/>
                <a:cs typeface="Verdana"/>
                <a:sym typeface="Verdana"/>
              </a:defRPr>
            </a:lvl4pPr>
            <a:lvl5pPr marL="2286000" marR="0" lvl="4" indent="-304800" algn="l" rtl="0">
              <a:spcBef>
                <a:spcPts val="400"/>
              </a:spcBef>
              <a:spcAft>
                <a:spcPts val="0"/>
              </a:spcAft>
              <a:buClr>
                <a:srgbClr val="00A0DF"/>
              </a:buClr>
              <a:buSzPts val="1200"/>
              <a:buFont typeface="Arial"/>
              <a:buChar char="•"/>
              <a:defRPr sz="1200" b="0" i="0" u="none" strike="noStrike" cap="none">
                <a:solidFill>
                  <a:schemeClr val="lt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15" name="Shape 15"/>
          <p:cNvSpPr txBox="1">
            <a:spLocks noGrp="1"/>
          </p:cNvSpPr>
          <p:nvPr>
            <p:ph type="title"/>
          </p:nvPr>
        </p:nvSpPr>
        <p:spPr>
          <a:xfrm>
            <a:off x="457201" y="1566250"/>
            <a:ext cx="8221800" cy="1005600"/>
          </a:xfrm>
          <a:prstGeom prst="rect">
            <a:avLst/>
          </a:prstGeom>
          <a:noFill/>
          <a:ln>
            <a:noFill/>
          </a:ln>
        </p:spPr>
        <p:txBody>
          <a:bodyPr spcFirstLastPara="1" wrap="square" lIns="68575" tIns="68575" rIns="68575" bIns="68575" anchor="b" anchorCtr="0"/>
          <a:lstStyle>
            <a:lvl1pPr marL="0" marR="0" lvl="0" indent="0" algn="l" rtl="0">
              <a:lnSpc>
                <a:spcPct val="100000"/>
              </a:lnSpc>
              <a:spcBef>
                <a:spcPts val="0"/>
              </a:spcBef>
              <a:spcAft>
                <a:spcPts val="0"/>
              </a:spcAft>
              <a:buSzPts val="1100"/>
              <a:buNone/>
              <a:defRPr sz="40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pic>
        <p:nvPicPr>
          <p:cNvPr id="16" name="Shape 16"/>
          <p:cNvPicPr preferRelativeResize="0"/>
          <p:nvPr/>
        </p:nvPicPr>
        <p:blipFill rotWithShape="1">
          <a:blip r:embed="rId3">
            <a:alphaModFix/>
          </a:blip>
          <a:srcRect/>
          <a:stretch/>
        </p:blipFill>
        <p:spPr>
          <a:xfrm>
            <a:off x="468313" y="486775"/>
            <a:ext cx="2584200" cy="761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457201" y="907339"/>
            <a:ext cx="3008400" cy="3752100"/>
          </a:xfrm>
          <a:prstGeom prst="rect">
            <a:avLst/>
          </a:prstGeom>
          <a:solidFill>
            <a:schemeClr val="accent2"/>
          </a:solidFill>
          <a:ln>
            <a:noFill/>
          </a:ln>
        </p:spPr>
        <p:txBody>
          <a:bodyPr spcFirstLastPara="1" wrap="square" lIns="68575" tIns="68575" rIns="68575" bIns="68575" anchor="ctr" anchorCtr="0"/>
          <a:lstStyle>
            <a:lvl1pPr marL="457200" marR="0" lvl="0" indent="-228600" algn="ctr" rtl="0">
              <a:lnSpc>
                <a:spcPct val="100000"/>
              </a:lnSpc>
              <a:spcBef>
                <a:spcPts val="600"/>
              </a:spcBef>
              <a:spcAft>
                <a:spcPts val="0"/>
              </a:spcAft>
              <a:buClr>
                <a:srgbClr val="00A0DF"/>
              </a:buClr>
              <a:buSzPts val="1800"/>
              <a:buFont typeface="Arial"/>
              <a:buNone/>
              <a:defRPr sz="2000" b="0" i="0" u="none" strike="noStrike" cap="none">
                <a:solidFill>
                  <a:srgbClr val="FFFFFF"/>
                </a:solidFill>
                <a:latin typeface="Verdana"/>
                <a:ea typeface="Verdana"/>
                <a:cs typeface="Verdana"/>
                <a:sym typeface="Verdana"/>
              </a:defRPr>
            </a:lvl1pPr>
            <a:lvl2pPr marL="914400" marR="0" lvl="1" indent="-228600" algn="l" rtl="0">
              <a:spcBef>
                <a:spcPts val="500"/>
              </a:spcBef>
              <a:spcAft>
                <a:spcPts val="0"/>
              </a:spcAft>
              <a:buClr>
                <a:srgbClr val="00A0DF"/>
              </a:buClr>
              <a:buSzPts val="1500"/>
              <a:buFont typeface="Open Sans"/>
              <a:buNone/>
              <a:defRPr sz="1200" b="0" i="0" u="none" strike="noStrike" cap="none">
                <a:solidFill>
                  <a:schemeClr val="dk2"/>
                </a:solidFill>
                <a:latin typeface="Verdana"/>
                <a:ea typeface="Verdana"/>
                <a:cs typeface="Verdana"/>
                <a:sym typeface="Verdana"/>
              </a:defRPr>
            </a:lvl2pPr>
            <a:lvl3pPr marL="1371600" marR="0" lvl="2" indent="-228600" algn="l" rtl="0">
              <a:spcBef>
                <a:spcPts val="400"/>
              </a:spcBef>
              <a:spcAft>
                <a:spcPts val="0"/>
              </a:spcAft>
              <a:buClr>
                <a:srgbClr val="00A0DF"/>
              </a:buClr>
              <a:buSzPts val="1400"/>
              <a:buFont typeface="Arial"/>
              <a:buNone/>
              <a:defRPr sz="1000" b="0" i="0" u="none" strike="noStrike" cap="none">
                <a:solidFill>
                  <a:schemeClr val="dk2"/>
                </a:solidFill>
                <a:latin typeface="Verdana"/>
                <a:ea typeface="Verdana"/>
                <a:cs typeface="Verdana"/>
                <a:sym typeface="Verdana"/>
              </a:defRPr>
            </a:lvl3pPr>
            <a:lvl4pPr marL="1828800" marR="0" lvl="3" indent="-228600" algn="l" rtl="0">
              <a:lnSpc>
                <a:spcPct val="100000"/>
              </a:lnSpc>
              <a:spcBef>
                <a:spcPts val="400"/>
              </a:spcBef>
              <a:spcAft>
                <a:spcPts val="0"/>
              </a:spcAft>
              <a:buClr>
                <a:srgbClr val="00A0DF"/>
              </a:buClr>
              <a:buSzPts val="1200"/>
              <a:buFont typeface="Open Sans"/>
              <a:buNone/>
              <a:defRPr sz="900" b="0" i="0" u="none" strike="noStrike" cap="none">
                <a:solidFill>
                  <a:schemeClr val="dk2"/>
                </a:solidFill>
                <a:latin typeface="Verdana"/>
                <a:ea typeface="Verdana"/>
                <a:cs typeface="Verdana"/>
                <a:sym typeface="Verdana"/>
              </a:defRPr>
            </a:lvl4pPr>
            <a:lvl5pPr marL="2286000" marR="0" lvl="4" indent="-228600" algn="l" rtl="0">
              <a:spcBef>
                <a:spcPts val="400"/>
              </a:spcBef>
              <a:spcAft>
                <a:spcPts val="0"/>
              </a:spcAft>
              <a:buClr>
                <a:srgbClr val="00A0DF"/>
              </a:buClr>
              <a:buSzPts val="1200"/>
              <a:buFont typeface="Arial"/>
              <a:buNone/>
              <a:defRPr sz="900" b="0" i="0" u="none" strike="noStrike" cap="none">
                <a:solidFill>
                  <a:schemeClr val="dk2"/>
                </a:solidFill>
                <a:latin typeface="Verdana"/>
                <a:ea typeface="Verdana"/>
                <a:cs typeface="Verdana"/>
                <a:sym typeface="Verdana"/>
              </a:defRPr>
            </a:lvl5pPr>
            <a:lvl6pPr marL="2743200" marR="0" lvl="5" indent="-228600" algn="l" rtl="0">
              <a:spcBef>
                <a:spcPts val="200"/>
              </a:spcBef>
              <a:spcAft>
                <a:spcPts val="0"/>
              </a:spcAft>
              <a:buClr>
                <a:schemeClr val="dk1"/>
              </a:buClr>
              <a:buSzPts val="2000"/>
              <a:buFont typeface="Arial"/>
              <a:buNone/>
              <a:defRPr sz="900" b="0" i="0" u="none" strike="noStrike" cap="none">
                <a:solidFill>
                  <a:schemeClr val="dk1"/>
                </a:solidFill>
                <a:latin typeface="Verdana"/>
                <a:ea typeface="Verdana"/>
                <a:cs typeface="Verdana"/>
                <a:sym typeface="Verdana"/>
              </a:defRPr>
            </a:lvl6pPr>
            <a:lvl7pPr marL="3200400" marR="0" lvl="6" indent="-228600" algn="l" rtl="0">
              <a:spcBef>
                <a:spcPts val="200"/>
              </a:spcBef>
              <a:spcAft>
                <a:spcPts val="0"/>
              </a:spcAft>
              <a:buClr>
                <a:schemeClr val="dk1"/>
              </a:buClr>
              <a:buSzPts val="2000"/>
              <a:buFont typeface="Arial"/>
              <a:buNone/>
              <a:defRPr sz="900" b="0" i="0" u="none" strike="noStrike" cap="none">
                <a:solidFill>
                  <a:schemeClr val="dk1"/>
                </a:solidFill>
                <a:latin typeface="Verdana"/>
                <a:ea typeface="Verdana"/>
                <a:cs typeface="Verdana"/>
                <a:sym typeface="Verdana"/>
              </a:defRPr>
            </a:lvl7pPr>
            <a:lvl8pPr marL="3657600" marR="0" lvl="7" indent="-228600" algn="l" rtl="0">
              <a:spcBef>
                <a:spcPts val="200"/>
              </a:spcBef>
              <a:spcAft>
                <a:spcPts val="0"/>
              </a:spcAft>
              <a:buClr>
                <a:schemeClr val="dk1"/>
              </a:buClr>
              <a:buSzPts val="2000"/>
              <a:buFont typeface="Arial"/>
              <a:buNone/>
              <a:defRPr sz="900" b="0" i="0" u="none" strike="noStrike" cap="none">
                <a:solidFill>
                  <a:schemeClr val="dk1"/>
                </a:solidFill>
                <a:latin typeface="Verdana"/>
                <a:ea typeface="Verdana"/>
                <a:cs typeface="Verdana"/>
                <a:sym typeface="Verdana"/>
              </a:defRPr>
            </a:lvl8pPr>
            <a:lvl9pPr marL="4114800" marR="0" lvl="8" indent="-228600" algn="l" rtl="0">
              <a:spcBef>
                <a:spcPts val="200"/>
              </a:spcBef>
              <a:spcAft>
                <a:spcPts val="0"/>
              </a:spcAft>
              <a:buClr>
                <a:schemeClr val="dk1"/>
              </a:buClr>
              <a:buSzPts val="2000"/>
              <a:buFont typeface="Arial"/>
              <a:buNone/>
              <a:defRPr sz="900" b="0" i="0" u="none" strike="noStrike" cap="none">
                <a:solidFill>
                  <a:schemeClr val="dk1"/>
                </a:solidFill>
                <a:latin typeface="Verdana"/>
                <a:ea typeface="Verdana"/>
                <a:cs typeface="Verdana"/>
                <a:sym typeface="Verdana"/>
              </a:defRPr>
            </a:lvl9pPr>
          </a:lstStyle>
          <a:p>
            <a:endParaRPr/>
          </a:p>
        </p:txBody>
      </p:sp>
      <p:sp>
        <p:nvSpPr>
          <p:cNvPr id="82" name="Shape 82"/>
          <p:cNvSpPr txBox="1">
            <a:spLocks noGrp="1"/>
          </p:cNvSpPr>
          <p:nvPr>
            <p:ph type="title"/>
          </p:nvPr>
        </p:nvSpPr>
        <p:spPr>
          <a:xfrm>
            <a:off x="457201" y="0"/>
            <a:ext cx="7115700" cy="676800"/>
          </a:xfrm>
          <a:prstGeom prst="rect">
            <a:avLst/>
          </a:prstGeom>
          <a:noFill/>
          <a:ln>
            <a:noFill/>
          </a:ln>
        </p:spPr>
        <p:txBody>
          <a:bodyPr spcFirstLastPara="1" wrap="square" lIns="68575" tIns="68575" rIns="68575" bIns="68575" anchor="ctr" anchorCtr="0"/>
          <a:lstStyle>
            <a:lvl1pPr marL="0" marR="0" lvl="0" indent="0" algn="l" rtl="0">
              <a:lnSpc>
                <a:spcPct val="114285"/>
              </a:lnSpc>
              <a:spcBef>
                <a:spcPts val="0"/>
              </a:spcBef>
              <a:spcAft>
                <a:spcPts val="0"/>
              </a:spcAft>
              <a:buSzPts val="1100"/>
              <a:buNone/>
              <a:defRPr sz="21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sp>
        <p:nvSpPr>
          <p:cNvPr id="83" name="Shape 83"/>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0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0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0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0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0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0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0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0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000" b="0" i="0" u="none" strike="noStrike" cap="none">
                <a:solidFill>
                  <a:srgbClr val="BFBFB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
              <a:t>‹#›</a:t>
            </a:fld>
            <a:endParaRPr/>
          </a:p>
        </p:txBody>
      </p:sp>
      <p:sp>
        <p:nvSpPr>
          <p:cNvPr id="84" name="Shape 84"/>
          <p:cNvSpPr txBox="1">
            <a:spLocks noGrp="1"/>
          </p:cNvSpPr>
          <p:nvPr>
            <p:ph type="body" idx="2"/>
          </p:nvPr>
        </p:nvSpPr>
        <p:spPr>
          <a:xfrm>
            <a:off x="3572805" y="891778"/>
            <a:ext cx="5105400" cy="3767100"/>
          </a:xfrm>
          <a:prstGeom prst="rect">
            <a:avLst/>
          </a:prstGeom>
          <a:noFill/>
          <a:ln>
            <a:noFill/>
          </a:ln>
        </p:spPr>
        <p:txBody>
          <a:bodyPr spcFirstLastPara="1" wrap="square" lIns="68575" tIns="68575" rIns="68575" bIns="68575" anchor="t" anchorCtr="0"/>
          <a:lstStyle>
            <a:lvl1pPr marL="457200" marR="0" lvl="0" indent="-342900" algn="l" rtl="0">
              <a:spcBef>
                <a:spcPts val="900"/>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1pPr>
            <a:lvl2pPr marL="914400" marR="0" lvl="1" indent="-323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1371600" marR="0" lvl="2" indent="-3175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1828800" marR="0" lvl="3" indent="-304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2286000" marR="0" lvl="4"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blue">
  <p:cSld name="Blank blue">
    <p:bg>
      <p:bgPr>
        <a:solidFill>
          <a:schemeClr val="lt2"/>
        </a:solidFill>
        <a:effectLst/>
      </p:bgPr>
    </p:bg>
    <p:spTree>
      <p:nvGrpSpPr>
        <p:cNvPr id="1" name="Shape 85"/>
        <p:cNvGrpSpPr/>
        <p:nvPr/>
      </p:nvGrpSpPr>
      <p:grpSpPr>
        <a:xfrm>
          <a:off x="0" y="0"/>
          <a:ext cx="0" cy="0"/>
          <a:chOff x="0" y="0"/>
          <a:chExt cx="0" cy="0"/>
        </a:xfrm>
      </p:grpSpPr>
      <p:pic>
        <p:nvPicPr>
          <p:cNvPr id="86" name="Shape 86"/>
          <p:cNvPicPr preferRelativeResize="0"/>
          <p:nvPr/>
        </p:nvPicPr>
        <p:blipFill rotWithShape="1">
          <a:blip r:embed="rId2">
            <a:alphaModFix amt="28000"/>
          </a:blip>
          <a:srcRect r="9746" b="7039"/>
          <a:stretch/>
        </p:blipFill>
        <p:spPr>
          <a:xfrm>
            <a:off x="4670061" y="1959656"/>
            <a:ext cx="4473900" cy="3183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hank You dark">
  <p:cSld name="Thank You dark">
    <p:bg>
      <p:bgPr>
        <a:solidFill>
          <a:schemeClr val="dk2"/>
        </a:solidFill>
        <a:effectLst/>
      </p:bgPr>
    </p:bg>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457201" y="3634763"/>
            <a:ext cx="8221800" cy="1005600"/>
          </a:xfrm>
          <a:prstGeom prst="rect">
            <a:avLst/>
          </a:prstGeom>
          <a:noFill/>
          <a:ln>
            <a:noFill/>
          </a:ln>
        </p:spPr>
        <p:txBody>
          <a:bodyPr spcFirstLastPara="1" wrap="square" lIns="68575" tIns="68575" rIns="68575" bIns="68575" anchor="ctr" anchorCtr="0"/>
          <a:lstStyle>
            <a:lvl1pPr marL="0" marR="0" lvl="0" indent="0" algn="ctr" rtl="0">
              <a:lnSpc>
                <a:spcPct val="60377"/>
              </a:lnSpc>
              <a:spcBef>
                <a:spcPts val="0"/>
              </a:spcBef>
              <a:spcAft>
                <a:spcPts val="0"/>
              </a:spcAft>
              <a:buSzPts val="1100"/>
              <a:buNone/>
              <a:defRPr sz="40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grpSp>
        <p:nvGrpSpPr>
          <p:cNvPr id="619" name="Shape 619"/>
          <p:cNvGrpSpPr/>
          <p:nvPr/>
        </p:nvGrpSpPr>
        <p:grpSpPr>
          <a:xfrm>
            <a:off x="-859855" y="-22452"/>
            <a:ext cx="10786299" cy="4073128"/>
            <a:chOff x="-722" y="-12"/>
            <a:chExt cx="9057" cy="3421"/>
          </a:xfrm>
        </p:grpSpPr>
        <p:sp>
          <p:nvSpPr>
            <p:cNvPr id="620" name="Shape 620"/>
            <p:cNvSpPr/>
            <p:nvPr/>
          </p:nvSpPr>
          <p:spPr>
            <a:xfrm>
              <a:off x="-722" y="-10"/>
              <a:ext cx="9000" cy="3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621" name="Shape 621"/>
            <p:cNvGrpSpPr/>
            <p:nvPr/>
          </p:nvGrpSpPr>
          <p:grpSpPr>
            <a:xfrm>
              <a:off x="-720" y="-12"/>
              <a:ext cx="8671" cy="3421"/>
              <a:chOff x="-720" y="-12"/>
              <a:chExt cx="8671" cy="3421"/>
            </a:xfrm>
          </p:grpSpPr>
          <p:sp>
            <p:nvSpPr>
              <p:cNvPr id="622" name="Shape 622"/>
              <p:cNvSpPr/>
              <p:nvPr/>
            </p:nvSpPr>
            <p:spPr>
              <a:xfrm>
                <a:off x="3846" y="1177"/>
                <a:ext cx="600" cy="300"/>
              </a:xfrm>
              <a:custGeom>
                <a:avLst/>
                <a:gdLst/>
                <a:ahLst/>
                <a:cxnLst/>
                <a:rect l="0" t="0" r="0" b="0"/>
                <a:pathLst>
                  <a:path w="120000" h="120000" extrusionOk="0">
                    <a:moveTo>
                      <a:pt x="107682" y="120000"/>
                    </a:moveTo>
                    <a:cubicBezTo>
                      <a:pt x="107284" y="118730"/>
                      <a:pt x="107284" y="118730"/>
                      <a:pt x="107284" y="118730"/>
                    </a:cubicBezTo>
                    <a:cubicBezTo>
                      <a:pt x="84238" y="59682"/>
                      <a:pt x="44503" y="23492"/>
                      <a:pt x="794" y="22857"/>
                    </a:cubicBezTo>
                    <a:cubicBezTo>
                      <a:pt x="0" y="22857"/>
                      <a:pt x="0" y="22857"/>
                      <a:pt x="0" y="22857"/>
                    </a:cubicBezTo>
                    <a:cubicBezTo>
                      <a:pt x="0" y="0"/>
                      <a:pt x="0" y="0"/>
                      <a:pt x="0" y="0"/>
                    </a:cubicBezTo>
                    <a:cubicBezTo>
                      <a:pt x="794" y="0"/>
                      <a:pt x="794" y="0"/>
                      <a:pt x="794" y="0"/>
                    </a:cubicBezTo>
                    <a:cubicBezTo>
                      <a:pt x="49668" y="634"/>
                      <a:pt x="94172" y="40000"/>
                      <a:pt x="119602" y="106666"/>
                    </a:cubicBezTo>
                    <a:cubicBezTo>
                      <a:pt x="120000" y="107301"/>
                      <a:pt x="120000" y="107301"/>
                      <a:pt x="120000" y="107301"/>
                    </a:cubicBezTo>
                    <a:lnTo>
                      <a:pt x="107682" y="120000"/>
                    </a:lnTo>
                    <a:close/>
                    <a:moveTo>
                      <a:pt x="1589" y="20952"/>
                    </a:moveTo>
                    <a:cubicBezTo>
                      <a:pt x="44900" y="21587"/>
                      <a:pt x="85033" y="57777"/>
                      <a:pt x="108079" y="116825"/>
                    </a:cubicBezTo>
                    <a:cubicBezTo>
                      <a:pt x="118013" y="106666"/>
                      <a:pt x="118013" y="106666"/>
                      <a:pt x="118013" y="106666"/>
                    </a:cubicBezTo>
                    <a:cubicBezTo>
                      <a:pt x="92582" y="41904"/>
                      <a:pt x="49271" y="3174"/>
                      <a:pt x="1589" y="1904"/>
                    </a:cubicBezTo>
                    <a:lnTo>
                      <a:pt x="1589" y="20952"/>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3" name="Shape 623"/>
              <p:cNvSpPr/>
              <p:nvPr/>
            </p:nvSpPr>
            <p:spPr>
              <a:xfrm>
                <a:off x="3357" y="1286"/>
                <a:ext cx="900" cy="900"/>
              </a:xfrm>
              <a:custGeom>
                <a:avLst/>
                <a:gdLst/>
                <a:ahLst/>
                <a:cxnLst/>
                <a:rect l="0" t="0" r="0" b="0"/>
                <a:pathLst>
                  <a:path w="120000" h="120000" extrusionOk="0">
                    <a:moveTo>
                      <a:pt x="60000" y="120000"/>
                    </a:moveTo>
                    <a:cubicBezTo>
                      <a:pt x="60000" y="120000"/>
                      <a:pt x="59792" y="119791"/>
                      <a:pt x="59792" y="119791"/>
                    </a:cubicBezTo>
                    <a:cubicBezTo>
                      <a:pt x="59792" y="119583"/>
                      <a:pt x="59792" y="119375"/>
                      <a:pt x="60000" y="119375"/>
                    </a:cubicBezTo>
                    <a:cubicBezTo>
                      <a:pt x="60000" y="119375"/>
                      <a:pt x="60000" y="119375"/>
                      <a:pt x="60000" y="119375"/>
                    </a:cubicBezTo>
                    <a:cubicBezTo>
                      <a:pt x="61038" y="119375"/>
                      <a:pt x="61868" y="119375"/>
                      <a:pt x="62906" y="119375"/>
                    </a:cubicBezTo>
                    <a:cubicBezTo>
                      <a:pt x="63114" y="119375"/>
                      <a:pt x="63114" y="119583"/>
                      <a:pt x="63114" y="119583"/>
                    </a:cubicBezTo>
                    <a:cubicBezTo>
                      <a:pt x="63114" y="119791"/>
                      <a:pt x="63114" y="119791"/>
                      <a:pt x="62906" y="119791"/>
                    </a:cubicBezTo>
                    <a:cubicBezTo>
                      <a:pt x="62076" y="120000"/>
                      <a:pt x="61038" y="120000"/>
                      <a:pt x="60000" y="120000"/>
                    </a:cubicBezTo>
                    <a:close/>
                    <a:moveTo>
                      <a:pt x="57923" y="120000"/>
                    </a:moveTo>
                    <a:cubicBezTo>
                      <a:pt x="57923" y="120000"/>
                      <a:pt x="57923" y="120000"/>
                      <a:pt x="57923" y="120000"/>
                    </a:cubicBezTo>
                    <a:cubicBezTo>
                      <a:pt x="57093" y="119791"/>
                      <a:pt x="56055" y="119791"/>
                      <a:pt x="55017" y="119791"/>
                    </a:cubicBezTo>
                    <a:cubicBezTo>
                      <a:pt x="54809" y="119791"/>
                      <a:pt x="54809" y="119583"/>
                      <a:pt x="54809" y="119583"/>
                    </a:cubicBezTo>
                    <a:cubicBezTo>
                      <a:pt x="54809" y="119375"/>
                      <a:pt x="55017" y="119166"/>
                      <a:pt x="55017" y="119166"/>
                    </a:cubicBezTo>
                    <a:cubicBezTo>
                      <a:pt x="56055" y="119375"/>
                      <a:pt x="57093" y="119375"/>
                      <a:pt x="58131" y="119375"/>
                    </a:cubicBezTo>
                    <a:cubicBezTo>
                      <a:pt x="58131" y="119375"/>
                      <a:pt x="58339" y="119583"/>
                      <a:pt x="58339" y="119583"/>
                    </a:cubicBezTo>
                    <a:cubicBezTo>
                      <a:pt x="58339" y="119791"/>
                      <a:pt x="58131" y="120000"/>
                      <a:pt x="57923" y="120000"/>
                    </a:cubicBezTo>
                    <a:close/>
                    <a:moveTo>
                      <a:pt x="64982" y="119791"/>
                    </a:moveTo>
                    <a:cubicBezTo>
                      <a:pt x="64775" y="119791"/>
                      <a:pt x="64775" y="119583"/>
                      <a:pt x="64567" y="119583"/>
                    </a:cubicBezTo>
                    <a:cubicBezTo>
                      <a:pt x="64567" y="119375"/>
                      <a:pt x="64775" y="119375"/>
                      <a:pt x="64982" y="119166"/>
                    </a:cubicBezTo>
                    <a:cubicBezTo>
                      <a:pt x="65813" y="119166"/>
                      <a:pt x="66851" y="119166"/>
                      <a:pt x="67889" y="118958"/>
                    </a:cubicBezTo>
                    <a:cubicBezTo>
                      <a:pt x="67889" y="118958"/>
                      <a:pt x="68096" y="118958"/>
                      <a:pt x="68096" y="119166"/>
                    </a:cubicBezTo>
                    <a:cubicBezTo>
                      <a:pt x="68096" y="119375"/>
                      <a:pt x="68096" y="119375"/>
                      <a:pt x="67889" y="119375"/>
                    </a:cubicBezTo>
                    <a:cubicBezTo>
                      <a:pt x="66851" y="119583"/>
                      <a:pt x="66020" y="119583"/>
                      <a:pt x="64982" y="119791"/>
                    </a:cubicBezTo>
                    <a:cubicBezTo>
                      <a:pt x="64982" y="119791"/>
                      <a:pt x="64982" y="119791"/>
                      <a:pt x="64982" y="119791"/>
                    </a:cubicBezTo>
                    <a:close/>
                    <a:moveTo>
                      <a:pt x="53148" y="119583"/>
                    </a:moveTo>
                    <a:cubicBezTo>
                      <a:pt x="53148" y="119583"/>
                      <a:pt x="53148" y="119583"/>
                      <a:pt x="53148" y="119583"/>
                    </a:cubicBezTo>
                    <a:cubicBezTo>
                      <a:pt x="52110" y="119375"/>
                      <a:pt x="51072" y="119375"/>
                      <a:pt x="50034" y="119166"/>
                    </a:cubicBezTo>
                    <a:cubicBezTo>
                      <a:pt x="50034" y="119166"/>
                      <a:pt x="49826" y="118958"/>
                      <a:pt x="50034" y="118958"/>
                    </a:cubicBezTo>
                    <a:cubicBezTo>
                      <a:pt x="50034" y="118750"/>
                      <a:pt x="50034" y="118541"/>
                      <a:pt x="50242" y="118750"/>
                    </a:cubicBezTo>
                    <a:cubicBezTo>
                      <a:pt x="51280" y="118750"/>
                      <a:pt x="52110" y="118958"/>
                      <a:pt x="53148" y="119166"/>
                    </a:cubicBezTo>
                    <a:cubicBezTo>
                      <a:pt x="53356" y="119166"/>
                      <a:pt x="53356" y="119166"/>
                      <a:pt x="53356" y="119375"/>
                    </a:cubicBezTo>
                    <a:cubicBezTo>
                      <a:pt x="53356" y="119375"/>
                      <a:pt x="53148" y="119583"/>
                      <a:pt x="53148" y="119583"/>
                    </a:cubicBezTo>
                    <a:close/>
                    <a:moveTo>
                      <a:pt x="69757" y="119166"/>
                    </a:moveTo>
                    <a:cubicBezTo>
                      <a:pt x="69757" y="119166"/>
                      <a:pt x="69550" y="119166"/>
                      <a:pt x="69550" y="118958"/>
                    </a:cubicBezTo>
                    <a:cubicBezTo>
                      <a:pt x="69550" y="118750"/>
                      <a:pt x="69550" y="118750"/>
                      <a:pt x="69757" y="118750"/>
                    </a:cubicBezTo>
                    <a:cubicBezTo>
                      <a:pt x="70795" y="118541"/>
                      <a:pt x="71626" y="118333"/>
                      <a:pt x="72664" y="118125"/>
                    </a:cubicBezTo>
                    <a:cubicBezTo>
                      <a:pt x="72871" y="118125"/>
                      <a:pt x="72871" y="118125"/>
                      <a:pt x="72871" y="118333"/>
                    </a:cubicBezTo>
                    <a:cubicBezTo>
                      <a:pt x="73079" y="118541"/>
                      <a:pt x="72871" y="118541"/>
                      <a:pt x="72664" y="118541"/>
                    </a:cubicBezTo>
                    <a:cubicBezTo>
                      <a:pt x="71833" y="118750"/>
                      <a:pt x="70795" y="118958"/>
                      <a:pt x="69757" y="119166"/>
                    </a:cubicBezTo>
                    <a:cubicBezTo>
                      <a:pt x="69757" y="119166"/>
                      <a:pt x="69757" y="119166"/>
                      <a:pt x="69757" y="119166"/>
                    </a:cubicBezTo>
                    <a:close/>
                    <a:moveTo>
                      <a:pt x="48166" y="118750"/>
                    </a:moveTo>
                    <a:cubicBezTo>
                      <a:pt x="48166" y="118750"/>
                      <a:pt x="48166" y="118750"/>
                      <a:pt x="48166" y="118750"/>
                    </a:cubicBezTo>
                    <a:cubicBezTo>
                      <a:pt x="47128" y="118541"/>
                      <a:pt x="46297" y="118333"/>
                      <a:pt x="45259" y="118125"/>
                    </a:cubicBezTo>
                    <a:cubicBezTo>
                      <a:pt x="45259" y="118125"/>
                      <a:pt x="45051" y="117916"/>
                      <a:pt x="45051" y="117916"/>
                    </a:cubicBezTo>
                    <a:cubicBezTo>
                      <a:pt x="45051" y="117708"/>
                      <a:pt x="45259" y="117708"/>
                      <a:pt x="45467" y="117708"/>
                    </a:cubicBezTo>
                    <a:cubicBezTo>
                      <a:pt x="46297" y="117916"/>
                      <a:pt x="47335" y="118125"/>
                      <a:pt x="48373" y="118333"/>
                    </a:cubicBezTo>
                    <a:cubicBezTo>
                      <a:pt x="48373" y="118333"/>
                      <a:pt x="48581" y="118541"/>
                      <a:pt x="48581" y="118541"/>
                    </a:cubicBezTo>
                    <a:cubicBezTo>
                      <a:pt x="48373" y="118750"/>
                      <a:pt x="48373" y="118750"/>
                      <a:pt x="48166" y="118750"/>
                    </a:cubicBezTo>
                    <a:close/>
                    <a:moveTo>
                      <a:pt x="74532" y="118125"/>
                    </a:moveTo>
                    <a:cubicBezTo>
                      <a:pt x="74532" y="118125"/>
                      <a:pt x="74325" y="118125"/>
                      <a:pt x="74325" y="117916"/>
                    </a:cubicBezTo>
                    <a:cubicBezTo>
                      <a:pt x="74325" y="117916"/>
                      <a:pt x="74532" y="117708"/>
                      <a:pt x="74532" y="117708"/>
                    </a:cubicBezTo>
                    <a:cubicBezTo>
                      <a:pt x="75570" y="117500"/>
                      <a:pt x="76401" y="117083"/>
                      <a:pt x="77439" y="116875"/>
                    </a:cubicBezTo>
                    <a:cubicBezTo>
                      <a:pt x="77647" y="116875"/>
                      <a:pt x="77647" y="116875"/>
                      <a:pt x="77647" y="117083"/>
                    </a:cubicBezTo>
                    <a:cubicBezTo>
                      <a:pt x="77854" y="117083"/>
                      <a:pt x="77647" y="117291"/>
                      <a:pt x="77647" y="117291"/>
                    </a:cubicBezTo>
                    <a:cubicBezTo>
                      <a:pt x="76608" y="117708"/>
                      <a:pt x="75570" y="117916"/>
                      <a:pt x="74740" y="118125"/>
                    </a:cubicBezTo>
                    <a:cubicBezTo>
                      <a:pt x="74740" y="118125"/>
                      <a:pt x="74740" y="118125"/>
                      <a:pt x="74532" y="118125"/>
                    </a:cubicBezTo>
                    <a:close/>
                    <a:moveTo>
                      <a:pt x="43391" y="117708"/>
                    </a:moveTo>
                    <a:cubicBezTo>
                      <a:pt x="43391" y="117708"/>
                      <a:pt x="43391" y="117708"/>
                      <a:pt x="43391" y="117708"/>
                    </a:cubicBezTo>
                    <a:cubicBezTo>
                      <a:pt x="42352" y="117291"/>
                      <a:pt x="41522" y="117083"/>
                      <a:pt x="40484" y="116666"/>
                    </a:cubicBezTo>
                    <a:cubicBezTo>
                      <a:pt x="40484" y="116666"/>
                      <a:pt x="40276" y="116458"/>
                      <a:pt x="40484" y="116458"/>
                    </a:cubicBezTo>
                    <a:cubicBezTo>
                      <a:pt x="40484" y="116250"/>
                      <a:pt x="40484" y="116250"/>
                      <a:pt x="40692" y="116250"/>
                    </a:cubicBezTo>
                    <a:cubicBezTo>
                      <a:pt x="41730" y="116666"/>
                      <a:pt x="42560" y="116875"/>
                      <a:pt x="43598" y="117083"/>
                    </a:cubicBezTo>
                    <a:cubicBezTo>
                      <a:pt x="43598" y="117083"/>
                      <a:pt x="43806" y="117291"/>
                      <a:pt x="43598" y="117500"/>
                    </a:cubicBezTo>
                    <a:cubicBezTo>
                      <a:pt x="43598" y="117500"/>
                      <a:pt x="43598" y="117708"/>
                      <a:pt x="43391" y="117708"/>
                    </a:cubicBezTo>
                    <a:close/>
                    <a:moveTo>
                      <a:pt x="79307" y="116666"/>
                    </a:moveTo>
                    <a:cubicBezTo>
                      <a:pt x="79307" y="116666"/>
                      <a:pt x="79100" y="116666"/>
                      <a:pt x="79100" y="116666"/>
                    </a:cubicBezTo>
                    <a:cubicBezTo>
                      <a:pt x="79100" y="116458"/>
                      <a:pt x="79100" y="116250"/>
                      <a:pt x="79307" y="116250"/>
                    </a:cubicBezTo>
                    <a:cubicBezTo>
                      <a:pt x="80138" y="116041"/>
                      <a:pt x="81176" y="115625"/>
                      <a:pt x="82006" y="115208"/>
                    </a:cubicBezTo>
                    <a:cubicBezTo>
                      <a:pt x="82214" y="115208"/>
                      <a:pt x="82422" y="115208"/>
                      <a:pt x="82422" y="115416"/>
                    </a:cubicBezTo>
                    <a:cubicBezTo>
                      <a:pt x="82422" y="115416"/>
                      <a:pt x="82422" y="115625"/>
                      <a:pt x="82214" y="115625"/>
                    </a:cubicBezTo>
                    <a:cubicBezTo>
                      <a:pt x="81384" y="116041"/>
                      <a:pt x="80346" y="116458"/>
                      <a:pt x="79515" y="116666"/>
                    </a:cubicBezTo>
                    <a:cubicBezTo>
                      <a:pt x="79515" y="116666"/>
                      <a:pt x="79307" y="116666"/>
                      <a:pt x="79307" y="116666"/>
                    </a:cubicBezTo>
                    <a:close/>
                    <a:moveTo>
                      <a:pt x="38823" y="116041"/>
                    </a:moveTo>
                    <a:cubicBezTo>
                      <a:pt x="38823" y="116041"/>
                      <a:pt x="38615" y="116041"/>
                      <a:pt x="38615" y="116041"/>
                    </a:cubicBezTo>
                    <a:cubicBezTo>
                      <a:pt x="37785" y="115625"/>
                      <a:pt x="36747" y="115208"/>
                      <a:pt x="35916" y="115000"/>
                    </a:cubicBezTo>
                    <a:cubicBezTo>
                      <a:pt x="35916" y="114791"/>
                      <a:pt x="35709" y="114791"/>
                      <a:pt x="35916" y="114583"/>
                    </a:cubicBezTo>
                    <a:cubicBezTo>
                      <a:pt x="35916" y="114375"/>
                      <a:pt x="35916" y="114375"/>
                      <a:pt x="36124" y="114375"/>
                    </a:cubicBezTo>
                    <a:cubicBezTo>
                      <a:pt x="36955" y="114791"/>
                      <a:pt x="37993" y="115208"/>
                      <a:pt x="38823" y="115625"/>
                    </a:cubicBezTo>
                    <a:cubicBezTo>
                      <a:pt x="39031" y="115625"/>
                      <a:pt x="39031" y="115833"/>
                      <a:pt x="39031" y="115833"/>
                    </a:cubicBezTo>
                    <a:cubicBezTo>
                      <a:pt x="39031" y="116041"/>
                      <a:pt x="38823" y="116041"/>
                      <a:pt x="38823" y="116041"/>
                    </a:cubicBezTo>
                    <a:close/>
                    <a:moveTo>
                      <a:pt x="83875" y="115000"/>
                    </a:moveTo>
                    <a:cubicBezTo>
                      <a:pt x="83875" y="115000"/>
                      <a:pt x="83875" y="115000"/>
                      <a:pt x="83667" y="114791"/>
                    </a:cubicBezTo>
                    <a:cubicBezTo>
                      <a:pt x="83667" y="114791"/>
                      <a:pt x="83667" y="114583"/>
                      <a:pt x="83875" y="114583"/>
                    </a:cubicBezTo>
                    <a:cubicBezTo>
                      <a:pt x="84705" y="114166"/>
                      <a:pt x="85743" y="113750"/>
                      <a:pt x="86574" y="113333"/>
                    </a:cubicBezTo>
                    <a:cubicBezTo>
                      <a:pt x="86574" y="113125"/>
                      <a:pt x="86782" y="113125"/>
                      <a:pt x="86782" y="113333"/>
                    </a:cubicBezTo>
                    <a:cubicBezTo>
                      <a:pt x="86989" y="113541"/>
                      <a:pt x="86989" y="113541"/>
                      <a:pt x="86782" y="113750"/>
                    </a:cubicBezTo>
                    <a:cubicBezTo>
                      <a:pt x="85951" y="114166"/>
                      <a:pt x="84913" y="114583"/>
                      <a:pt x="84083" y="115000"/>
                    </a:cubicBezTo>
                    <a:cubicBezTo>
                      <a:pt x="84083" y="115000"/>
                      <a:pt x="84083" y="115000"/>
                      <a:pt x="83875" y="115000"/>
                    </a:cubicBezTo>
                    <a:close/>
                    <a:moveTo>
                      <a:pt x="34256" y="114166"/>
                    </a:moveTo>
                    <a:cubicBezTo>
                      <a:pt x="34256" y="114166"/>
                      <a:pt x="34256" y="114166"/>
                      <a:pt x="34048" y="114166"/>
                    </a:cubicBezTo>
                    <a:cubicBezTo>
                      <a:pt x="33217" y="113750"/>
                      <a:pt x="32387" y="113125"/>
                      <a:pt x="31557" y="112708"/>
                    </a:cubicBezTo>
                    <a:cubicBezTo>
                      <a:pt x="31349" y="112708"/>
                      <a:pt x="31349" y="112500"/>
                      <a:pt x="31349" y="112500"/>
                    </a:cubicBezTo>
                    <a:cubicBezTo>
                      <a:pt x="31557" y="112291"/>
                      <a:pt x="31557" y="112291"/>
                      <a:pt x="31764" y="112291"/>
                    </a:cubicBezTo>
                    <a:cubicBezTo>
                      <a:pt x="32595" y="112708"/>
                      <a:pt x="33425" y="113125"/>
                      <a:pt x="34463" y="113541"/>
                    </a:cubicBezTo>
                    <a:cubicBezTo>
                      <a:pt x="34463" y="113750"/>
                      <a:pt x="34463" y="113750"/>
                      <a:pt x="34463" y="113958"/>
                    </a:cubicBezTo>
                    <a:cubicBezTo>
                      <a:pt x="34463" y="113958"/>
                      <a:pt x="34256" y="114166"/>
                      <a:pt x="34256" y="114166"/>
                    </a:cubicBezTo>
                    <a:close/>
                    <a:moveTo>
                      <a:pt x="88442" y="112708"/>
                    </a:moveTo>
                    <a:cubicBezTo>
                      <a:pt x="88235" y="112708"/>
                      <a:pt x="88235" y="112708"/>
                      <a:pt x="88235" y="112708"/>
                    </a:cubicBezTo>
                    <a:cubicBezTo>
                      <a:pt x="88235" y="112500"/>
                      <a:pt x="88235" y="112500"/>
                      <a:pt x="88235" y="112291"/>
                    </a:cubicBezTo>
                    <a:cubicBezTo>
                      <a:pt x="89065" y="111875"/>
                      <a:pt x="90103" y="111458"/>
                      <a:pt x="90934" y="110833"/>
                    </a:cubicBezTo>
                    <a:cubicBezTo>
                      <a:pt x="90934" y="110833"/>
                      <a:pt x="91141" y="110833"/>
                      <a:pt x="91141" y="111041"/>
                    </a:cubicBezTo>
                    <a:cubicBezTo>
                      <a:pt x="91349" y="111041"/>
                      <a:pt x="91141" y="111250"/>
                      <a:pt x="91141" y="111250"/>
                    </a:cubicBezTo>
                    <a:cubicBezTo>
                      <a:pt x="90311" y="111875"/>
                      <a:pt x="89480" y="112291"/>
                      <a:pt x="88442" y="112708"/>
                    </a:cubicBezTo>
                    <a:cubicBezTo>
                      <a:pt x="88442" y="112708"/>
                      <a:pt x="88442" y="112708"/>
                      <a:pt x="88442" y="112708"/>
                    </a:cubicBezTo>
                    <a:close/>
                    <a:moveTo>
                      <a:pt x="29896" y="111875"/>
                    </a:moveTo>
                    <a:cubicBezTo>
                      <a:pt x="29896" y="111875"/>
                      <a:pt x="29896" y="111875"/>
                      <a:pt x="29688" y="111666"/>
                    </a:cubicBezTo>
                    <a:cubicBezTo>
                      <a:pt x="28858" y="111250"/>
                      <a:pt x="28027" y="110833"/>
                      <a:pt x="27197" y="110208"/>
                    </a:cubicBezTo>
                    <a:cubicBezTo>
                      <a:pt x="27197" y="110208"/>
                      <a:pt x="27197" y="110000"/>
                      <a:pt x="27197" y="109791"/>
                    </a:cubicBezTo>
                    <a:cubicBezTo>
                      <a:pt x="27197" y="109791"/>
                      <a:pt x="27404" y="109791"/>
                      <a:pt x="27612" y="109791"/>
                    </a:cubicBezTo>
                    <a:cubicBezTo>
                      <a:pt x="28442" y="110416"/>
                      <a:pt x="29273" y="110833"/>
                      <a:pt x="30103" y="111250"/>
                    </a:cubicBezTo>
                    <a:cubicBezTo>
                      <a:pt x="30103" y="111458"/>
                      <a:pt x="30103" y="111458"/>
                      <a:pt x="30103" y="111666"/>
                    </a:cubicBezTo>
                    <a:cubicBezTo>
                      <a:pt x="30103" y="111666"/>
                      <a:pt x="29896" y="111875"/>
                      <a:pt x="29896" y="111875"/>
                    </a:cubicBezTo>
                    <a:close/>
                    <a:moveTo>
                      <a:pt x="92595" y="110208"/>
                    </a:moveTo>
                    <a:cubicBezTo>
                      <a:pt x="92595" y="110208"/>
                      <a:pt x="92595" y="110208"/>
                      <a:pt x="92387" y="110208"/>
                    </a:cubicBezTo>
                    <a:cubicBezTo>
                      <a:pt x="92387" y="110000"/>
                      <a:pt x="92387" y="109791"/>
                      <a:pt x="92595" y="109791"/>
                    </a:cubicBezTo>
                    <a:cubicBezTo>
                      <a:pt x="93425" y="109375"/>
                      <a:pt x="94256" y="108750"/>
                      <a:pt x="94878" y="108125"/>
                    </a:cubicBezTo>
                    <a:cubicBezTo>
                      <a:pt x="95086" y="108125"/>
                      <a:pt x="95294" y="108125"/>
                      <a:pt x="95294" y="108125"/>
                    </a:cubicBezTo>
                    <a:cubicBezTo>
                      <a:pt x="95294" y="108333"/>
                      <a:pt x="95294" y="108541"/>
                      <a:pt x="95294" y="108541"/>
                    </a:cubicBezTo>
                    <a:cubicBezTo>
                      <a:pt x="94463" y="109166"/>
                      <a:pt x="93633" y="109791"/>
                      <a:pt x="92802" y="110208"/>
                    </a:cubicBezTo>
                    <a:cubicBezTo>
                      <a:pt x="92802" y="110208"/>
                      <a:pt x="92802" y="110208"/>
                      <a:pt x="92595" y="110208"/>
                    </a:cubicBezTo>
                    <a:close/>
                    <a:moveTo>
                      <a:pt x="25743" y="109166"/>
                    </a:moveTo>
                    <a:cubicBezTo>
                      <a:pt x="25743" y="109166"/>
                      <a:pt x="25743" y="109166"/>
                      <a:pt x="25536" y="109166"/>
                    </a:cubicBezTo>
                    <a:cubicBezTo>
                      <a:pt x="24705" y="108541"/>
                      <a:pt x="24083" y="107916"/>
                      <a:pt x="23252" y="107291"/>
                    </a:cubicBezTo>
                    <a:cubicBezTo>
                      <a:pt x="23044" y="107291"/>
                      <a:pt x="23044" y="107083"/>
                      <a:pt x="23252" y="107083"/>
                    </a:cubicBezTo>
                    <a:cubicBezTo>
                      <a:pt x="23252" y="106875"/>
                      <a:pt x="23460" y="106875"/>
                      <a:pt x="23460" y="106875"/>
                    </a:cubicBezTo>
                    <a:cubicBezTo>
                      <a:pt x="24290" y="107500"/>
                      <a:pt x="25121" y="108125"/>
                      <a:pt x="25951" y="108750"/>
                    </a:cubicBezTo>
                    <a:cubicBezTo>
                      <a:pt x="25951" y="108750"/>
                      <a:pt x="25951" y="108958"/>
                      <a:pt x="25951" y="108958"/>
                    </a:cubicBezTo>
                    <a:cubicBezTo>
                      <a:pt x="25951" y="109166"/>
                      <a:pt x="25743" y="109166"/>
                      <a:pt x="25743" y="109166"/>
                    </a:cubicBezTo>
                    <a:close/>
                    <a:moveTo>
                      <a:pt x="96747" y="107500"/>
                    </a:moveTo>
                    <a:cubicBezTo>
                      <a:pt x="96539" y="107500"/>
                      <a:pt x="96539" y="107291"/>
                      <a:pt x="96539" y="107291"/>
                    </a:cubicBezTo>
                    <a:cubicBezTo>
                      <a:pt x="96332" y="107291"/>
                      <a:pt x="96332" y="107083"/>
                      <a:pt x="96539" y="106875"/>
                    </a:cubicBezTo>
                    <a:cubicBezTo>
                      <a:pt x="97370" y="106458"/>
                      <a:pt x="97993" y="105833"/>
                      <a:pt x="98823" y="105000"/>
                    </a:cubicBezTo>
                    <a:cubicBezTo>
                      <a:pt x="98823" y="105000"/>
                      <a:pt x="99031" y="105000"/>
                      <a:pt x="99238" y="105208"/>
                    </a:cubicBezTo>
                    <a:cubicBezTo>
                      <a:pt x="99238" y="105208"/>
                      <a:pt x="99238" y="105416"/>
                      <a:pt x="99238" y="105416"/>
                    </a:cubicBezTo>
                    <a:cubicBezTo>
                      <a:pt x="98408" y="106041"/>
                      <a:pt x="97577" y="106666"/>
                      <a:pt x="96747" y="107291"/>
                    </a:cubicBezTo>
                    <a:cubicBezTo>
                      <a:pt x="96747" y="107291"/>
                      <a:pt x="96747" y="107500"/>
                      <a:pt x="96747" y="107500"/>
                    </a:cubicBezTo>
                    <a:close/>
                    <a:moveTo>
                      <a:pt x="21799" y="106250"/>
                    </a:moveTo>
                    <a:cubicBezTo>
                      <a:pt x="21799" y="106250"/>
                      <a:pt x="21799" y="106041"/>
                      <a:pt x="21591" y="106041"/>
                    </a:cubicBezTo>
                    <a:cubicBezTo>
                      <a:pt x="20968" y="105416"/>
                      <a:pt x="20138" y="104791"/>
                      <a:pt x="19515" y="104166"/>
                    </a:cubicBezTo>
                    <a:cubicBezTo>
                      <a:pt x="19307" y="103958"/>
                      <a:pt x="19307" y="103958"/>
                      <a:pt x="19515" y="103750"/>
                    </a:cubicBezTo>
                    <a:cubicBezTo>
                      <a:pt x="19515" y="103750"/>
                      <a:pt x="19723" y="103750"/>
                      <a:pt x="19723" y="103750"/>
                    </a:cubicBezTo>
                    <a:cubicBezTo>
                      <a:pt x="20553" y="104375"/>
                      <a:pt x="21176" y="105000"/>
                      <a:pt x="22006" y="105625"/>
                    </a:cubicBezTo>
                    <a:cubicBezTo>
                      <a:pt x="22006" y="105833"/>
                      <a:pt x="22214" y="106041"/>
                      <a:pt x="22006" y="106041"/>
                    </a:cubicBezTo>
                    <a:cubicBezTo>
                      <a:pt x="22006" y="106041"/>
                      <a:pt x="22006" y="106250"/>
                      <a:pt x="21799" y="106250"/>
                    </a:cubicBezTo>
                    <a:close/>
                    <a:moveTo>
                      <a:pt x="100484" y="104166"/>
                    </a:moveTo>
                    <a:cubicBezTo>
                      <a:pt x="100484" y="104166"/>
                      <a:pt x="100276" y="104166"/>
                      <a:pt x="100276" y="104166"/>
                    </a:cubicBezTo>
                    <a:cubicBezTo>
                      <a:pt x="100276" y="103958"/>
                      <a:pt x="100276" y="103958"/>
                      <a:pt x="100276" y="103750"/>
                    </a:cubicBezTo>
                    <a:cubicBezTo>
                      <a:pt x="101107" y="103125"/>
                      <a:pt x="101730" y="102500"/>
                      <a:pt x="102352" y="101666"/>
                    </a:cubicBezTo>
                    <a:cubicBezTo>
                      <a:pt x="102560" y="101666"/>
                      <a:pt x="102768" y="101666"/>
                      <a:pt x="102768" y="101666"/>
                    </a:cubicBezTo>
                    <a:cubicBezTo>
                      <a:pt x="102768" y="101875"/>
                      <a:pt x="102768" y="102083"/>
                      <a:pt x="102768" y="102083"/>
                    </a:cubicBezTo>
                    <a:cubicBezTo>
                      <a:pt x="102145" y="102708"/>
                      <a:pt x="101314" y="103541"/>
                      <a:pt x="100692" y="104166"/>
                    </a:cubicBezTo>
                    <a:cubicBezTo>
                      <a:pt x="100484" y="104166"/>
                      <a:pt x="100484" y="104166"/>
                      <a:pt x="100484" y="104166"/>
                    </a:cubicBezTo>
                    <a:close/>
                    <a:moveTo>
                      <a:pt x="18269" y="102916"/>
                    </a:moveTo>
                    <a:cubicBezTo>
                      <a:pt x="18062" y="102916"/>
                      <a:pt x="18062" y="102916"/>
                      <a:pt x="18062" y="102708"/>
                    </a:cubicBezTo>
                    <a:cubicBezTo>
                      <a:pt x="17231" y="102083"/>
                      <a:pt x="16608" y="101458"/>
                      <a:pt x="15986" y="100625"/>
                    </a:cubicBezTo>
                    <a:cubicBezTo>
                      <a:pt x="15778" y="100625"/>
                      <a:pt x="15778" y="100416"/>
                      <a:pt x="15986" y="100208"/>
                    </a:cubicBezTo>
                    <a:cubicBezTo>
                      <a:pt x="15986" y="100208"/>
                      <a:pt x="16193" y="100208"/>
                      <a:pt x="16401" y="100208"/>
                    </a:cubicBezTo>
                    <a:cubicBezTo>
                      <a:pt x="17024" y="101041"/>
                      <a:pt x="17647" y="101666"/>
                      <a:pt x="18269" y="102500"/>
                    </a:cubicBezTo>
                    <a:cubicBezTo>
                      <a:pt x="18477" y="102500"/>
                      <a:pt x="18477" y="102708"/>
                      <a:pt x="18269" y="102708"/>
                    </a:cubicBezTo>
                    <a:cubicBezTo>
                      <a:pt x="18269" y="102916"/>
                      <a:pt x="18269" y="102916"/>
                      <a:pt x="18269" y="102916"/>
                    </a:cubicBezTo>
                    <a:close/>
                    <a:moveTo>
                      <a:pt x="104013" y="100833"/>
                    </a:moveTo>
                    <a:cubicBezTo>
                      <a:pt x="103806" y="100833"/>
                      <a:pt x="103806" y="100625"/>
                      <a:pt x="103806" y="100625"/>
                    </a:cubicBezTo>
                    <a:cubicBezTo>
                      <a:pt x="103598" y="100625"/>
                      <a:pt x="103598" y="100416"/>
                      <a:pt x="103806" y="100416"/>
                    </a:cubicBezTo>
                    <a:cubicBezTo>
                      <a:pt x="104429" y="99583"/>
                      <a:pt x="105051" y="98958"/>
                      <a:pt x="105674" y="98125"/>
                    </a:cubicBezTo>
                    <a:cubicBezTo>
                      <a:pt x="105882" y="97916"/>
                      <a:pt x="105882" y="97916"/>
                      <a:pt x="106089" y="98125"/>
                    </a:cubicBezTo>
                    <a:cubicBezTo>
                      <a:pt x="106089" y="98125"/>
                      <a:pt x="106089" y="98333"/>
                      <a:pt x="106089" y="98333"/>
                    </a:cubicBezTo>
                    <a:cubicBezTo>
                      <a:pt x="105467" y="99166"/>
                      <a:pt x="104844" y="100000"/>
                      <a:pt x="104221" y="100625"/>
                    </a:cubicBezTo>
                    <a:cubicBezTo>
                      <a:pt x="104013" y="100625"/>
                      <a:pt x="104013" y="100833"/>
                      <a:pt x="104013" y="100833"/>
                    </a:cubicBezTo>
                    <a:close/>
                    <a:moveTo>
                      <a:pt x="14740" y="99166"/>
                    </a:moveTo>
                    <a:cubicBezTo>
                      <a:pt x="14740" y="99166"/>
                      <a:pt x="14740" y="99166"/>
                      <a:pt x="14532" y="99166"/>
                    </a:cubicBezTo>
                    <a:cubicBezTo>
                      <a:pt x="13910" y="98333"/>
                      <a:pt x="13287" y="97708"/>
                      <a:pt x="12664" y="96875"/>
                    </a:cubicBezTo>
                    <a:cubicBezTo>
                      <a:pt x="12664" y="96666"/>
                      <a:pt x="12664" y="96666"/>
                      <a:pt x="12664" y="96458"/>
                    </a:cubicBezTo>
                    <a:cubicBezTo>
                      <a:pt x="12871" y="96458"/>
                      <a:pt x="13079" y="96458"/>
                      <a:pt x="13079" y="96458"/>
                    </a:cubicBezTo>
                    <a:cubicBezTo>
                      <a:pt x="13702" y="97291"/>
                      <a:pt x="14325" y="98125"/>
                      <a:pt x="14948" y="98750"/>
                    </a:cubicBezTo>
                    <a:cubicBezTo>
                      <a:pt x="15155" y="98958"/>
                      <a:pt x="15155" y="99166"/>
                      <a:pt x="14948" y="99166"/>
                    </a:cubicBezTo>
                    <a:cubicBezTo>
                      <a:pt x="14948" y="99166"/>
                      <a:pt x="14948" y="99166"/>
                      <a:pt x="14740" y="99166"/>
                    </a:cubicBezTo>
                    <a:close/>
                    <a:moveTo>
                      <a:pt x="107128" y="97083"/>
                    </a:moveTo>
                    <a:cubicBezTo>
                      <a:pt x="107128" y="97083"/>
                      <a:pt x="107128" y="96875"/>
                      <a:pt x="106920" y="96875"/>
                    </a:cubicBezTo>
                    <a:cubicBezTo>
                      <a:pt x="106920" y="96875"/>
                      <a:pt x="106920" y="96666"/>
                      <a:pt x="106920" y="96666"/>
                    </a:cubicBezTo>
                    <a:cubicBezTo>
                      <a:pt x="107543" y="95833"/>
                      <a:pt x="108166" y="95000"/>
                      <a:pt x="108788" y="94166"/>
                    </a:cubicBezTo>
                    <a:cubicBezTo>
                      <a:pt x="108788" y="94166"/>
                      <a:pt x="108996" y="94166"/>
                      <a:pt x="108996" y="94166"/>
                    </a:cubicBezTo>
                    <a:cubicBezTo>
                      <a:pt x="109204" y="94166"/>
                      <a:pt x="109204" y="94375"/>
                      <a:pt x="109204" y="94583"/>
                    </a:cubicBezTo>
                    <a:cubicBezTo>
                      <a:pt x="108581" y="95208"/>
                      <a:pt x="107958" y="96041"/>
                      <a:pt x="107335" y="96875"/>
                    </a:cubicBezTo>
                    <a:cubicBezTo>
                      <a:pt x="107335" y="96875"/>
                      <a:pt x="107128" y="97083"/>
                      <a:pt x="107128" y="97083"/>
                    </a:cubicBezTo>
                    <a:close/>
                    <a:moveTo>
                      <a:pt x="11626" y="95416"/>
                    </a:moveTo>
                    <a:cubicBezTo>
                      <a:pt x="11626" y="95416"/>
                      <a:pt x="11626" y="95416"/>
                      <a:pt x="11626" y="95208"/>
                    </a:cubicBezTo>
                    <a:cubicBezTo>
                      <a:pt x="11003" y="94375"/>
                      <a:pt x="10380" y="93750"/>
                      <a:pt x="9757" y="92916"/>
                    </a:cubicBezTo>
                    <a:cubicBezTo>
                      <a:pt x="9757" y="92708"/>
                      <a:pt x="9757" y="92500"/>
                      <a:pt x="9965" y="92500"/>
                    </a:cubicBezTo>
                    <a:cubicBezTo>
                      <a:pt x="9965" y="92500"/>
                      <a:pt x="10173" y="92500"/>
                      <a:pt x="10173" y="92500"/>
                    </a:cubicBezTo>
                    <a:cubicBezTo>
                      <a:pt x="10795" y="93333"/>
                      <a:pt x="11418" y="94166"/>
                      <a:pt x="11833" y="95000"/>
                    </a:cubicBezTo>
                    <a:cubicBezTo>
                      <a:pt x="12041" y="95000"/>
                      <a:pt x="12041" y="95208"/>
                      <a:pt x="11833" y="95416"/>
                    </a:cubicBezTo>
                    <a:cubicBezTo>
                      <a:pt x="11833" y="95416"/>
                      <a:pt x="11833" y="95416"/>
                      <a:pt x="11626" y="95416"/>
                    </a:cubicBezTo>
                    <a:close/>
                    <a:moveTo>
                      <a:pt x="110034" y="92916"/>
                    </a:moveTo>
                    <a:cubicBezTo>
                      <a:pt x="110034" y="92916"/>
                      <a:pt x="110034" y="92916"/>
                      <a:pt x="109826" y="92916"/>
                    </a:cubicBezTo>
                    <a:cubicBezTo>
                      <a:pt x="109826" y="92916"/>
                      <a:pt x="109826" y="92708"/>
                      <a:pt x="109826" y="92500"/>
                    </a:cubicBezTo>
                    <a:cubicBezTo>
                      <a:pt x="110449" y="91875"/>
                      <a:pt x="110865" y="90833"/>
                      <a:pt x="111487" y="90000"/>
                    </a:cubicBezTo>
                    <a:cubicBezTo>
                      <a:pt x="111487" y="90000"/>
                      <a:pt x="111695" y="90000"/>
                      <a:pt x="111695" y="90000"/>
                    </a:cubicBezTo>
                    <a:cubicBezTo>
                      <a:pt x="111903" y="90000"/>
                      <a:pt x="111903" y="90208"/>
                      <a:pt x="111903" y="90416"/>
                    </a:cubicBezTo>
                    <a:cubicBezTo>
                      <a:pt x="111280" y="91250"/>
                      <a:pt x="110865" y="92083"/>
                      <a:pt x="110242" y="92916"/>
                    </a:cubicBezTo>
                    <a:cubicBezTo>
                      <a:pt x="110242" y="92916"/>
                      <a:pt x="110034" y="92916"/>
                      <a:pt x="110034" y="92916"/>
                    </a:cubicBezTo>
                    <a:close/>
                    <a:moveTo>
                      <a:pt x="8927" y="91250"/>
                    </a:moveTo>
                    <a:cubicBezTo>
                      <a:pt x="8927" y="91250"/>
                      <a:pt x="8719" y="91250"/>
                      <a:pt x="8719" y="91250"/>
                    </a:cubicBezTo>
                    <a:cubicBezTo>
                      <a:pt x="8304" y="90208"/>
                      <a:pt x="7681" y="89375"/>
                      <a:pt x="7266" y="88541"/>
                    </a:cubicBezTo>
                    <a:cubicBezTo>
                      <a:pt x="7266" y="88541"/>
                      <a:pt x="7266" y="88333"/>
                      <a:pt x="7266" y="88333"/>
                    </a:cubicBezTo>
                    <a:cubicBezTo>
                      <a:pt x="7474" y="88125"/>
                      <a:pt x="7681" y="88125"/>
                      <a:pt x="7681" y="88333"/>
                    </a:cubicBezTo>
                    <a:cubicBezTo>
                      <a:pt x="8096" y="89166"/>
                      <a:pt x="8719" y="90000"/>
                      <a:pt x="9134" y="90833"/>
                    </a:cubicBezTo>
                    <a:cubicBezTo>
                      <a:pt x="9342" y="91041"/>
                      <a:pt x="9134" y="91250"/>
                      <a:pt x="9134" y="91250"/>
                    </a:cubicBezTo>
                    <a:cubicBezTo>
                      <a:pt x="9134" y="91250"/>
                      <a:pt x="8927" y="91250"/>
                      <a:pt x="8927" y="91250"/>
                    </a:cubicBezTo>
                    <a:close/>
                    <a:moveTo>
                      <a:pt x="112525" y="88750"/>
                    </a:moveTo>
                    <a:cubicBezTo>
                      <a:pt x="112525" y="88750"/>
                      <a:pt x="112525" y="88750"/>
                      <a:pt x="112525" y="88750"/>
                    </a:cubicBezTo>
                    <a:cubicBezTo>
                      <a:pt x="112318" y="88750"/>
                      <a:pt x="112318" y="88541"/>
                      <a:pt x="112318" y="88333"/>
                    </a:cubicBezTo>
                    <a:cubicBezTo>
                      <a:pt x="112733" y="87500"/>
                      <a:pt x="113356" y="86666"/>
                      <a:pt x="113771" y="85833"/>
                    </a:cubicBezTo>
                    <a:cubicBezTo>
                      <a:pt x="113771" y="85625"/>
                      <a:pt x="113979" y="85625"/>
                      <a:pt x="113979" y="85625"/>
                    </a:cubicBezTo>
                    <a:cubicBezTo>
                      <a:pt x="114186" y="85625"/>
                      <a:pt x="114186" y="85833"/>
                      <a:pt x="114186" y="86041"/>
                    </a:cubicBezTo>
                    <a:cubicBezTo>
                      <a:pt x="113771" y="86875"/>
                      <a:pt x="113356" y="87708"/>
                      <a:pt x="112733" y="88541"/>
                    </a:cubicBezTo>
                    <a:cubicBezTo>
                      <a:pt x="112733" y="88750"/>
                      <a:pt x="112733" y="88750"/>
                      <a:pt x="112525" y="88750"/>
                    </a:cubicBezTo>
                    <a:close/>
                    <a:moveTo>
                      <a:pt x="6643" y="86875"/>
                    </a:moveTo>
                    <a:cubicBezTo>
                      <a:pt x="6435" y="86875"/>
                      <a:pt x="6435" y="86875"/>
                      <a:pt x="6435" y="86875"/>
                    </a:cubicBezTo>
                    <a:cubicBezTo>
                      <a:pt x="5813" y="85833"/>
                      <a:pt x="5397" y="85000"/>
                      <a:pt x="4982" y="84166"/>
                    </a:cubicBezTo>
                    <a:cubicBezTo>
                      <a:pt x="4982" y="83958"/>
                      <a:pt x="4982" y="83750"/>
                      <a:pt x="5190" y="83750"/>
                    </a:cubicBezTo>
                    <a:cubicBezTo>
                      <a:pt x="5397" y="83750"/>
                      <a:pt x="5397" y="83750"/>
                      <a:pt x="5605" y="83958"/>
                    </a:cubicBezTo>
                    <a:cubicBezTo>
                      <a:pt x="6020" y="84791"/>
                      <a:pt x="6435" y="85625"/>
                      <a:pt x="6851" y="86666"/>
                    </a:cubicBezTo>
                    <a:cubicBezTo>
                      <a:pt x="6851" y="86666"/>
                      <a:pt x="6851" y="86875"/>
                      <a:pt x="6643" y="86875"/>
                    </a:cubicBezTo>
                    <a:cubicBezTo>
                      <a:pt x="6643" y="86875"/>
                      <a:pt x="6643" y="86875"/>
                      <a:pt x="6643" y="86875"/>
                    </a:cubicBezTo>
                    <a:close/>
                    <a:moveTo>
                      <a:pt x="114809" y="84375"/>
                    </a:moveTo>
                    <a:cubicBezTo>
                      <a:pt x="114809" y="84375"/>
                      <a:pt x="114602" y="84375"/>
                      <a:pt x="114602" y="84375"/>
                    </a:cubicBezTo>
                    <a:cubicBezTo>
                      <a:pt x="114602" y="84166"/>
                      <a:pt x="114394" y="84166"/>
                      <a:pt x="114602" y="83958"/>
                    </a:cubicBezTo>
                    <a:cubicBezTo>
                      <a:pt x="115017" y="83125"/>
                      <a:pt x="115224" y="82083"/>
                      <a:pt x="115640" y="81250"/>
                    </a:cubicBezTo>
                    <a:cubicBezTo>
                      <a:pt x="115640" y="81041"/>
                      <a:pt x="115847" y="81041"/>
                      <a:pt x="116055" y="81041"/>
                    </a:cubicBezTo>
                    <a:cubicBezTo>
                      <a:pt x="116055" y="81250"/>
                      <a:pt x="116262" y="81250"/>
                      <a:pt x="116055" y="81458"/>
                    </a:cubicBezTo>
                    <a:cubicBezTo>
                      <a:pt x="115847" y="82291"/>
                      <a:pt x="115432" y="83333"/>
                      <a:pt x="115017" y="84166"/>
                    </a:cubicBezTo>
                    <a:cubicBezTo>
                      <a:pt x="115017" y="84166"/>
                      <a:pt x="114809" y="84375"/>
                      <a:pt x="114809" y="84375"/>
                    </a:cubicBezTo>
                    <a:close/>
                    <a:moveTo>
                      <a:pt x="4567" y="82500"/>
                    </a:moveTo>
                    <a:cubicBezTo>
                      <a:pt x="4359" y="82500"/>
                      <a:pt x="4359" y="82291"/>
                      <a:pt x="4359" y="82291"/>
                    </a:cubicBezTo>
                    <a:cubicBezTo>
                      <a:pt x="3944" y="81458"/>
                      <a:pt x="3529" y="80416"/>
                      <a:pt x="3321" y="79375"/>
                    </a:cubicBezTo>
                    <a:cubicBezTo>
                      <a:pt x="3114" y="79375"/>
                      <a:pt x="3321" y="79166"/>
                      <a:pt x="3321" y="79166"/>
                    </a:cubicBezTo>
                    <a:cubicBezTo>
                      <a:pt x="3529" y="79166"/>
                      <a:pt x="3737" y="79166"/>
                      <a:pt x="3737" y="79375"/>
                    </a:cubicBezTo>
                    <a:cubicBezTo>
                      <a:pt x="3944" y="80208"/>
                      <a:pt x="4359" y="81250"/>
                      <a:pt x="4775" y="82083"/>
                    </a:cubicBezTo>
                    <a:cubicBezTo>
                      <a:pt x="4775" y="82291"/>
                      <a:pt x="4775" y="82291"/>
                      <a:pt x="4567" y="82500"/>
                    </a:cubicBezTo>
                    <a:cubicBezTo>
                      <a:pt x="4567" y="82500"/>
                      <a:pt x="4567" y="82500"/>
                      <a:pt x="4567" y="82500"/>
                    </a:cubicBezTo>
                    <a:close/>
                    <a:moveTo>
                      <a:pt x="116470" y="79791"/>
                    </a:moveTo>
                    <a:cubicBezTo>
                      <a:pt x="116470" y="79791"/>
                      <a:pt x="116470" y="79791"/>
                      <a:pt x="116470" y="79791"/>
                    </a:cubicBezTo>
                    <a:cubicBezTo>
                      <a:pt x="116262" y="79583"/>
                      <a:pt x="116262" y="79583"/>
                      <a:pt x="116262" y="79375"/>
                    </a:cubicBezTo>
                    <a:cubicBezTo>
                      <a:pt x="116678" y="78541"/>
                      <a:pt x="116885" y="77500"/>
                      <a:pt x="117301" y="76666"/>
                    </a:cubicBezTo>
                    <a:cubicBezTo>
                      <a:pt x="117301" y="76458"/>
                      <a:pt x="117508" y="76458"/>
                      <a:pt x="117508" y="76458"/>
                    </a:cubicBezTo>
                    <a:cubicBezTo>
                      <a:pt x="117716" y="76458"/>
                      <a:pt x="117716" y="76666"/>
                      <a:pt x="117716" y="76666"/>
                    </a:cubicBezTo>
                    <a:cubicBezTo>
                      <a:pt x="117508" y="77708"/>
                      <a:pt x="117093" y="78541"/>
                      <a:pt x="116885" y="79583"/>
                    </a:cubicBezTo>
                    <a:cubicBezTo>
                      <a:pt x="116678" y="79583"/>
                      <a:pt x="116678" y="79791"/>
                      <a:pt x="116470" y="79791"/>
                    </a:cubicBezTo>
                    <a:close/>
                    <a:moveTo>
                      <a:pt x="2906" y="77708"/>
                    </a:moveTo>
                    <a:cubicBezTo>
                      <a:pt x="2698" y="77708"/>
                      <a:pt x="2698" y="77708"/>
                      <a:pt x="2698" y="77500"/>
                    </a:cubicBezTo>
                    <a:cubicBezTo>
                      <a:pt x="2283" y="76666"/>
                      <a:pt x="2076" y="75625"/>
                      <a:pt x="1868" y="74791"/>
                    </a:cubicBezTo>
                    <a:cubicBezTo>
                      <a:pt x="1868" y="74583"/>
                      <a:pt x="1868" y="74375"/>
                      <a:pt x="2076" y="74375"/>
                    </a:cubicBezTo>
                    <a:cubicBezTo>
                      <a:pt x="2076" y="74375"/>
                      <a:pt x="2283" y="74375"/>
                      <a:pt x="2283" y="74583"/>
                    </a:cubicBezTo>
                    <a:cubicBezTo>
                      <a:pt x="2491" y="75625"/>
                      <a:pt x="2906" y="76458"/>
                      <a:pt x="3114" y="77500"/>
                    </a:cubicBezTo>
                    <a:cubicBezTo>
                      <a:pt x="3114" y="77500"/>
                      <a:pt x="3114" y="77708"/>
                      <a:pt x="2906" y="77708"/>
                    </a:cubicBezTo>
                    <a:cubicBezTo>
                      <a:pt x="2906" y="77708"/>
                      <a:pt x="2906" y="77708"/>
                      <a:pt x="2906" y="77708"/>
                    </a:cubicBezTo>
                    <a:close/>
                    <a:moveTo>
                      <a:pt x="117923" y="75000"/>
                    </a:moveTo>
                    <a:cubicBezTo>
                      <a:pt x="117923" y="75000"/>
                      <a:pt x="117923" y="75000"/>
                      <a:pt x="117923" y="75000"/>
                    </a:cubicBezTo>
                    <a:cubicBezTo>
                      <a:pt x="117716" y="75000"/>
                      <a:pt x="117716" y="74791"/>
                      <a:pt x="117716" y="74583"/>
                    </a:cubicBezTo>
                    <a:cubicBezTo>
                      <a:pt x="117923" y="73750"/>
                      <a:pt x="118131" y="72708"/>
                      <a:pt x="118339" y="71875"/>
                    </a:cubicBezTo>
                    <a:cubicBezTo>
                      <a:pt x="118339" y="71666"/>
                      <a:pt x="118546" y="71666"/>
                      <a:pt x="118754" y="71666"/>
                    </a:cubicBezTo>
                    <a:cubicBezTo>
                      <a:pt x="118754" y="71666"/>
                      <a:pt x="118961" y="71666"/>
                      <a:pt x="118961" y="71875"/>
                    </a:cubicBezTo>
                    <a:cubicBezTo>
                      <a:pt x="118754" y="72916"/>
                      <a:pt x="118546" y="73750"/>
                      <a:pt x="118131" y="74791"/>
                    </a:cubicBezTo>
                    <a:cubicBezTo>
                      <a:pt x="118131" y="75000"/>
                      <a:pt x="118131" y="75000"/>
                      <a:pt x="117923" y="75000"/>
                    </a:cubicBezTo>
                    <a:close/>
                    <a:moveTo>
                      <a:pt x="1660" y="72916"/>
                    </a:moveTo>
                    <a:cubicBezTo>
                      <a:pt x="1453" y="72916"/>
                      <a:pt x="1453" y="72916"/>
                      <a:pt x="1453" y="72708"/>
                    </a:cubicBezTo>
                    <a:cubicBezTo>
                      <a:pt x="1245" y="71875"/>
                      <a:pt x="1038" y="70833"/>
                      <a:pt x="830" y="69791"/>
                    </a:cubicBezTo>
                    <a:cubicBezTo>
                      <a:pt x="830" y="69791"/>
                      <a:pt x="830" y="69583"/>
                      <a:pt x="1038" y="69583"/>
                    </a:cubicBezTo>
                    <a:cubicBezTo>
                      <a:pt x="1245" y="69583"/>
                      <a:pt x="1245" y="69583"/>
                      <a:pt x="1245" y="69791"/>
                    </a:cubicBezTo>
                    <a:cubicBezTo>
                      <a:pt x="1453" y="70833"/>
                      <a:pt x="1660" y="71666"/>
                      <a:pt x="1868" y="72708"/>
                    </a:cubicBezTo>
                    <a:cubicBezTo>
                      <a:pt x="1868" y="72708"/>
                      <a:pt x="1868" y="72916"/>
                      <a:pt x="1660" y="72916"/>
                    </a:cubicBezTo>
                    <a:cubicBezTo>
                      <a:pt x="1660" y="72916"/>
                      <a:pt x="1660" y="72916"/>
                      <a:pt x="1660" y="72916"/>
                    </a:cubicBezTo>
                    <a:close/>
                    <a:moveTo>
                      <a:pt x="118961" y="70208"/>
                    </a:moveTo>
                    <a:cubicBezTo>
                      <a:pt x="118961" y="70208"/>
                      <a:pt x="118961" y="70208"/>
                      <a:pt x="118961" y="70208"/>
                    </a:cubicBezTo>
                    <a:cubicBezTo>
                      <a:pt x="118754" y="70208"/>
                      <a:pt x="118754" y="70000"/>
                      <a:pt x="118754" y="69791"/>
                    </a:cubicBezTo>
                    <a:cubicBezTo>
                      <a:pt x="118961" y="68958"/>
                      <a:pt x="119169" y="67916"/>
                      <a:pt x="119169" y="66875"/>
                    </a:cubicBezTo>
                    <a:cubicBezTo>
                      <a:pt x="119169" y="66875"/>
                      <a:pt x="119377" y="66666"/>
                      <a:pt x="119377" y="66666"/>
                    </a:cubicBezTo>
                    <a:cubicBezTo>
                      <a:pt x="119584" y="66666"/>
                      <a:pt x="119792" y="66875"/>
                      <a:pt x="119584" y="67083"/>
                    </a:cubicBezTo>
                    <a:cubicBezTo>
                      <a:pt x="119584" y="67916"/>
                      <a:pt x="119377" y="68958"/>
                      <a:pt x="119169" y="70000"/>
                    </a:cubicBezTo>
                    <a:cubicBezTo>
                      <a:pt x="119169" y="70000"/>
                      <a:pt x="119169" y="70208"/>
                      <a:pt x="118961" y="70208"/>
                    </a:cubicBezTo>
                    <a:close/>
                    <a:moveTo>
                      <a:pt x="830" y="68125"/>
                    </a:moveTo>
                    <a:cubicBezTo>
                      <a:pt x="622" y="68125"/>
                      <a:pt x="622" y="67916"/>
                      <a:pt x="622" y="67916"/>
                    </a:cubicBezTo>
                    <a:cubicBezTo>
                      <a:pt x="415" y="66875"/>
                      <a:pt x="207" y="65833"/>
                      <a:pt x="207" y="65000"/>
                    </a:cubicBezTo>
                    <a:cubicBezTo>
                      <a:pt x="207" y="64791"/>
                      <a:pt x="207" y="64583"/>
                      <a:pt x="415" y="64583"/>
                    </a:cubicBezTo>
                    <a:cubicBezTo>
                      <a:pt x="622" y="64583"/>
                      <a:pt x="622" y="64791"/>
                      <a:pt x="622" y="64791"/>
                    </a:cubicBezTo>
                    <a:cubicBezTo>
                      <a:pt x="830" y="65833"/>
                      <a:pt x="830" y="66875"/>
                      <a:pt x="1038" y="67916"/>
                    </a:cubicBezTo>
                    <a:cubicBezTo>
                      <a:pt x="1038" y="67916"/>
                      <a:pt x="1038" y="68125"/>
                      <a:pt x="830" y="68125"/>
                    </a:cubicBezTo>
                    <a:cubicBezTo>
                      <a:pt x="830" y="68125"/>
                      <a:pt x="830" y="68125"/>
                      <a:pt x="830" y="68125"/>
                    </a:cubicBezTo>
                    <a:close/>
                    <a:moveTo>
                      <a:pt x="119584" y="65208"/>
                    </a:moveTo>
                    <a:cubicBezTo>
                      <a:pt x="119584" y="65208"/>
                      <a:pt x="119584" y="65208"/>
                      <a:pt x="119584" y="65208"/>
                    </a:cubicBezTo>
                    <a:cubicBezTo>
                      <a:pt x="119377" y="65208"/>
                      <a:pt x="119377" y="65208"/>
                      <a:pt x="119377" y="65000"/>
                    </a:cubicBezTo>
                    <a:cubicBezTo>
                      <a:pt x="119377" y="63958"/>
                      <a:pt x="119584" y="62916"/>
                      <a:pt x="119584" y="62083"/>
                    </a:cubicBezTo>
                    <a:cubicBezTo>
                      <a:pt x="119584" y="61875"/>
                      <a:pt x="119584" y="61875"/>
                      <a:pt x="119792" y="61875"/>
                    </a:cubicBezTo>
                    <a:cubicBezTo>
                      <a:pt x="120000" y="61875"/>
                      <a:pt x="120000" y="61875"/>
                      <a:pt x="120000" y="62083"/>
                    </a:cubicBezTo>
                    <a:cubicBezTo>
                      <a:pt x="120000" y="63125"/>
                      <a:pt x="120000" y="63958"/>
                      <a:pt x="119792" y="65000"/>
                    </a:cubicBezTo>
                    <a:cubicBezTo>
                      <a:pt x="119792" y="65208"/>
                      <a:pt x="119792" y="65208"/>
                      <a:pt x="119584" y="65208"/>
                    </a:cubicBezTo>
                    <a:close/>
                    <a:moveTo>
                      <a:pt x="415" y="63125"/>
                    </a:moveTo>
                    <a:cubicBezTo>
                      <a:pt x="207" y="63125"/>
                      <a:pt x="0" y="63125"/>
                      <a:pt x="0" y="62916"/>
                    </a:cubicBezTo>
                    <a:cubicBezTo>
                      <a:pt x="0" y="61875"/>
                      <a:pt x="0" y="61041"/>
                      <a:pt x="0" y="60000"/>
                    </a:cubicBezTo>
                    <a:cubicBezTo>
                      <a:pt x="0" y="59791"/>
                      <a:pt x="207" y="59791"/>
                      <a:pt x="207" y="59791"/>
                    </a:cubicBezTo>
                    <a:cubicBezTo>
                      <a:pt x="415" y="59791"/>
                      <a:pt x="415" y="59791"/>
                      <a:pt x="415" y="60000"/>
                    </a:cubicBezTo>
                    <a:cubicBezTo>
                      <a:pt x="207" y="60000"/>
                      <a:pt x="207" y="60000"/>
                      <a:pt x="207" y="60000"/>
                    </a:cubicBezTo>
                    <a:cubicBezTo>
                      <a:pt x="415" y="60000"/>
                      <a:pt x="415" y="60000"/>
                      <a:pt x="415" y="60000"/>
                    </a:cubicBezTo>
                    <a:cubicBezTo>
                      <a:pt x="415" y="61041"/>
                      <a:pt x="622" y="61875"/>
                      <a:pt x="622" y="62916"/>
                    </a:cubicBezTo>
                    <a:cubicBezTo>
                      <a:pt x="622" y="63125"/>
                      <a:pt x="415" y="63125"/>
                      <a:pt x="415" y="63125"/>
                    </a:cubicBezTo>
                    <a:cubicBezTo>
                      <a:pt x="415" y="63125"/>
                      <a:pt x="415" y="63125"/>
                      <a:pt x="415" y="63125"/>
                    </a:cubicBezTo>
                    <a:close/>
                    <a:moveTo>
                      <a:pt x="119792" y="60208"/>
                    </a:moveTo>
                    <a:cubicBezTo>
                      <a:pt x="119792" y="60208"/>
                      <a:pt x="119584" y="60208"/>
                      <a:pt x="119584" y="60000"/>
                    </a:cubicBezTo>
                    <a:cubicBezTo>
                      <a:pt x="119584" y="60000"/>
                      <a:pt x="119584" y="60000"/>
                      <a:pt x="119584" y="60000"/>
                    </a:cubicBezTo>
                    <a:cubicBezTo>
                      <a:pt x="119584" y="58958"/>
                      <a:pt x="119584" y="58125"/>
                      <a:pt x="119584" y="57083"/>
                    </a:cubicBezTo>
                    <a:cubicBezTo>
                      <a:pt x="119584" y="56875"/>
                      <a:pt x="119584" y="56875"/>
                      <a:pt x="119792" y="56875"/>
                    </a:cubicBezTo>
                    <a:cubicBezTo>
                      <a:pt x="119792" y="56875"/>
                      <a:pt x="120000" y="56875"/>
                      <a:pt x="120000" y="57083"/>
                    </a:cubicBezTo>
                    <a:cubicBezTo>
                      <a:pt x="120000" y="58125"/>
                      <a:pt x="120000" y="58958"/>
                      <a:pt x="120000" y="60000"/>
                    </a:cubicBezTo>
                    <a:cubicBezTo>
                      <a:pt x="120000" y="60000"/>
                      <a:pt x="120000" y="60000"/>
                      <a:pt x="120000" y="60000"/>
                    </a:cubicBezTo>
                    <a:cubicBezTo>
                      <a:pt x="120000" y="60208"/>
                      <a:pt x="120000" y="60208"/>
                      <a:pt x="119792" y="60208"/>
                    </a:cubicBezTo>
                    <a:close/>
                    <a:moveTo>
                      <a:pt x="207" y="58333"/>
                    </a:moveTo>
                    <a:cubicBezTo>
                      <a:pt x="207" y="58333"/>
                      <a:pt x="207" y="58333"/>
                      <a:pt x="207" y="58333"/>
                    </a:cubicBezTo>
                    <a:cubicBezTo>
                      <a:pt x="207" y="58333"/>
                      <a:pt x="0" y="58125"/>
                      <a:pt x="0" y="57916"/>
                    </a:cubicBezTo>
                    <a:cubicBezTo>
                      <a:pt x="0" y="57083"/>
                      <a:pt x="207" y="56041"/>
                      <a:pt x="207" y="55000"/>
                    </a:cubicBezTo>
                    <a:cubicBezTo>
                      <a:pt x="207" y="54791"/>
                      <a:pt x="415" y="54791"/>
                      <a:pt x="415" y="54791"/>
                    </a:cubicBezTo>
                    <a:cubicBezTo>
                      <a:pt x="622" y="54791"/>
                      <a:pt x="622" y="55000"/>
                      <a:pt x="622" y="55000"/>
                    </a:cubicBezTo>
                    <a:cubicBezTo>
                      <a:pt x="622" y="56041"/>
                      <a:pt x="622" y="57083"/>
                      <a:pt x="622" y="57916"/>
                    </a:cubicBezTo>
                    <a:cubicBezTo>
                      <a:pt x="622" y="58125"/>
                      <a:pt x="415" y="58333"/>
                      <a:pt x="207" y="58333"/>
                    </a:cubicBezTo>
                    <a:close/>
                    <a:moveTo>
                      <a:pt x="119584" y="55416"/>
                    </a:moveTo>
                    <a:cubicBezTo>
                      <a:pt x="119584" y="55416"/>
                      <a:pt x="119377" y="55208"/>
                      <a:pt x="119377" y="55208"/>
                    </a:cubicBezTo>
                    <a:cubicBezTo>
                      <a:pt x="119377" y="54166"/>
                      <a:pt x="119169" y="53125"/>
                      <a:pt x="119169" y="52291"/>
                    </a:cubicBezTo>
                    <a:cubicBezTo>
                      <a:pt x="119169" y="52083"/>
                      <a:pt x="119169" y="51875"/>
                      <a:pt x="119377" y="51875"/>
                    </a:cubicBezTo>
                    <a:cubicBezTo>
                      <a:pt x="119377" y="51875"/>
                      <a:pt x="119584" y="52083"/>
                      <a:pt x="119584" y="52083"/>
                    </a:cubicBezTo>
                    <a:cubicBezTo>
                      <a:pt x="119792" y="53125"/>
                      <a:pt x="119792" y="54166"/>
                      <a:pt x="119792" y="55000"/>
                    </a:cubicBezTo>
                    <a:cubicBezTo>
                      <a:pt x="120000" y="55208"/>
                      <a:pt x="119792" y="55416"/>
                      <a:pt x="119584" y="55416"/>
                    </a:cubicBezTo>
                    <a:cubicBezTo>
                      <a:pt x="119584" y="55416"/>
                      <a:pt x="119584" y="55416"/>
                      <a:pt x="119584" y="55416"/>
                    </a:cubicBezTo>
                    <a:close/>
                    <a:moveTo>
                      <a:pt x="622" y="53333"/>
                    </a:moveTo>
                    <a:cubicBezTo>
                      <a:pt x="622" y="53333"/>
                      <a:pt x="622" y="53333"/>
                      <a:pt x="622" y="53333"/>
                    </a:cubicBezTo>
                    <a:cubicBezTo>
                      <a:pt x="415" y="53333"/>
                      <a:pt x="415" y="53125"/>
                      <a:pt x="415" y="53125"/>
                    </a:cubicBezTo>
                    <a:cubicBezTo>
                      <a:pt x="415" y="52083"/>
                      <a:pt x="622" y="51041"/>
                      <a:pt x="830" y="50000"/>
                    </a:cubicBezTo>
                    <a:cubicBezTo>
                      <a:pt x="830" y="50000"/>
                      <a:pt x="1038" y="49791"/>
                      <a:pt x="1038" y="49791"/>
                    </a:cubicBezTo>
                    <a:cubicBezTo>
                      <a:pt x="1245" y="50000"/>
                      <a:pt x="1245" y="50000"/>
                      <a:pt x="1245" y="50208"/>
                    </a:cubicBezTo>
                    <a:cubicBezTo>
                      <a:pt x="1245" y="51041"/>
                      <a:pt x="1038" y="52083"/>
                      <a:pt x="830" y="53125"/>
                    </a:cubicBezTo>
                    <a:cubicBezTo>
                      <a:pt x="830" y="53125"/>
                      <a:pt x="830" y="53333"/>
                      <a:pt x="622" y="53333"/>
                    </a:cubicBezTo>
                    <a:close/>
                    <a:moveTo>
                      <a:pt x="118961" y="50416"/>
                    </a:moveTo>
                    <a:cubicBezTo>
                      <a:pt x="118961" y="50416"/>
                      <a:pt x="118754" y="50416"/>
                      <a:pt x="118754" y="50208"/>
                    </a:cubicBezTo>
                    <a:cubicBezTo>
                      <a:pt x="118546" y="49375"/>
                      <a:pt x="118546" y="48333"/>
                      <a:pt x="118339" y="47291"/>
                    </a:cubicBezTo>
                    <a:cubicBezTo>
                      <a:pt x="118131" y="47291"/>
                      <a:pt x="118339" y="47083"/>
                      <a:pt x="118339" y="47083"/>
                    </a:cubicBezTo>
                    <a:cubicBezTo>
                      <a:pt x="118546" y="47083"/>
                      <a:pt x="118754" y="47083"/>
                      <a:pt x="118754" y="47291"/>
                    </a:cubicBezTo>
                    <a:cubicBezTo>
                      <a:pt x="118961" y="48125"/>
                      <a:pt x="119169" y="49166"/>
                      <a:pt x="119377" y="50208"/>
                    </a:cubicBezTo>
                    <a:cubicBezTo>
                      <a:pt x="119377" y="50208"/>
                      <a:pt x="119169" y="50416"/>
                      <a:pt x="119169" y="50416"/>
                    </a:cubicBezTo>
                    <a:cubicBezTo>
                      <a:pt x="119169" y="50416"/>
                      <a:pt x="118961" y="50416"/>
                      <a:pt x="118961" y="50416"/>
                    </a:cubicBezTo>
                    <a:close/>
                    <a:moveTo>
                      <a:pt x="1453" y="48333"/>
                    </a:moveTo>
                    <a:cubicBezTo>
                      <a:pt x="1453" y="48333"/>
                      <a:pt x="1453" y="48333"/>
                      <a:pt x="1453" y="48333"/>
                    </a:cubicBezTo>
                    <a:cubicBezTo>
                      <a:pt x="1245" y="48333"/>
                      <a:pt x="1245" y="48333"/>
                      <a:pt x="1245" y="48125"/>
                    </a:cubicBezTo>
                    <a:cubicBezTo>
                      <a:pt x="1453" y="47083"/>
                      <a:pt x="1660" y="46250"/>
                      <a:pt x="1868" y="45208"/>
                    </a:cubicBezTo>
                    <a:cubicBezTo>
                      <a:pt x="1868" y="45000"/>
                      <a:pt x="2076" y="45000"/>
                      <a:pt x="2076" y="45000"/>
                    </a:cubicBezTo>
                    <a:cubicBezTo>
                      <a:pt x="2283" y="45000"/>
                      <a:pt x="2283" y="45208"/>
                      <a:pt x="2283" y="45416"/>
                    </a:cubicBezTo>
                    <a:cubicBezTo>
                      <a:pt x="2076" y="46250"/>
                      <a:pt x="1868" y="47291"/>
                      <a:pt x="1660" y="48125"/>
                    </a:cubicBezTo>
                    <a:cubicBezTo>
                      <a:pt x="1660" y="48333"/>
                      <a:pt x="1453" y="48333"/>
                      <a:pt x="1453" y="48333"/>
                    </a:cubicBezTo>
                    <a:close/>
                    <a:moveTo>
                      <a:pt x="118131" y="45625"/>
                    </a:moveTo>
                    <a:cubicBezTo>
                      <a:pt x="117923" y="45625"/>
                      <a:pt x="117923" y="45625"/>
                      <a:pt x="117716" y="45416"/>
                    </a:cubicBezTo>
                    <a:cubicBezTo>
                      <a:pt x="117508" y="44583"/>
                      <a:pt x="117301" y="43541"/>
                      <a:pt x="117093" y="42500"/>
                    </a:cubicBezTo>
                    <a:cubicBezTo>
                      <a:pt x="116885" y="42500"/>
                      <a:pt x="117093" y="42291"/>
                      <a:pt x="117093" y="42291"/>
                    </a:cubicBezTo>
                    <a:cubicBezTo>
                      <a:pt x="117301" y="42291"/>
                      <a:pt x="117508" y="42291"/>
                      <a:pt x="117508" y="42500"/>
                    </a:cubicBezTo>
                    <a:cubicBezTo>
                      <a:pt x="117716" y="43333"/>
                      <a:pt x="118131" y="44375"/>
                      <a:pt x="118339" y="45208"/>
                    </a:cubicBezTo>
                    <a:cubicBezTo>
                      <a:pt x="118339" y="45416"/>
                      <a:pt x="118131" y="45625"/>
                      <a:pt x="118131" y="45625"/>
                    </a:cubicBezTo>
                    <a:cubicBezTo>
                      <a:pt x="118131" y="45625"/>
                      <a:pt x="118131" y="45625"/>
                      <a:pt x="118131" y="45625"/>
                    </a:cubicBezTo>
                    <a:close/>
                    <a:moveTo>
                      <a:pt x="2698" y="43541"/>
                    </a:moveTo>
                    <a:cubicBezTo>
                      <a:pt x="2491" y="43541"/>
                      <a:pt x="2491" y="43541"/>
                      <a:pt x="2491" y="43541"/>
                    </a:cubicBezTo>
                    <a:cubicBezTo>
                      <a:pt x="2491" y="43541"/>
                      <a:pt x="2283" y="43333"/>
                      <a:pt x="2283" y="43333"/>
                    </a:cubicBezTo>
                    <a:cubicBezTo>
                      <a:pt x="2698" y="42291"/>
                      <a:pt x="2906" y="41458"/>
                      <a:pt x="3321" y="40416"/>
                    </a:cubicBezTo>
                    <a:cubicBezTo>
                      <a:pt x="3321" y="40416"/>
                      <a:pt x="3529" y="40208"/>
                      <a:pt x="3529" y="40208"/>
                    </a:cubicBezTo>
                    <a:cubicBezTo>
                      <a:pt x="3737" y="40416"/>
                      <a:pt x="3737" y="40416"/>
                      <a:pt x="3737" y="40625"/>
                    </a:cubicBezTo>
                    <a:cubicBezTo>
                      <a:pt x="3321" y="41458"/>
                      <a:pt x="3114" y="42500"/>
                      <a:pt x="2906" y="43541"/>
                    </a:cubicBezTo>
                    <a:cubicBezTo>
                      <a:pt x="2906" y="43541"/>
                      <a:pt x="2698" y="43541"/>
                      <a:pt x="2698" y="43541"/>
                    </a:cubicBezTo>
                    <a:close/>
                    <a:moveTo>
                      <a:pt x="116678" y="40833"/>
                    </a:moveTo>
                    <a:cubicBezTo>
                      <a:pt x="116470" y="40833"/>
                      <a:pt x="116470" y="40833"/>
                      <a:pt x="116470" y="40625"/>
                    </a:cubicBezTo>
                    <a:cubicBezTo>
                      <a:pt x="116055" y="39791"/>
                      <a:pt x="115640" y="38958"/>
                      <a:pt x="115432" y="37916"/>
                    </a:cubicBezTo>
                    <a:cubicBezTo>
                      <a:pt x="115224" y="37708"/>
                      <a:pt x="115432" y="37708"/>
                      <a:pt x="115432" y="37708"/>
                    </a:cubicBezTo>
                    <a:cubicBezTo>
                      <a:pt x="115640" y="37500"/>
                      <a:pt x="115847" y="37708"/>
                      <a:pt x="115847" y="37708"/>
                    </a:cubicBezTo>
                    <a:cubicBezTo>
                      <a:pt x="116262" y="38750"/>
                      <a:pt x="116470" y="39583"/>
                      <a:pt x="116885" y="40625"/>
                    </a:cubicBezTo>
                    <a:cubicBezTo>
                      <a:pt x="116885" y="40625"/>
                      <a:pt x="116885" y="40833"/>
                      <a:pt x="116678" y="40833"/>
                    </a:cubicBezTo>
                    <a:cubicBezTo>
                      <a:pt x="116678" y="40833"/>
                      <a:pt x="116678" y="40833"/>
                      <a:pt x="116678" y="40833"/>
                    </a:cubicBezTo>
                    <a:close/>
                    <a:moveTo>
                      <a:pt x="4152" y="38958"/>
                    </a:moveTo>
                    <a:cubicBezTo>
                      <a:pt x="4152" y="38958"/>
                      <a:pt x="4152" y="38958"/>
                      <a:pt x="4152" y="38958"/>
                    </a:cubicBezTo>
                    <a:cubicBezTo>
                      <a:pt x="3944" y="38958"/>
                      <a:pt x="3944" y="38750"/>
                      <a:pt x="3944" y="38541"/>
                    </a:cubicBezTo>
                    <a:cubicBezTo>
                      <a:pt x="4359" y="37708"/>
                      <a:pt x="4775" y="36666"/>
                      <a:pt x="4982" y="35833"/>
                    </a:cubicBezTo>
                    <a:cubicBezTo>
                      <a:pt x="5190" y="35625"/>
                      <a:pt x="5190" y="35625"/>
                      <a:pt x="5397" y="35625"/>
                    </a:cubicBezTo>
                    <a:cubicBezTo>
                      <a:pt x="5605" y="35833"/>
                      <a:pt x="5605" y="35833"/>
                      <a:pt x="5605" y="36041"/>
                    </a:cubicBezTo>
                    <a:cubicBezTo>
                      <a:pt x="5190" y="36875"/>
                      <a:pt x="4775" y="37916"/>
                      <a:pt x="4359" y="38750"/>
                    </a:cubicBezTo>
                    <a:cubicBezTo>
                      <a:pt x="4359" y="38958"/>
                      <a:pt x="4359" y="38958"/>
                      <a:pt x="4152" y="38958"/>
                    </a:cubicBezTo>
                    <a:close/>
                    <a:moveTo>
                      <a:pt x="114809" y="36250"/>
                    </a:moveTo>
                    <a:cubicBezTo>
                      <a:pt x="114809" y="36250"/>
                      <a:pt x="114602" y="36250"/>
                      <a:pt x="114602" y="36041"/>
                    </a:cubicBezTo>
                    <a:cubicBezTo>
                      <a:pt x="114186" y="35208"/>
                      <a:pt x="113771" y="34375"/>
                      <a:pt x="113356" y="33541"/>
                    </a:cubicBezTo>
                    <a:cubicBezTo>
                      <a:pt x="113356" y="33333"/>
                      <a:pt x="113356" y="33125"/>
                      <a:pt x="113356" y="33125"/>
                    </a:cubicBezTo>
                    <a:cubicBezTo>
                      <a:pt x="113564" y="33125"/>
                      <a:pt x="113771" y="33125"/>
                      <a:pt x="113771" y="33125"/>
                    </a:cubicBezTo>
                    <a:cubicBezTo>
                      <a:pt x="114186" y="34166"/>
                      <a:pt x="114602" y="35000"/>
                      <a:pt x="115017" y="35833"/>
                    </a:cubicBezTo>
                    <a:cubicBezTo>
                      <a:pt x="115017" y="36041"/>
                      <a:pt x="115017" y="36250"/>
                      <a:pt x="114809" y="36250"/>
                    </a:cubicBezTo>
                    <a:cubicBezTo>
                      <a:pt x="114809" y="36250"/>
                      <a:pt x="114809" y="36250"/>
                      <a:pt x="114809" y="36250"/>
                    </a:cubicBezTo>
                    <a:close/>
                    <a:moveTo>
                      <a:pt x="6228" y="34375"/>
                    </a:moveTo>
                    <a:cubicBezTo>
                      <a:pt x="6020" y="34375"/>
                      <a:pt x="6020" y="34375"/>
                      <a:pt x="6020" y="34375"/>
                    </a:cubicBezTo>
                    <a:cubicBezTo>
                      <a:pt x="5813" y="34375"/>
                      <a:pt x="5813" y="34166"/>
                      <a:pt x="5813" y="33958"/>
                    </a:cubicBezTo>
                    <a:cubicBezTo>
                      <a:pt x="6435" y="33125"/>
                      <a:pt x="6851" y="32291"/>
                      <a:pt x="7266" y="31458"/>
                    </a:cubicBezTo>
                    <a:cubicBezTo>
                      <a:pt x="7266" y="31250"/>
                      <a:pt x="7474" y="31250"/>
                      <a:pt x="7681" y="31250"/>
                    </a:cubicBezTo>
                    <a:cubicBezTo>
                      <a:pt x="7681" y="31458"/>
                      <a:pt x="7681" y="31458"/>
                      <a:pt x="7681" y="31666"/>
                    </a:cubicBezTo>
                    <a:cubicBezTo>
                      <a:pt x="7266" y="32500"/>
                      <a:pt x="6851" y="33333"/>
                      <a:pt x="6435" y="34166"/>
                    </a:cubicBezTo>
                    <a:cubicBezTo>
                      <a:pt x="6228" y="34375"/>
                      <a:pt x="6228" y="34375"/>
                      <a:pt x="6228" y="34375"/>
                    </a:cubicBezTo>
                    <a:close/>
                    <a:moveTo>
                      <a:pt x="112733" y="31875"/>
                    </a:moveTo>
                    <a:cubicBezTo>
                      <a:pt x="112525" y="31875"/>
                      <a:pt x="112525" y="31875"/>
                      <a:pt x="112318" y="31666"/>
                    </a:cubicBezTo>
                    <a:cubicBezTo>
                      <a:pt x="111903" y="30833"/>
                      <a:pt x="111487" y="30000"/>
                      <a:pt x="110865" y="29166"/>
                    </a:cubicBezTo>
                    <a:cubicBezTo>
                      <a:pt x="110865" y="28958"/>
                      <a:pt x="110865" y="28958"/>
                      <a:pt x="111072" y="28750"/>
                    </a:cubicBezTo>
                    <a:cubicBezTo>
                      <a:pt x="111072" y="28750"/>
                      <a:pt x="111280" y="28750"/>
                      <a:pt x="111280" y="28958"/>
                    </a:cubicBezTo>
                    <a:cubicBezTo>
                      <a:pt x="111903" y="29791"/>
                      <a:pt x="112318" y="30625"/>
                      <a:pt x="112941" y="31458"/>
                    </a:cubicBezTo>
                    <a:cubicBezTo>
                      <a:pt x="112941" y="31666"/>
                      <a:pt x="112941" y="31666"/>
                      <a:pt x="112733" y="31875"/>
                    </a:cubicBezTo>
                    <a:cubicBezTo>
                      <a:pt x="112733" y="31875"/>
                      <a:pt x="112733" y="31875"/>
                      <a:pt x="112733" y="31875"/>
                    </a:cubicBezTo>
                    <a:close/>
                    <a:moveTo>
                      <a:pt x="8512" y="30000"/>
                    </a:moveTo>
                    <a:cubicBezTo>
                      <a:pt x="8512" y="30000"/>
                      <a:pt x="8304" y="30000"/>
                      <a:pt x="8304" y="30000"/>
                    </a:cubicBezTo>
                    <a:cubicBezTo>
                      <a:pt x="8304" y="30000"/>
                      <a:pt x="8096" y="29791"/>
                      <a:pt x="8304" y="29583"/>
                    </a:cubicBezTo>
                    <a:cubicBezTo>
                      <a:pt x="8719" y="28750"/>
                      <a:pt x="9342" y="27916"/>
                      <a:pt x="9757" y="27083"/>
                    </a:cubicBezTo>
                    <a:cubicBezTo>
                      <a:pt x="9965" y="27083"/>
                      <a:pt x="9965" y="27083"/>
                      <a:pt x="10173" y="27083"/>
                    </a:cubicBezTo>
                    <a:cubicBezTo>
                      <a:pt x="10173" y="27083"/>
                      <a:pt x="10380" y="27291"/>
                      <a:pt x="10173" y="27500"/>
                    </a:cubicBezTo>
                    <a:cubicBezTo>
                      <a:pt x="9757" y="28333"/>
                      <a:pt x="9134" y="29166"/>
                      <a:pt x="8719" y="30000"/>
                    </a:cubicBezTo>
                    <a:cubicBezTo>
                      <a:pt x="8719" y="30000"/>
                      <a:pt x="8512" y="30000"/>
                      <a:pt x="8512" y="30000"/>
                    </a:cubicBezTo>
                    <a:close/>
                    <a:moveTo>
                      <a:pt x="110034" y="27500"/>
                    </a:moveTo>
                    <a:cubicBezTo>
                      <a:pt x="110034" y="27500"/>
                      <a:pt x="110034" y="27500"/>
                      <a:pt x="109826" y="27500"/>
                    </a:cubicBezTo>
                    <a:cubicBezTo>
                      <a:pt x="109411" y="26666"/>
                      <a:pt x="108788" y="25833"/>
                      <a:pt x="108166" y="25000"/>
                    </a:cubicBezTo>
                    <a:cubicBezTo>
                      <a:pt x="108166" y="25000"/>
                      <a:pt x="108166" y="24791"/>
                      <a:pt x="108166" y="24791"/>
                    </a:cubicBezTo>
                    <a:cubicBezTo>
                      <a:pt x="108373" y="24583"/>
                      <a:pt x="108581" y="24583"/>
                      <a:pt x="108581" y="24791"/>
                    </a:cubicBezTo>
                    <a:cubicBezTo>
                      <a:pt x="109204" y="25625"/>
                      <a:pt x="109826" y="26458"/>
                      <a:pt x="110242" y="27291"/>
                    </a:cubicBezTo>
                    <a:cubicBezTo>
                      <a:pt x="110449" y="27291"/>
                      <a:pt x="110242" y="27500"/>
                      <a:pt x="110242" y="27500"/>
                    </a:cubicBezTo>
                    <a:cubicBezTo>
                      <a:pt x="110242" y="27500"/>
                      <a:pt x="110034" y="27500"/>
                      <a:pt x="110034" y="27500"/>
                    </a:cubicBezTo>
                    <a:close/>
                    <a:moveTo>
                      <a:pt x="11211" y="25833"/>
                    </a:moveTo>
                    <a:cubicBezTo>
                      <a:pt x="11003" y="25833"/>
                      <a:pt x="11003" y="25833"/>
                      <a:pt x="11003" y="25833"/>
                    </a:cubicBezTo>
                    <a:cubicBezTo>
                      <a:pt x="10795" y="25833"/>
                      <a:pt x="10795" y="25625"/>
                      <a:pt x="11003" y="25416"/>
                    </a:cubicBezTo>
                    <a:cubicBezTo>
                      <a:pt x="11418" y="24791"/>
                      <a:pt x="12041" y="23958"/>
                      <a:pt x="12664" y="23125"/>
                    </a:cubicBezTo>
                    <a:cubicBezTo>
                      <a:pt x="12871" y="22916"/>
                      <a:pt x="12871" y="22916"/>
                      <a:pt x="13079" y="23125"/>
                    </a:cubicBezTo>
                    <a:cubicBezTo>
                      <a:pt x="13079" y="23125"/>
                      <a:pt x="13079" y="23333"/>
                      <a:pt x="13079" y="23333"/>
                    </a:cubicBezTo>
                    <a:cubicBezTo>
                      <a:pt x="12456" y="24166"/>
                      <a:pt x="11833" y="25000"/>
                      <a:pt x="11418" y="25833"/>
                    </a:cubicBezTo>
                    <a:cubicBezTo>
                      <a:pt x="11211" y="25833"/>
                      <a:pt x="11211" y="25833"/>
                      <a:pt x="11211" y="25833"/>
                    </a:cubicBezTo>
                    <a:close/>
                    <a:moveTo>
                      <a:pt x="107128" y="23541"/>
                    </a:moveTo>
                    <a:cubicBezTo>
                      <a:pt x="107128" y="23541"/>
                      <a:pt x="107128" y="23541"/>
                      <a:pt x="106920" y="23541"/>
                    </a:cubicBezTo>
                    <a:cubicBezTo>
                      <a:pt x="106505" y="22708"/>
                      <a:pt x="105882" y="21875"/>
                      <a:pt x="105051" y="21250"/>
                    </a:cubicBezTo>
                    <a:cubicBezTo>
                      <a:pt x="105051" y="21041"/>
                      <a:pt x="105051" y="20833"/>
                      <a:pt x="105259" y="20833"/>
                    </a:cubicBezTo>
                    <a:cubicBezTo>
                      <a:pt x="105259" y="20833"/>
                      <a:pt x="105467" y="20833"/>
                      <a:pt x="105467" y="20833"/>
                    </a:cubicBezTo>
                    <a:cubicBezTo>
                      <a:pt x="106089" y="21666"/>
                      <a:pt x="106712" y="22291"/>
                      <a:pt x="107335" y="23125"/>
                    </a:cubicBezTo>
                    <a:cubicBezTo>
                      <a:pt x="107543" y="23333"/>
                      <a:pt x="107543" y="23333"/>
                      <a:pt x="107335" y="23541"/>
                    </a:cubicBezTo>
                    <a:cubicBezTo>
                      <a:pt x="107335" y="23541"/>
                      <a:pt x="107335" y="23541"/>
                      <a:pt x="107128" y="23541"/>
                    </a:cubicBezTo>
                    <a:close/>
                    <a:moveTo>
                      <a:pt x="14117" y="22083"/>
                    </a:moveTo>
                    <a:cubicBezTo>
                      <a:pt x="14117" y="22083"/>
                      <a:pt x="14117" y="21875"/>
                      <a:pt x="13910" y="21875"/>
                    </a:cubicBezTo>
                    <a:cubicBezTo>
                      <a:pt x="13910" y="21875"/>
                      <a:pt x="13910" y="21666"/>
                      <a:pt x="13910" y="21666"/>
                    </a:cubicBezTo>
                    <a:cubicBezTo>
                      <a:pt x="14532" y="20833"/>
                      <a:pt x="15155" y="20000"/>
                      <a:pt x="15986" y="19375"/>
                    </a:cubicBezTo>
                    <a:cubicBezTo>
                      <a:pt x="15986" y="19166"/>
                      <a:pt x="16193" y="19166"/>
                      <a:pt x="16193" y="19375"/>
                    </a:cubicBezTo>
                    <a:cubicBezTo>
                      <a:pt x="16401" y="19375"/>
                      <a:pt x="16401" y="19583"/>
                      <a:pt x="16193" y="19791"/>
                    </a:cubicBezTo>
                    <a:cubicBezTo>
                      <a:pt x="15570" y="20416"/>
                      <a:pt x="14948" y="21250"/>
                      <a:pt x="14325" y="21875"/>
                    </a:cubicBezTo>
                    <a:cubicBezTo>
                      <a:pt x="14325" y="21875"/>
                      <a:pt x="14117" y="22083"/>
                      <a:pt x="14117" y="22083"/>
                    </a:cubicBezTo>
                    <a:close/>
                    <a:moveTo>
                      <a:pt x="104013" y="19791"/>
                    </a:moveTo>
                    <a:cubicBezTo>
                      <a:pt x="104013" y="19791"/>
                      <a:pt x="103806" y="19791"/>
                      <a:pt x="103806" y="19791"/>
                    </a:cubicBezTo>
                    <a:cubicBezTo>
                      <a:pt x="103183" y="18958"/>
                      <a:pt x="102560" y="18333"/>
                      <a:pt x="101730" y="17500"/>
                    </a:cubicBezTo>
                    <a:cubicBezTo>
                      <a:pt x="101730" y="17500"/>
                      <a:pt x="101730" y="17291"/>
                      <a:pt x="101730" y="17291"/>
                    </a:cubicBezTo>
                    <a:cubicBezTo>
                      <a:pt x="101937" y="17083"/>
                      <a:pt x="101937" y="17083"/>
                      <a:pt x="102145" y="17291"/>
                    </a:cubicBezTo>
                    <a:cubicBezTo>
                      <a:pt x="102768" y="17916"/>
                      <a:pt x="103598" y="18750"/>
                      <a:pt x="104221" y="19375"/>
                    </a:cubicBezTo>
                    <a:cubicBezTo>
                      <a:pt x="104221" y="19375"/>
                      <a:pt x="104221" y="19583"/>
                      <a:pt x="104221" y="19791"/>
                    </a:cubicBezTo>
                    <a:cubicBezTo>
                      <a:pt x="104221" y="19791"/>
                      <a:pt x="104013" y="19791"/>
                      <a:pt x="104013" y="19791"/>
                    </a:cubicBezTo>
                    <a:close/>
                    <a:moveTo>
                      <a:pt x="17439" y="18333"/>
                    </a:moveTo>
                    <a:cubicBezTo>
                      <a:pt x="17439" y="18333"/>
                      <a:pt x="17439" y="18333"/>
                      <a:pt x="17231" y="18333"/>
                    </a:cubicBezTo>
                    <a:cubicBezTo>
                      <a:pt x="17231" y="18125"/>
                      <a:pt x="17231" y="17916"/>
                      <a:pt x="17231" y="17916"/>
                    </a:cubicBezTo>
                    <a:cubicBezTo>
                      <a:pt x="18062" y="17291"/>
                      <a:pt x="18685" y="16458"/>
                      <a:pt x="19515" y="15833"/>
                    </a:cubicBezTo>
                    <a:cubicBezTo>
                      <a:pt x="19515" y="15833"/>
                      <a:pt x="19723" y="15833"/>
                      <a:pt x="19723" y="15833"/>
                    </a:cubicBezTo>
                    <a:cubicBezTo>
                      <a:pt x="19930" y="16041"/>
                      <a:pt x="19930" y="16041"/>
                      <a:pt x="19723" y="16250"/>
                    </a:cubicBezTo>
                    <a:cubicBezTo>
                      <a:pt x="19100" y="16875"/>
                      <a:pt x="18269" y="17500"/>
                      <a:pt x="17647" y="18333"/>
                    </a:cubicBezTo>
                    <a:cubicBezTo>
                      <a:pt x="17647" y="18333"/>
                      <a:pt x="17439" y="18333"/>
                      <a:pt x="17439" y="18333"/>
                    </a:cubicBezTo>
                    <a:close/>
                    <a:moveTo>
                      <a:pt x="100484" y="16250"/>
                    </a:moveTo>
                    <a:cubicBezTo>
                      <a:pt x="100484" y="16250"/>
                      <a:pt x="100484" y="16250"/>
                      <a:pt x="100276" y="16250"/>
                    </a:cubicBezTo>
                    <a:cubicBezTo>
                      <a:pt x="99653" y="15625"/>
                      <a:pt x="98823" y="15000"/>
                      <a:pt x="98200" y="14375"/>
                    </a:cubicBezTo>
                    <a:cubicBezTo>
                      <a:pt x="97993" y="14166"/>
                      <a:pt x="97993" y="13958"/>
                      <a:pt x="98200" y="13958"/>
                    </a:cubicBezTo>
                    <a:cubicBezTo>
                      <a:pt x="98200" y="13750"/>
                      <a:pt x="98408" y="13750"/>
                      <a:pt x="98408" y="13958"/>
                    </a:cubicBezTo>
                    <a:cubicBezTo>
                      <a:pt x="99238" y="14583"/>
                      <a:pt x="99861" y="15208"/>
                      <a:pt x="100692" y="15833"/>
                    </a:cubicBezTo>
                    <a:cubicBezTo>
                      <a:pt x="100692" y="16041"/>
                      <a:pt x="100692" y="16041"/>
                      <a:pt x="100692" y="16250"/>
                    </a:cubicBezTo>
                    <a:cubicBezTo>
                      <a:pt x="100692" y="16250"/>
                      <a:pt x="100484" y="16250"/>
                      <a:pt x="100484" y="16250"/>
                    </a:cubicBezTo>
                    <a:close/>
                    <a:moveTo>
                      <a:pt x="21176" y="15000"/>
                    </a:moveTo>
                    <a:cubicBezTo>
                      <a:pt x="20968" y="15000"/>
                      <a:pt x="20968" y="15000"/>
                      <a:pt x="20968" y="14791"/>
                    </a:cubicBezTo>
                    <a:cubicBezTo>
                      <a:pt x="20761" y="14791"/>
                      <a:pt x="20761" y="14583"/>
                      <a:pt x="20968" y="14583"/>
                    </a:cubicBezTo>
                    <a:cubicBezTo>
                      <a:pt x="21591" y="13958"/>
                      <a:pt x="22422" y="13333"/>
                      <a:pt x="23252" y="12708"/>
                    </a:cubicBezTo>
                    <a:cubicBezTo>
                      <a:pt x="23252" y="12500"/>
                      <a:pt x="23460" y="12500"/>
                      <a:pt x="23460" y="12708"/>
                    </a:cubicBezTo>
                    <a:cubicBezTo>
                      <a:pt x="23667" y="12708"/>
                      <a:pt x="23667" y="12916"/>
                      <a:pt x="23460" y="13125"/>
                    </a:cubicBezTo>
                    <a:cubicBezTo>
                      <a:pt x="22837" y="13541"/>
                      <a:pt x="22006" y="14166"/>
                      <a:pt x="21176" y="15000"/>
                    </a:cubicBezTo>
                    <a:cubicBezTo>
                      <a:pt x="21176" y="15000"/>
                      <a:pt x="21176" y="15000"/>
                      <a:pt x="21176" y="15000"/>
                    </a:cubicBezTo>
                    <a:close/>
                    <a:moveTo>
                      <a:pt x="96747" y="13125"/>
                    </a:moveTo>
                    <a:cubicBezTo>
                      <a:pt x="96747" y="13125"/>
                      <a:pt x="96747" y="13125"/>
                      <a:pt x="96539" y="13125"/>
                    </a:cubicBezTo>
                    <a:cubicBezTo>
                      <a:pt x="95916" y="12500"/>
                      <a:pt x="95086" y="11875"/>
                      <a:pt x="94256" y="11250"/>
                    </a:cubicBezTo>
                    <a:cubicBezTo>
                      <a:pt x="94048" y="11250"/>
                      <a:pt x="94048" y="11041"/>
                      <a:pt x="94256" y="11041"/>
                    </a:cubicBezTo>
                    <a:cubicBezTo>
                      <a:pt x="94256" y="10833"/>
                      <a:pt x="94463" y="10833"/>
                      <a:pt x="94463" y="10833"/>
                    </a:cubicBezTo>
                    <a:cubicBezTo>
                      <a:pt x="95294" y="11458"/>
                      <a:pt x="96124" y="12083"/>
                      <a:pt x="96955" y="12708"/>
                    </a:cubicBezTo>
                    <a:cubicBezTo>
                      <a:pt x="96955" y="12708"/>
                      <a:pt x="96955" y="12916"/>
                      <a:pt x="96955" y="13125"/>
                    </a:cubicBezTo>
                    <a:cubicBezTo>
                      <a:pt x="96955" y="13125"/>
                      <a:pt x="96747" y="13125"/>
                      <a:pt x="96747" y="13125"/>
                    </a:cubicBezTo>
                    <a:close/>
                    <a:moveTo>
                      <a:pt x="24913" y="11875"/>
                    </a:moveTo>
                    <a:cubicBezTo>
                      <a:pt x="24913" y="11875"/>
                      <a:pt x="24705" y="11875"/>
                      <a:pt x="24705" y="11875"/>
                    </a:cubicBezTo>
                    <a:cubicBezTo>
                      <a:pt x="24705" y="11666"/>
                      <a:pt x="24705" y="11458"/>
                      <a:pt x="24705" y="11458"/>
                    </a:cubicBezTo>
                    <a:cubicBezTo>
                      <a:pt x="25536" y="10833"/>
                      <a:pt x="26366" y="10208"/>
                      <a:pt x="27197" y="9791"/>
                    </a:cubicBezTo>
                    <a:cubicBezTo>
                      <a:pt x="27404" y="9791"/>
                      <a:pt x="27612" y="9791"/>
                      <a:pt x="27612" y="9791"/>
                    </a:cubicBezTo>
                    <a:cubicBezTo>
                      <a:pt x="27612" y="10000"/>
                      <a:pt x="27612" y="10208"/>
                      <a:pt x="27612" y="10208"/>
                    </a:cubicBezTo>
                    <a:cubicBezTo>
                      <a:pt x="26782" y="10625"/>
                      <a:pt x="25951" y="11250"/>
                      <a:pt x="25121" y="11875"/>
                    </a:cubicBezTo>
                    <a:cubicBezTo>
                      <a:pt x="25121" y="11875"/>
                      <a:pt x="24913" y="11875"/>
                      <a:pt x="24913" y="11875"/>
                    </a:cubicBezTo>
                    <a:close/>
                    <a:moveTo>
                      <a:pt x="92802" y="10208"/>
                    </a:moveTo>
                    <a:cubicBezTo>
                      <a:pt x="92595" y="10208"/>
                      <a:pt x="92595" y="10208"/>
                      <a:pt x="92595" y="10208"/>
                    </a:cubicBezTo>
                    <a:cubicBezTo>
                      <a:pt x="91764" y="9583"/>
                      <a:pt x="90934" y="9166"/>
                      <a:pt x="90103" y="8750"/>
                    </a:cubicBezTo>
                    <a:cubicBezTo>
                      <a:pt x="89896" y="8541"/>
                      <a:pt x="89896" y="8541"/>
                      <a:pt x="90103" y="8333"/>
                    </a:cubicBezTo>
                    <a:cubicBezTo>
                      <a:pt x="90103" y="8125"/>
                      <a:pt x="90311" y="8125"/>
                      <a:pt x="90311" y="8333"/>
                    </a:cubicBezTo>
                    <a:cubicBezTo>
                      <a:pt x="91141" y="8750"/>
                      <a:pt x="91972" y="9166"/>
                      <a:pt x="92802" y="9791"/>
                    </a:cubicBezTo>
                    <a:cubicBezTo>
                      <a:pt x="93010" y="9791"/>
                      <a:pt x="93010" y="10000"/>
                      <a:pt x="93010" y="10208"/>
                    </a:cubicBezTo>
                    <a:cubicBezTo>
                      <a:pt x="92802" y="10208"/>
                      <a:pt x="92802" y="10208"/>
                      <a:pt x="92802" y="10208"/>
                    </a:cubicBezTo>
                    <a:close/>
                    <a:moveTo>
                      <a:pt x="29065" y="9166"/>
                    </a:moveTo>
                    <a:cubicBezTo>
                      <a:pt x="29065" y="9166"/>
                      <a:pt x="28858" y="9166"/>
                      <a:pt x="28858" y="8958"/>
                    </a:cubicBezTo>
                    <a:cubicBezTo>
                      <a:pt x="28858" y="8958"/>
                      <a:pt x="28858" y="8750"/>
                      <a:pt x="28858" y="8750"/>
                    </a:cubicBezTo>
                    <a:cubicBezTo>
                      <a:pt x="29688" y="8125"/>
                      <a:pt x="30726" y="7708"/>
                      <a:pt x="31557" y="7291"/>
                    </a:cubicBezTo>
                    <a:cubicBezTo>
                      <a:pt x="31557" y="7083"/>
                      <a:pt x="31764" y="7291"/>
                      <a:pt x="31764" y="7291"/>
                    </a:cubicBezTo>
                    <a:cubicBezTo>
                      <a:pt x="31972" y="7500"/>
                      <a:pt x="31764" y="7500"/>
                      <a:pt x="31764" y="7708"/>
                    </a:cubicBezTo>
                    <a:cubicBezTo>
                      <a:pt x="30934" y="8125"/>
                      <a:pt x="30103" y="8541"/>
                      <a:pt x="29273" y="9166"/>
                    </a:cubicBezTo>
                    <a:cubicBezTo>
                      <a:pt x="29065" y="9166"/>
                      <a:pt x="29065" y="9166"/>
                      <a:pt x="29065" y="9166"/>
                    </a:cubicBezTo>
                    <a:close/>
                    <a:moveTo>
                      <a:pt x="88442" y="7708"/>
                    </a:moveTo>
                    <a:cubicBezTo>
                      <a:pt x="88442" y="7708"/>
                      <a:pt x="88442" y="7708"/>
                      <a:pt x="88442" y="7708"/>
                    </a:cubicBezTo>
                    <a:cubicBezTo>
                      <a:pt x="87612" y="7291"/>
                      <a:pt x="86574" y="6875"/>
                      <a:pt x="85743" y="6250"/>
                    </a:cubicBezTo>
                    <a:cubicBezTo>
                      <a:pt x="85743" y="6250"/>
                      <a:pt x="85536" y="6250"/>
                      <a:pt x="85743" y="6041"/>
                    </a:cubicBezTo>
                    <a:cubicBezTo>
                      <a:pt x="85743" y="5833"/>
                      <a:pt x="85951" y="5833"/>
                      <a:pt x="85951" y="5833"/>
                    </a:cubicBezTo>
                    <a:cubicBezTo>
                      <a:pt x="86782" y="6250"/>
                      <a:pt x="87820" y="6875"/>
                      <a:pt x="88650" y="7291"/>
                    </a:cubicBezTo>
                    <a:cubicBezTo>
                      <a:pt x="88650" y="7291"/>
                      <a:pt x="88858" y="7500"/>
                      <a:pt x="88650" y="7500"/>
                    </a:cubicBezTo>
                    <a:cubicBezTo>
                      <a:pt x="88650" y="7708"/>
                      <a:pt x="88650" y="7708"/>
                      <a:pt x="88442" y="7708"/>
                    </a:cubicBezTo>
                    <a:close/>
                    <a:moveTo>
                      <a:pt x="33425" y="6875"/>
                    </a:moveTo>
                    <a:cubicBezTo>
                      <a:pt x="33217" y="6875"/>
                      <a:pt x="33217" y="6666"/>
                      <a:pt x="33217" y="6666"/>
                    </a:cubicBezTo>
                    <a:cubicBezTo>
                      <a:pt x="33010" y="6458"/>
                      <a:pt x="33217" y="6458"/>
                      <a:pt x="33217" y="6250"/>
                    </a:cubicBezTo>
                    <a:cubicBezTo>
                      <a:pt x="34256" y="5833"/>
                      <a:pt x="35086" y="5416"/>
                      <a:pt x="35916" y="5000"/>
                    </a:cubicBezTo>
                    <a:cubicBezTo>
                      <a:pt x="36124" y="5000"/>
                      <a:pt x="36332" y="5000"/>
                      <a:pt x="36332" y="5208"/>
                    </a:cubicBezTo>
                    <a:cubicBezTo>
                      <a:pt x="36332" y="5208"/>
                      <a:pt x="36332" y="5416"/>
                      <a:pt x="36124" y="5416"/>
                    </a:cubicBezTo>
                    <a:cubicBezTo>
                      <a:pt x="35294" y="5833"/>
                      <a:pt x="34463" y="6250"/>
                      <a:pt x="33425" y="6666"/>
                    </a:cubicBezTo>
                    <a:cubicBezTo>
                      <a:pt x="33425" y="6875"/>
                      <a:pt x="33425" y="6875"/>
                      <a:pt x="33425" y="6875"/>
                    </a:cubicBezTo>
                    <a:close/>
                    <a:moveTo>
                      <a:pt x="84083" y="5625"/>
                    </a:moveTo>
                    <a:cubicBezTo>
                      <a:pt x="84083" y="5625"/>
                      <a:pt x="84083" y="5625"/>
                      <a:pt x="84083" y="5625"/>
                    </a:cubicBezTo>
                    <a:cubicBezTo>
                      <a:pt x="83044" y="5208"/>
                      <a:pt x="82214" y="4791"/>
                      <a:pt x="81176" y="4375"/>
                    </a:cubicBezTo>
                    <a:cubicBezTo>
                      <a:pt x="81176" y="4375"/>
                      <a:pt x="81176" y="4166"/>
                      <a:pt x="81176" y="4166"/>
                    </a:cubicBezTo>
                    <a:cubicBezTo>
                      <a:pt x="81176" y="3958"/>
                      <a:pt x="81384" y="3958"/>
                      <a:pt x="81384" y="3958"/>
                    </a:cubicBezTo>
                    <a:cubicBezTo>
                      <a:pt x="82422" y="4375"/>
                      <a:pt x="83252" y="4583"/>
                      <a:pt x="84290" y="5000"/>
                    </a:cubicBezTo>
                    <a:cubicBezTo>
                      <a:pt x="84290" y="5208"/>
                      <a:pt x="84290" y="5208"/>
                      <a:pt x="84290" y="5416"/>
                    </a:cubicBezTo>
                    <a:cubicBezTo>
                      <a:pt x="84290" y="5416"/>
                      <a:pt x="84290" y="5625"/>
                      <a:pt x="84083" y="5625"/>
                    </a:cubicBezTo>
                    <a:close/>
                    <a:moveTo>
                      <a:pt x="37993" y="4791"/>
                    </a:moveTo>
                    <a:cubicBezTo>
                      <a:pt x="37785" y="4791"/>
                      <a:pt x="37785" y="4791"/>
                      <a:pt x="37577" y="4583"/>
                    </a:cubicBezTo>
                    <a:cubicBezTo>
                      <a:pt x="37577" y="4375"/>
                      <a:pt x="37577" y="4375"/>
                      <a:pt x="37785" y="4375"/>
                    </a:cubicBezTo>
                    <a:cubicBezTo>
                      <a:pt x="38823" y="3958"/>
                      <a:pt x="39653" y="3541"/>
                      <a:pt x="40692" y="3333"/>
                    </a:cubicBezTo>
                    <a:cubicBezTo>
                      <a:pt x="40692" y="3125"/>
                      <a:pt x="40899" y="3333"/>
                      <a:pt x="40899" y="3333"/>
                    </a:cubicBezTo>
                    <a:cubicBezTo>
                      <a:pt x="40899" y="3541"/>
                      <a:pt x="40899" y="3750"/>
                      <a:pt x="40692" y="3750"/>
                    </a:cubicBezTo>
                    <a:cubicBezTo>
                      <a:pt x="39861" y="3958"/>
                      <a:pt x="38823" y="4375"/>
                      <a:pt x="37993" y="4791"/>
                    </a:cubicBezTo>
                    <a:cubicBezTo>
                      <a:pt x="37993" y="4791"/>
                      <a:pt x="37993" y="4791"/>
                      <a:pt x="37993" y="4791"/>
                    </a:cubicBezTo>
                    <a:close/>
                    <a:moveTo>
                      <a:pt x="79515" y="3750"/>
                    </a:moveTo>
                    <a:cubicBezTo>
                      <a:pt x="79515" y="3750"/>
                      <a:pt x="79515" y="3750"/>
                      <a:pt x="79515" y="3750"/>
                    </a:cubicBezTo>
                    <a:cubicBezTo>
                      <a:pt x="78477" y="3333"/>
                      <a:pt x="77647" y="3125"/>
                      <a:pt x="76608" y="2916"/>
                    </a:cubicBezTo>
                    <a:cubicBezTo>
                      <a:pt x="76401" y="2916"/>
                      <a:pt x="76401" y="2708"/>
                      <a:pt x="76401" y="2500"/>
                    </a:cubicBezTo>
                    <a:cubicBezTo>
                      <a:pt x="76401" y="2500"/>
                      <a:pt x="76608" y="2291"/>
                      <a:pt x="76816" y="2291"/>
                    </a:cubicBezTo>
                    <a:cubicBezTo>
                      <a:pt x="77647" y="2708"/>
                      <a:pt x="78685" y="2916"/>
                      <a:pt x="79515" y="3333"/>
                    </a:cubicBezTo>
                    <a:cubicBezTo>
                      <a:pt x="79723" y="3333"/>
                      <a:pt x="79723" y="3541"/>
                      <a:pt x="79723" y="3541"/>
                    </a:cubicBezTo>
                    <a:cubicBezTo>
                      <a:pt x="79723" y="3750"/>
                      <a:pt x="79515" y="3750"/>
                      <a:pt x="79515" y="3750"/>
                    </a:cubicBezTo>
                    <a:close/>
                    <a:moveTo>
                      <a:pt x="42560" y="3125"/>
                    </a:moveTo>
                    <a:cubicBezTo>
                      <a:pt x="42352" y="3125"/>
                      <a:pt x="42352" y="3125"/>
                      <a:pt x="42352" y="2916"/>
                    </a:cubicBezTo>
                    <a:cubicBezTo>
                      <a:pt x="42352" y="2708"/>
                      <a:pt x="42352" y="2708"/>
                      <a:pt x="42560" y="2708"/>
                    </a:cubicBezTo>
                    <a:cubicBezTo>
                      <a:pt x="43391" y="2291"/>
                      <a:pt x="44429" y="2083"/>
                      <a:pt x="45259" y="1875"/>
                    </a:cubicBezTo>
                    <a:cubicBezTo>
                      <a:pt x="45467" y="1875"/>
                      <a:pt x="45674" y="1875"/>
                      <a:pt x="45674" y="2083"/>
                    </a:cubicBezTo>
                    <a:cubicBezTo>
                      <a:pt x="45674" y="2083"/>
                      <a:pt x="45674" y="2291"/>
                      <a:pt x="45467" y="2291"/>
                    </a:cubicBezTo>
                    <a:cubicBezTo>
                      <a:pt x="44429" y="2500"/>
                      <a:pt x="43598" y="2916"/>
                      <a:pt x="42560" y="3125"/>
                    </a:cubicBezTo>
                    <a:cubicBezTo>
                      <a:pt x="42560" y="3125"/>
                      <a:pt x="42560" y="3125"/>
                      <a:pt x="42560" y="3125"/>
                    </a:cubicBezTo>
                    <a:close/>
                    <a:moveTo>
                      <a:pt x="74740" y="2291"/>
                    </a:moveTo>
                    <a:cubicBezTo>
                      <a:pt x="74740" y="2291"/>
                      <a:pt x="74740" y="2291"/>
                      <a:pt x="74740" y="2291"/>
                    </a:cubicBezTo>
                    <a:cubicBezTo>
                      <a:pt x="73702" y="2083"/>
                      <a:pt x="72871" y="1875"/>
                      <a:pt x="71833" y="1666"/>
                    </a:cubicBezTo>
                    <a:cubicBezTo>
                      <a:pt x="71626" y="1666"/>
                      <a:pt x="71626" y="1458"/>
                      <a:pt x="71626" y="1458"/>
                    </a:cubicBezTo>
                    <a:cubicBezTo>
                      <a:pt x="71626" y="1250"/>
                      <a:pt x="71833" y="1250"/>
                      <a:pt x="72041" y="1250"/>
                    </a:cubicBezTo>
                    <a:cubicBezTo>
                      <a:pt x="72871" y="1458"/>
                      <a:pt x="73910" y="1666"/>
                      <a:pt x="74948" y="1875"/>
                    </a:cubicBezTo>
                    <a:cubicBezTo>
                      <a:pt x="74948" y="1875"/>
                      <a:pt x="75155" y="2083"/>
                      <a:pt x="74948" y="2083"/>
                    </a:cubicBezTo>
                    <a:cubicBezTo>
                      <a:pt x="74948" y="2291"/>
                      <a:pt x="74948" y="2291"/>
                      <a:pt x="74740" y="2291"/>
                    </a:cubicBezTo>
                    <a:close/>
                    <a:moveTo>
                      <a:pt x="47335" y="1875"/>
                    </a:moveTo>
                    <a:cubicBezTo>
                      <a:pt x="47128" y="1875"/>
                      <a:pt x="47128" y="1875"/>
                      <a:pt x="47128" y="1666"/>
                    </a:cubicBezTo>
                    <a:cubicBezTo>
                      <a:pt x="47128" y="1458"/>
                      <a:pt x="47128" y="1458"/>
                      <a:pt x="47335" y="1458"/>
                    </a:cubicBezTo>
                    <a:cubicBezTo>
                      <a:pt x="48166" y="1250"/>
                      <a:pt x="49204" y="1041"/>
                      <a:pt x="50242" y="833"/>
                    </a:cubicBezTo>
                    <a:cubicBezTo>
                      <a:pt x="50242" y="833"/>
                      <a:pt x="50449" y="833"/>
                      <a:pt x="50449" y="1041"/>
                    </a:cubicBezTo>
                    <a:cubicBezTo>
                      <a:pt x="50449" y="1250"/>
                      <a:pt x="50449" y="1250"/>
                      <a:pt x="50242" y="1250"/>
                    </a:cubicBezTo>
                    <a:cubicBezTo>
                      <a:pt x="49204" y="1458"/>
                      <a:pt x="48373" y="1666"/>
                      <a:pt x="47335" y="1875"/>
                    </a:cubicBezTo>
                    <a:cubicBezTo>
                      <a:pt x="47335" y="1875"/>
                      <a:pt x="47335" y="1875"/>
                      <a:pt x="47335" y="1875"/>
                    </a:cubicBezTo>
                    <a:close/>
                    <a:moveTo>
                      <a:pt x="69965" y="1250"/>
                    </a:moveTo>
                    <a:cubicBezTo>
                      <a:pt x="69965" y="1250"/>
                      <a:pt x="69965" y="1250"/>
                      <a:pt x="69965" y="1250"/>
                    </a:cubicBezTo>
                    <a:cubicBezTo>
                      <a:pt x="68927" y="1250"/>
                      <a:pt x="67889" y="1041"/>
                      <a:pt x="67058" y="833"/>
                    </a:cubicBezTo>
                    <a:cubicBezTo>
                      <a:pt x="66851" y="833"/>
                      <a:pt x="66851" y="833"/>
                      <a:pt x="66851" y="625"/>
                    </a:cubicBezTo>
                    <a:cubicBezTo>
                      <a:pt x="66851" y="416"/>
                      <a:pt x="66851" y="416"/>
                      <a:pt x="67058" y="416"/>
                    </a:cubicBezTo>
                    <a:cubicBezTo>
                      <a:pt x="68096" y="625"/>
                      <a:pt x="69134" y="625"/>
                      <a:pt x="69965" y="833"/>
                    </a:cubicBezTo>
                    <a:cubicBezTo>
                      <a:pt x="70173" y="833"/>
                      <a:pt x="70173" y="1041"/>
                      <a:pt x="70173" y="1041"/>
                    </a:cubicBezTo>
                    <a:cubicBezTo>
                      <a:pt x="70173" y="1250"/>
                      <a:pt x="70173" y="1250"/>
                      <a:pt x="69965" y="1250"/>
                    </a:cubicBezTo>
                    <a:close/>
                    <a:moveTo>
                      <a:pt x="52110" y="1041"/>
                    </a:moveTo>
                    <a:cubicBezTo>
                      <a:pt x="52110" y="1041"/>
                      <a:pt x="51903" y="833"/>
                      <a:pt x="51903" y="833"/>
                    </a:cubicBezTo>
                    <a:cubicBezTo>
                      <a:pt x="51903" y="625"/>
                      <a:pt x="52110" y="625"/>
                      <a:pt x="52110" y="625"/>
                    </a:cubicBezTo>
                    <a:cubicBezTo>
                      <a:pt x="53148" y="416"/>
                      <a:pt x="54186" y="208"/>
                      <a:pt x="55017" y="208"/>
                    </a:cubicBezTo>
                    <a:cubicBezTo>
                      <a:pt x="55224" y="208"/>
                      <a:pt x="55432" y="208"/>
                      <a:pt x="55432" y="416"/>
                    </a:cubicBezTo>
                    <a:cubicBezTo>
                      <a:pt x="55432" y="625"/>
                      <a:pt x="55224" y="625"/>
                      <a:pt x="55224" y="625"/>
                    </a:cubicBezTo>
                    <a:cubicBezTo>
                      <a:pt x="54186" y="833"/>
                      <a:pt x="53148" y="833"/>
                      <a:pt x="52110" y="1041"/>
                    </a:cubicBezTo>
                    <a:cubicBezTo>
                      <a:pt x="52110" y="1041"/>
                      <a:pt x="52110" y="1041"/>
                      <a:pt x="52110" y="1041"/>
                    </a:cubicBezTo>
                    <a:close/>
                    <a:moveTo>
                      <a:pt x="64982" y="625"/>
                    </a:moveTo>
                    <a:cubicBezTo>
                      <a:pt x="64982" y="625"/>
                      <a:pt x="64982" y="625"/>
                      <a:pt x="64982" y="625"/>
                    </a:cubicBezTo>
                    <a:cubicBezTo>
                      <a:pt x="64152" y="625"/>
                      <a:pt x="63114" y="625"/>
                      <a:pt x="62076" y="625"/>
                    </a:cubicBezTo>
                    <a:cubicBezTo>
                      <a:pt x="62076" y="625"/>
                      <a:pt x="61868" y="416"/>
                      <a:pt x="61868" y="208"/>
                    </a:cubicBezTo>
                    <a:cubicBezTo>
                      <a:pt x="61868" y="208"/>
                      <a:pt x="62076" y="0"/>
                      <a:pt x="62076" y="0"/>
                    </a:cubicBezTo>
                    <a:cubicBezTo>
                      <a:pt x="63114" y="0"/>
                      <a:pt x="64152" y="208"/>
                      <a:pt x="65190" y="208"/>
                    </a:cubicBezTo>
                    <a:cubicBezTo>
                      <a:pt x="65190" y="208"/>
                      <a:pt x="65397" y="416"/>
                      <a:pt x="65397" y="416"/>
                    </a:cubicBezTo>
                    <a:cubicBezTo>
                      <a:pt x="65397" y="625"/>
                      <a:pt x="65190" y="625"/>
                      <a:pt x="64982" y="625"/>
                    </a:cubicBezTo>
                    <a:close/>
                    <a:moveTo>
                      <a:pt x="57093" y="625"/>
                    </a:moveTo>
                    <a:cubicBezTo>
                      <a:pt x="56885" y="625"/>
                      <a:pt x="56885" y="416"/>
                      <a:pt x="56885" y="416"/>
                    </a:cubicBezTo>
                    <a:cubicBezTo>
                      <a:pt x="56885" y="208"/>
                      <a:pt x="56885" y="0"/>
                      <a:pt x="57093" y="0"/>
                    </a:cubicBezTo>
                    <a:cubicBezTo>
                      <a:pt x="58131" y="0"/>
                      <a:pt x="58961" y="0"/>
                      <a:pt x="60000" y="0"/>
                    </a:cubicBezTo>
                    <a:cubicBezTo>
                      <a:pt x="60207" y="0"/>
                      <a:pt x="60207" y="0"/>
                      <a:pt x="60207" y="0"/>
                    </a:cubicBezTo>
                    <a:cubicBezTo>
                      <a:pt x="60207" y="0"/>
                      <a:pt x="60415" y="208"/>
                      <a:pt x="60415" y="208"/>
                    </a:cubicBezTo>
                    <a:cubicBezTo>
                      <a:pt x="60415" y="416"/>
                      <a:pt x="60207" y="416"/>
                      <a:pt x="60207" y="416"/>
                    </a:cubicBezTo>
                    <a:cubicBezTo>
                      <a:pt x="60000" y="416"/>
                      <a:pt x="60000" y="416"/>
                      <a:pt x="60000" y="416"/>
                    </a:cubicBezTo>
                    <a:cubicBezTo>
                      <a:pt x="58961" y="416"/>
                      <a:pt x="58131" y="625"/>
                      <a:pt x="57093" y="625"/>
                    </a:cubicBezTo>
                    <a:cubicBezTo>
                      <a:pt x="57093" y="625"/>
                      <a:pt x="57093" y="625"/>
                      <a:pt x="57093" y="62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4" name="Shape 624"/>
              <p:cNvSpPr/>
              <p:nvPr/>
            </p:nvSpPr>
            <p:spPr>
              <a:xfrm>
                <a:off x="3311" y="1200"/>
                <a:ext cx="900" cy="1200"/>
              </a:xfrm>
              <a:custGeom>
                <a:avLst/>
                <a:gdLst/>
                <a:ahLst/>
                <a:cxnLst/>
                <a:rect l="0" t="0" r="0" b="0"/>
                <a:pathLst>
                  <a:path w="120000" h="120000" extrusionOk="0">
                    <a:moveTo>
                      <a:pt x="62156" y="115185"/>
                    </a:moveTo>
                    <a:cubicBezTo>
                      <a:pt x="35490" y="115185"/>
                      <a:pt x="10980" y="98603"/>
                      <a:pt x="3921" y="73997"/>
                    </a:cubicBezTo>
                    <a:cubicBezTo>
                      <a:pt x="0" y="59910"/>
                      <a:pt x="2352" y="45111"/>
                      <a:pt x="10392" y="32451"/>
                    </a:cubicBezTo>
                    <a:cubicBezTo>
                      <a:pt x="18627" y="19970"/>
                      <a:pt x="31568" y="11054"/>
                      <a:pt x="47058" y="7488"/>
                    </a:cubicBezTo>
                    <a:cubicBezTo>
                      <a:pt x="79019" y="0"/>
                      <a:pt x="111764" y="17652"/>
                      <a:pt x="120000" y="46894"/>
                    </a:cubicBezTo>
                    <a:cubicBezTo>
                      <a:pt x="120000" y="47072"/>
                      <a:pt x="120000" y="47429"/>
                      <a:pt x="119607" y="47429"/>
                    </a:cubicBezTo>
                    <a:cubicBezTo>
                      <a:pt x="119411" y="47429"/>
                      <a:pt x="119215" y="47251"/>
                      <a:pt x="119215" y="47072"/>
                    </a:cubicBezTo>
                    <a:cubicBezTo>
                      <a:pt x="110980" y="18365"/>
                      <a:pt x="78823" y="891"/>
                      <a:pt x="47254" y="8202"/>
                    </a:cubicBezTo>
                    <a:cubicBezTo>
                      <a:pt x="31960" y="11768"/>
                      <a:pt x="19215" y="20505"/>
                      <a:pt x="11176" y="32986"/>
                    </a:cubicBezTo>
                    <a:cubicBezTo>
                      <a:pt x="3137" y="45289"/>
                      <a:pt x="980" y="59910"/>
                      <a:pt x="4901" y="73818"/>
                    </a:cubicBezTo>
                    <a:cubicBezTo>
                      <a:pt x="12941" y="102526"/>
                      <a:pt x="45294" y="120000"/>
                      <a:pt x="76666" y="112689"/>
                    </a:cubicBezTo>
                    <a:cubicBezTo>
                      <a:pt x="77058" y="112511"/>
                      <a:pt x="77254" y="112689"/>
                      <a:pt x="77254" y="112867"/>
                    </a:cubicBezTo>
                    <a:cubicBezTo>
                      <a:pt x="77450" y="113224"/>
                      <a:pt x="77254" y="113402"/>
                      <a:pt x="77058" y="113402"/>
                    </a:cubicBezTo>
                    <a:cubicBezTo>
                      <a:pt x="71960" y="114650"/>
                      <a:pt x="67058" y="115185"/>
                      <a:pt x="62156" y="11518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5" name="Shape 625"/>
              <p:cNvSpPr/>
              <p:nvPr/>
            </p:nvSpPr>
            <p:spPr>
              <a:xfrm>
                <a:off x="3433" y="1363"/>
                <a:ext cx="900" cy="900"/>
              </a:xfrm>
              <a:custGeom>
                <a:avLst/>
                <a:gdLst/>
                <a:ahLst/>
                <a:cxnLst/>
                <a:rect l="0" t="0" r="0" b="0"/>
                <a:pathLst>
                  <a:path w="120000" h="120000" extrusionOk="0">
                    <a:moveTo>
                      <a:pt x="60000" y="120000"/>
                    </a:moveTo>
                    <a:cubicBezTo>
                      <a:pt x="27049" y="120000"/>
                      <a:pt x="0" y="93086"/>
                      <a:pt x="0" y="60000"/>
                    </a:cubicBezTo>
                    <a:cubicBezTo>
                      <a:pt x="0" y="26913"/>
                      <a:pt x="27049" y="0"/>
                      <a:pt x="60000" y="0"/>
                    </a:cubicBezTo>
                    <a:cubicBezTo>
                      <a:pt x="60491" y="0"/>
                      <a:pt x="60737" y="246"/>
                      <a:pt x="60737" y="493"/>
                    </a:cubicBezTo>
                    <a:cubicBezTo>
                      <a:pt x="60737" y="987"/>
                      <a:pt x="60491" y="1234"/>
                      <a:pt x="60000" y="1234"/>
                    </a:cubicBezTo>
                    <a:cubicBezTo>
                      <a:pt x="27540" y="1234"/>
                      <a:pt x="1229" y="27654"/>
                      <a:pt x="1229" y="60000"/>
                    </a:cubicBezTo>
                    <a:cubicBezTo>
                      <a:pt x="1229" y="92345"/>
                      <a:pt x="27540" y="118765"/>
                      <a:pt x="60000" y="118765"/>
                    </a:cubicBezTo>
                    <a:cubicBezTo>
                      <a:pt x="92459" y="118765"/>
                      <a:pt x="119016" y="92345"/>
                      <a:pt x="119016" y="60000"/>
                    </a:cubicBezTo>
                    <a:cubicBezTo>
                      <a:pt x="119016" y="59753"/>
                      <a:pt x="119262" y="59506"/>
                      <a:pt x="119508" y="59506"/>
                    </a:cubicBezTo>
                    <a:cubicBezTo>
                      <a:pt x="119754" y="59506"/>
                      <a:pt x="120000" y="59753"/>
                      <a:pt x="120000" y="60000"/>
                    </a:cubicBezTo>
                    <a:cubicBezTo>
                      <a:pt x="120000" y="93086"/>
                      <a:pt x="93196" y="120000"/>
                      <a:pt x="60000"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6" name="Shape 626"/>
              <p:cNvSpPr/>
              <p:nvPr/>
            </p:nvSpPr>
            <p:spPr>
              <a:xfrm>
                <a:off x="3889" y="1770"/>
                <a:ext cx="600" cy="600"/>
              </a:xfrm>
              <a:custGeom>
                <a:avLst/>
                <a:gdLst/>
                <a:ahLst/>
                <a:cxnLst/>
                <a:rect l="0" t="0" r="0" b="0"/>
                <a:pathLst>
                  <a:path w="120000" h="120000" extrusionOk="0">
                    <a:moveTo>
                      <a:pt x="1094" y="119999"/>
                    </a:moveTo>
                    <a:cubicBezTo>
                      <a:pt x="0" y="107457"/>
                      <a:pt x="0" y="107457"/>
                      <a:pt x="0" y="107457"/>
                    </a:cubicBezTo>
                    <a:cubicBezTo>
                      <a:pt x="729" y="107457"/>
                      <a:pt x="729" y="107457"/>
                      <a:pt x="729" y="107457"/>
                    </a:cubicBezTo>
                    <a:cubicBezTo>
                      <a:pt x="29544" y="105423"/>
                      <a:pt x="56170" y="93220"/>
                      <a:pt x="75866" y="73220"/>
                    </a:cubicBezTo>
                    <a:cubicBezTo>
                      <a:pt x="95562" y="53559"/>
                      <a:pt x="106504" y="27796"/>
                      <a:pt x="106504" y="677"/>
                    </a:cubicBezTo>
                    <a:cubicBezTo>
                      <a:pt x="106504" y="0"/>
                      <a:pt x="106504" y="0"/>
                      <a:pt x="106504" y="0"/>
                    </a:cubicBezTo>
                    <a:cubicBezTo>
                      <a:pt x="120000" y="0"/>
                      <a:pt x="120000" y="0"/>
                      <a:pt x="120000" y="0"/>
                    </a:cubicBezTo>
                    <a:cubicBezTo>
                      <a:pt x="120000" y="677"/>
                      <a:pt x="120000" y="677"/>
                      <a:pt x="120000" y="677"/>
                    </a:cubicBezTo>
                    <a:cubicBezTo>
                      <a:pt x="120000" y="30847"/>
                      <a:pt x="107963" y="59661"/>
                      <a:pt x="85714" y="81694"/>
                    </a:cubicBezTo>
                    <a:cubicBezTo>
                      <a:pt x="63829" y="104067"/>
                      <a:pt x="33920" y="117288"/>
                      <a:pt x="1823" y="119999"/>
                    </a:cubicBezTo>
                    <a:lnTo>
                      <a:pt x="1094" y="119999"/>
                    </a:lnTo>
                    <a:close/>
                    <a:moveTo>
                      <a:pt x="1458" y="108813"/>
                    </a:moveTo>
                    <a:cubicBezTo>
                      <a:pt x="2188" y="118644"/>
                      <a:pt x="2188" y="118644"/>
                      <a:pt x="2188" y="118644"/>
                    </a:cubicBezTo>
                    <a:cubicBezTo>
                      <a:pt x="33920" y="115932"/>
                      <a:pt x="63100" y="102711"/>
                      <a:pt x="84620" y="81016"/>
                    </a:cubicBezTo>
                    <a:cubicBezTo>
                      <a:pt x="106504" y="59322"/>
                      <a:pt x="118541" y="30847"/>
                      <a:pt x="118905" y="1355"/>
                    </a:cubicBezTo>
                    <a:cubicBezTo>
                      <a:pt x="107963" y="1355"/>
                      <a:pt x="107963" y="1355"/>
                      <a:pt x="107963" y="1355"/>
                    </a:cubicBezTo>
                    <a:cubicBezTo>
                      <a:pt x="107598" y="28474"/>
                      <a:pt x="96656" y="54237"/>
                      <a:pt x="76960" y="74237"/>
                    </a:cubicBezTo>
                    <a:cubicBezTo>
                      <a:pt x="56899" y="93898"/>
                      <a:pt x="30273" y="106101"/>
                      <a:pt x="1458" y="108813"/>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7" name="Shape 627"/>
              <p:cNvSpPr/>
              <p:nvPr/>
            </p:nvSpPr>
            <p:spPr>
              <a:xfrm>
                <a:off x="4215" y="2017"/>
                <a:ext cx="300" cy="300"/>
              </a:xfrm>
              <a:custGeom>
                <a:avLst/>
                <a:gdLst/>
                <a:ahLst/>
                <a:cxnLst/>
                <a:rect l="0" t="0" r="0" b="0"/>
                <a:pathLst>
                  <a:path w="120000" h="120000" extrusionOk="0">
                    <a:moveTo>
                      <a:pt x="117677" y="120000"/>
                    </a:moveTo>
                    <a:lnTo>
                      <a:pt x="0" y="2040"/>
                    </a:lnTo>
                    <a:lnTo>
                      <a:pt x="1935" y="0"/>
                    </a:lnTo>
                    <a:lnTo>
                      <a:pt x="120000" y="117959"/>
                    </a:lnTo>
                    <a:lnTo>
                      <a:pt x="117677"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8" name="Shape 628"/>
              <p:cNvSpPr/>
              <p:nvPr/>
            </p:nvSpPr>
            <p:spPr>
              <a:xfrm>
                <a:off x="4299" y="1655"/>
                <a:ext cx="900" cy="0"/>
              </a:xfrm>
              <a:custGeom>
                <a:avLst/>
                <a:gdLst/>
                <a:ahLst/>
                <a:cxnLst/>
                <a:rect l="0" t="0" r="0" b="0"/>
                <a:pathLst>
                  <a:path w="120000" h="120000" extrusionOk="0">
                    <a:moveTo>
                      <a:pt x="0" y="120000"/>
                    </a:moveTo>
                    <a:lnTo>
                      <a:pt x="0" y="110495"/>
                    </a:lnTo>
                    <a:lnTo>
                      <a:pt x="120000" y="0"/>
                    </a:lnTo>
                    <a:lnTo>
                      <a:pt x="120000" y="8316"/>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9" name="Shape 629"/>
              <p:cNvSpPr/>
              <p:nvPr/>
            </p:nvSpPr>
            <p:spPr>
              <a:xfrm>
                <a:off x="4323" y="1501"/>
                <a:ext cx="0" cy="0"/>
              </a:xfrm>
              <a:custGeom>
                <a:avLst/>
                <a:gdLst/>
                <a:ahLst/>
                <a:cxnLst/>
                <a:rect l="0" t="0" r="0" b="0"/>
                <a:pathLst>
                  <a:path w="120000" h="120000" extrusionOk="0">
                    <a:moveTo>
                      <a:pt x="46779" y="120000"/>
                    </a:moveTo>
                    <a:cubicBezTo>
                      <a:pt x="46779" y="116800"/>
                      <a:pt x="46779" y="116800"/>
                      <a:pt x="46779" y="116800"/>
                    </a:cubicBezTo>
                    <a:cubicBezTo>
                      <a:pt x="34576" y="86400"/>
                      <a:pt x="20338" y="57600"/>
                      <a:pt x="2033" y="28800"/>
                    </a:cubicBezTo>
                    <a:cubicBezTo>
                      <a:pt x="0" y="27200"/>
                      <a:pt x="0" y="27200"/>
                      <a:pt x="0" y="27200"/>
                    </a:cubicBezTo>
                    <a:cubicBezTo>
                      <a:pt x="67118" y="0"/>
                      <a:pt x="67118" y="0"/>
                      <a:pt x="67118" y="0"/>
                    </a:cubicBezTo>
                    <a:cubicBezTo>
                      <a:pt x="69152" y="3200"/>
                      <a:pt x="69152" y="3200"/>
                      <a:pt x="69152" y="3200"/>
                    </a:cubicBezTo>
                    <a:cubicBezTo>
                      <a:pt x="89491" y="33600"/>
                      <a:pt x="105762" y="67200"/>
                      <a:pt x="117966" y="100800"/>
                    </a:cubicBezTo>
                    <a:cubicBezTo>
                      <a:pt x="120000" y="104000"/>
                      <a:pt x="120000" y="104000"/>
                      <a:pt x="120000" y="104000"/>
                    </a:cubicBezTo>
                    <a:lnTo>
                      <a:pt x="46779" y="120000"/>
                    </a:lnTo>
                    <a:close/>
                    <a:moveTo>
                      <a:pt x="10169" y="28800"/>
                    </a:moveTo>
                    <a:cubicBezTo>
                      <a:pt x="28474" y="56000"/>
                      <a:pt x="40677" y="84800"/>
                      <a:pt x="52881" y="112000"/>
                    </a:cubicBezTo>
                    <a:cubicBezTo>
                      <a:pt x="109830" y="99200"/>
                      <a:pt x="109830" y="99200"/>
                      <a:pt x="109830" y="99200"/>
                    </a:cubicBezTo>
                    <a:cubicBezTo>
                      <a:pt x="99661" y="67200"/>
                      <a:pt x="83389" y="36800"/>
                      <a:pt x="65084" y="8000"/>
                    </a:cubicBezTo>
                    <a:lnTo>
                      <a:pt x="10169" y="288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0" name="Shape 630"/>
              <p:cNvSpPr/>
              <p:nvPr/>
            </p:nvSpPr>
            <p:spPr>
              <a:xfrm>
                <a:off x="4208" y="1019"/>
                <a:ext cx="600" cy="600"/>
              </a:xfrm>
              <a:custGeom>
                <a:avLst/>
                <a:gdLst/>
                <a:ahLst/>
                <a:cxnLst/>
                <a:rect l="0" t="0" r="0" b="0"/>
                <a:pathLst>
                  <a:path w="120000" h="120000" extrusionOk="0">
                    <a:moveTo>
                      <a:pt x="529" y="120000"/>
                    </a:moveTo>
                    <a:lnTo>
                      <a:pt x="0" y="118282"/>
                    </a:lnTo>
                    <a:lnTo>
                      <a:pt x="119117" y="0"/>
                    </a:lnTo>
                    <a:lnTo>
                      <a:pt x="120000" y="1717"/>
                    </a:lnTo>
                    <a:lnTo>
                      <a:pt x="52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1" name="Shape 631"/>
              <p:cNvSpPr/>
              <p:nvPr/>
            </p:nvSpPr>
            <p:spPr>
              <a:xfrm>
                <a:off x="3245" y="1770"/>
                <a:ext cx="300" cy="600"/>
              </a:xfrm>
              <a:custGeom>
                <a:avLst/>
                <a:gdLst/>
                <a:ahLst/>
                <a:cxnLst/>
                <a:rect l="0" t="0" r="0" b="0"/>
                <a:pathLst>
                  <a:path w="120000" h="120000" extrusionOk="0">
                    <a:moveTo>
                      <a:pt x="109359" y="120000"/>
                    </a:moveTo>
                    <a:cubicBezTo>
                      <a:pt x="108177" y="119615"/>
                      <a:pt x="108177" y="119615"/>
                      <a:pt x="108177" y="119615"/>
                    </a:cubicBezTo>
                    <a:cubicBezTo>
                      <a:pt x="41379" y="95769"/>
                      <a:pt x="0" y="50000"/>
                      <a:pt x="0" y="769"/>
                    </a:cubicBezTo>
                    <a:cubicBezTo>
                      <a:pt x="0" y="0"/>
                      <a:pt x="0" y="0"/>
                      <a:pt x="0" y="0"/>
                    </a:cubicBezTo>
                    <a:cubicBezTo>
                      <a:pt x="21871" y="0"/>
                      <a:pt x="21871" y="0"/>
                      <a:pt x="21871" y="0"/>
                    </a:cubicBezTo>
                    <a:cubicBezTo>
                      <a:pt x="21871" y="769"/>
                      <a:pt x="21871" y="769"/>
                      <a:pt x="21871" y="769"/>
                    </a:cubicBezTo>
                    <a:cubicBezTo>
                      <a:pt x="21871" y="45000"/>
                      <a:pt x="59113" y="85769"/>
                      <a:pt x="118817" y="107307"/>
                    </a:cubicBezTo>
                    <a:cubicBezTo>
                      <a:pt x="120000" y="107692"/>
                      <a:pt x="120000" y="107692"/>
                      <a:pt x="120000" y="107692"/>
                    </a:cubicBezTo>
                    <a:lnTo>
                      <a:pt x="109359" y="120000"/>
                    </a:lnTo>
                    <a:close/>
                    <a:moveTo>
                      <a:pt x="2364" y="1538"/>
                    </a:moveTo>
                    <a:cubicBezTo>
                      <a:pt x="2364" y="49615"/>
                      <a:pt x="43152" y="94230"/>
                      <a:pt x="108177" y="118076"/>
                    </a:cubicBezTo>
                    <a:cubicBezTo>
                      <a:pt x="117044" y="108076"/>
                      <a:pt x="117044" y="108076"/>
                      <a:pt x="117044" y="108076"/>
                    </a:cubicBezTo>
                    <a:cubicBezTo>
                      <a:pt x="57339" y="86153"/>
                      <a:pt x="20098" y="45384"/>
                      <a:pt x="20098" y="1538"/>
                    </a:cubicBezTo>
                    <a:lnTo>
                      <a:pt x="2364" y="153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2" name="Shape 632"/>
              <p:cNvSpPr/>
              <p:nvPr/>
            </p:nvSpPr>
            <p:spPr>
              <a:xfrm>
                <a:off x="3294" y="2115"/>
                <a:ext cx="300" cy="600"/>
              </a:xfrm>
              <a:custGeom>
                <a:avLst/>
                <a:gdLst/>
                <a:ahLst/>
                <a:cxnLst/>
                <a:rect l="0" t="0" r="0" b="0"/>
                <a:pathLst>
                  <a:path w="120000" h="120000" extrusionOk="0">
                    <a:moveTo>
                      <a:pt x="2507" y="120000"/>
                    </a:moveTo>
                    <a:lnTo>
                      <a:pt x="0" y="118775"/>
                    </a:lnTo>
                    <a:lnTo>
                      <a:pt x="117492" y="0"/>
                    </a:lnTo>
                    <a:lnTo>
                      <a:pt x="120000" y="734"/>
                    </a:lnTo>
                    <a:lnTo>
                      <a:pt x="2507"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3" name="Shape 633"/>
              <p:cNvSpPr/>
              <p:nvPr/>
            </p:nvSpPr>
            <p:spPr>
              <a:xfrm>
                <a:off x="2950" y="1506"/>
                <a:ext cx="600" cy="0"/>
              </a:xfrm>
              <a:custGeom>
                <a:avLst/>
                <a:gdLst/>
                <a:ahLst/>
                <a:cxnLst/>
                <a:rect l="0" t="0" r="0" b="0"/>
                <a:pathLst>
                  <a:path w="120000" h="120000" extrusionOk="0">
                    <a:moveTo>
                      <a:pt x="119740" y="120000"/>
                    </a:moveTo>
                    <a:lnTo>
                      <a:pt x="0" y="5637"/>
                    </a:lnTo>
                    <a:lnTo>
                      <a:pt x="259" y="0"/>
                    </a:lnTo>
                    <a:lnTo>
                      <a:pt x="119999" y="114362"/>
                    </a:lnTo>
                    <a:lnTo>
                      <a:pt x="11974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4" name="Shape 634"/>
              <p:cNvSpPr/>
              <p:nvPr/>
            </p:nvSpPr>
            <p:spPr>
              <a:xfrm>
                <a:off x="2049" y="1878"/>
                <a:ext cx="1200" cy="300"/>
              </a:xfrm>
              <a:custGeom>
                <a:avLst/>
                <a:gdLst/>
                <a:ahLst/>
                <a:cxnLst/>
                <a:rect l="0" t="0" r="0" b="0"/>
                <a:pathLst>
                  <a:path w="120000" h="120000" extrusionOk="0">
                    <a:moveTo>
                      <a:pt x="184" y="120000"/>
                    </a:moveTo>
                    <a:lnTo>
                      <a:pt x="0" y="113932"/>
                    </a:lnTo>
                    <a:lnTo>
                      <a:pt x="119815" y="0"/>
                    </a:lnTo>
                    <a:lnTo>
                      <a:pt x="120000" y="6067"/>
                    </a:lnTo>
                    <a:lnTo>
                      <a:pt x="18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5" name="Shape 635"/>
              <p:cNvSpPr/>
              <p:nvPr/>
            </p:nvSpPr>
            <p:spPr>
              <a:xfrm>
                <a:off x="4253" y="1958"/>
                <a:ext cx="900" cy="300"/>
              </a:xfrm>
              <a:custGeom>
                <a:avLst/>
                <a:gdLst/>
                <a:ahLst/>
                <a:cxnLst/>
                <a:rect l="0" t="0" r="0" b="0"/>
                <a:pathLst>
                  <a:path w="120000" h="120000" extrusionOk="0">
                    <a:moveTo>
                      <a:pt x="119734" y="120000"/>
                    </a:moveTo>
                    <a:lnTo>
                      <a:pt x="0" y="1800"/>
                    </a:lnTo>
                    <a:lnTo>
                      <a:pt x="530" y="0"/>
                    </a:lnTo>
                    <a:lnTo>
                      <a:pt x="120000" y="117600"/>
                    </a:lnTo>
                    <a:lnTo>
                      <a:pt x="11973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6" name="Shape 636"/>
              <p:cNvSpPr/>
              <p:nvPr/>
            </p:nvSpPr>
            <p:spPr>
              <a:xfrm>
                <a:off x="5157" y="2340"/>
                <a:ext cx="900" cy="0"/>
              </a:xfrm>
              <a:custGeom>
                <a:avLst/>
                <a:gdLst/>
                <a:ahLst/>
                <a:cxnLst/>
                <a:rect l="0" t="0" r="0" b="0"/>
                <a:pathLst>
                  <a:path w="120000" h="120000" extrusionOk="0">
                    <a:moveTo>
                      <a:pt x="0" y="120000"/>
                    </a:moveTo>
                    <a:lnTo>
                      <a:pt x="0" y="66666"/>
                    </a:lnTo>
                    <a:lnTo>
                      <a:pt x="119999" y="0"/>
                    </a:lnTo>
                    <a:lnTo>
                      <a:pt x="119999" y="53333"/>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7" name="Shape 637"/>
              <p:cNvSpPr/>
              <p:nvPr/>
            </p:nvSpPr>
            <p:spPr>
              <a:xfrm>
                <a:off x="5946" y="2088"/>
                <a:ext cx="300" cy="300"/>
              </a:xfrm>
              <a:custGeom>
                <a:avLst/>
                <a:gdLst/>
                <a:ahLst/>
                <a:cxnLst/>
                <a:rect l="0" t="0" r="0" b="0"/>
                <a:pathLst>
                  <a:path w="120000" h="120000" extrusionOk="0">
                    <a:moveTo>
                      <a:pt x="114473" y="120000"/>
                    </a:moveTo>
                    <a:lnTo>
                      <a:pt x="0" y="2777"/>
                    </a:lnTo>
                    <a:lnTo>
                      <a:pt x="4736" y="0"/>
                    </a:lnTo>
                    <a:lnTo>
                      <a:pt x="120000" y="117222"/>
                    </a:lnTo>
                    <a:lnTo>
                      <a:pt x="11447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8" name="Shape 638"/>
              <p:cNvSpPr/>
              <p:nvPr/>
            </p:nvSpPr>
            <p:spPr>
              <a:xfrm>
                <a:off x="6143" y="2088"/>
                <a:ext cx="300" cy="300"/>
              </a:xfrm>
              <a:custGeom>
                <a:avLst/>
                <a:gdLst/>
                <a:ahLst/>
                <a:cxnLst/>
                <a:rect l="0" t="0" r="0" b="0"/>
                <a:pathLst>
                  <a:path w="120000" h="120000" extrusionOk="0">
                    <a:moveTo>
                      <a:pt x="5526" y="120000"/>
                    </a:moveTo>
                    <a:lnTo>
                      <a:pt x="0" y="117222"/>
                    </a:lnTo>
                    <a:lnTo>
                      <a:pt x="114473" y="0"/>
                    </a:lnTo>
                    <a:lnTo>
                      <a:pt x="120000" y="2777"/>
                    </a:lnTo>
                    <a:lnTo>
                      <a:pt x="5526"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9" name="Shape 639"/>
              <p:cNvSpPr/>
              <p:nvPr/>
            </p:nvSpPr>
            <p:spPr>
              <a:xfrm>
                <a:off x="6116" y="2040"/>
                <a:ext cx="0" cy="30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0" name="Shape 640"/>
              <p:cNvSpPr/>
              <p:nvPr/>
            </p:nvSpPr>
            <p:spPr>
              <a:xfrm>
                <a:off x="5154" y="2350"/>
                <a:ext cx="0" cy="300"/>
              </a:xfrm>
              <a:custGeom>
                <a:avLst/>
                <a:gdLst/>
                <a:ahLst/>
                <a:cxnLst/>
                <a:rect l="0" t="0" r="0" b="0"/>
                <a:pathLst>
                  <a:path w="120000" h="120000" extrusionOk="0">
                    <a:moveTo>
                      <a:pt x="110303" y="120000"/>
                    </a:moveTo>
                    <a:lnTo>
                      <a:pt x="0" y="379"/>
                    </a:lnTo>
                    <a:lnTo>
                      <a:pt x="7272" y="0"/>
                    </a:lnTo>
                    <a:lnTo>
                      <a:pt x="119999" y="118481"/>
                    </a:lnTo>
                    <a:lnTo>
                      <a:pt x="11030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1" name="Shape 641"/>
              <p:cNvSpPr/>
              <p:nvPr/>
            </p:nvSpPr>
            <p:spPr>
              <a:xfrm>
                <a:off x="5442" y="1166"/>
                <a:ext cx="300" cy="300"/>
              </a:xfrm>
              <a:custGeom>
                <a:avLst/>
                <a:gdLst/>
                <a:ahLst/>
                <a:cxnLst/>
                <a:rect l="0" t="0" r="0" b="0"/>
                <a:pathLst>
                  <a:path w="120000" h="120000" extrusionOk="0">
                    <a:moveTo>
                      <a:pt x="117956" y="120000"/>
                    </a:moveTo>
                    <a:lnTo>
                      <a:pt x="0" y="2406"/>
                    </a:lnTo>
                    <a:lnTo>
                      <a:pt x="1459" y="0"/>
                    </a:lnTo>
                    <a:lnTo>
                      <a:pt x="120000" y="117593"/>
                    </a:lnTo>
                    <a:lnTo>
                      <a:pt x="117956"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2" name="Shape 642"/>
              <p:cNvSpPr/>
              <p:nvPr/>
            </p:nvSpPr>
            <p:spPr>
              <a:xfrm>
                <a:off x="5441" y="644"/>
                <a:ext cx="0" cy="60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3" name="Shape 643"/>
              <p:cNvSpPr/>
              <p:nvPr/>
            </p:nvSpPr>
            <p:spPr>
              <a:xfrm>
                <a:off x="5444" y="614"/>
                <a:ext cx="1200" cy="600"/>
              </a:xfrm>
              <a:custGeom>
                <a:avLst/>
                <a:gdLst/>
                <a:ahLst/>
                <a:cxnLst/>
                <a:rect l="0" t="0" r="0" b="0"/>
                <a:pathLst>
                  <a:path w="120000" h="120000" extrusionOk="0">
                    <a:moveTo>
                      <a:pt x="192" y="120000"/>
                    </a:moveTo>
                    <a:lnTo>
                      <a:pt x="0" y="118064"/>
                    </a:lnTo>
                    <a:lnTo>
                      <a:pt x="119711" y="0"/>
                    </a:lnTo>
                    <a:lnTo>
                      <a:pt x="120000" y="1290"/>
                    </a:lnTo>
                    <a:lnTo>
                      <a:pt x="19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4" name="Shape 644"/>
              <p:cNvSpPr/>
              <p:nvPr/>
            </p:nvSpPr>
            <p:spPr>
              <a:xfrm>
                <a:off x="5442" y="1161"/>
                <a:ext cx="600" cy="0"/>
              </a:xfrm>
              <a:custGeom>
                <a:avLst/>
                <a:gdLst/>
                <a:ahLst/>
                <a:cxnLst/>
                <a:rect l="0" t="0" r="0" b="0"/>
                <a:pathLst>
                  <a:path w="120000" h="120000" extrusionOk="0">
                    <a:moveTo>
                      <a:pt x="119828" y="120000"/>
                    </a:moveTo>
                    <a:lnTo>
                      <a:pt x="0" y="8709"/>
                    </a:lnTo>
                    <a:lnTo>
                      <a:pt x="343" y="0"/>
                    </a:lnTo>
                    <a:lnTo>
                      <a:pt x="119999" y="111290"/>
                    </a:lnTo>
                    <a:lnTo>
                      <a:pt x="11982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5" name="Shape 645"/>
              <p:cNvSpPr/>
              <p:nvPr/>
            </p:nvSpPr>
            <p:spPr>
              <a:xfrm>
                <a:off x="6461" y="622"/>
                <a:ext cx="300" cy="300"/>
              </a:xfrm>
              <a:custGeom>
                <a:avLst/>
                <a:gdLst/>
                <a:ahLst/>
                <a:cxnLst/>
                <a:rect l="0" t="0" r="0" b="0"/>
                <a:pathLst>
                  <a:path w="120000" h="120000" extrusionOk="0">
                    <a:moveTo>
                      <a:pt x="3025" y="120000"/>
                    </a:moveTo>
                    <a:lnTo>
                      <a:pt x="0" y="118333"/>
                    </a:lnTo>
                    <a:lnTo>
                      <a:pt x="116470" y="0"/>
                    </a:lnTo>
                    <a:lnTo>
                      <a:pt x="120000" y="1333"/>
                    </a:lnTo>
                    <a:lnTo>
                      <a:pt x="302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6" name="Shape 646"/>
              <p:cNvSpPr/>
              <p:nvPr/>
            </p:nvSpPr>
            <p:spPr>
              <a:xfrm>
                <a:off x="6680" y="620"/>
                <a:ext cx="900" cy="600"/>
              </a:xfrm>
              <a:custGeom>
                <a:avLst/>
                <a:gdLst/>
                <a:ahLst/>
                <a:cxnLst/>
                <a:rect l="0" t="0" r="0" b="0"/>
                <a:pathLst>
                  <a:path w="120000" h="120000" extrusionOk="0">
                    <a:moveTo>
                      <a:pt x="119294" y="120000"/>
                    </a:moveTo>
                    <a:lnTo>
                      <a:pt x="0" y="1478"/>
                    </a:lnTo>
                    <a:lnTo>
                      <a:pt x="705" y="0"/>
                    </a:lnTo>
                    <a:lnTo>
                      <a:pt x="120000" y="118732"/>
                    </a:lnTo>
                    <a:lnTo>
                      <a:pt x="11929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7" name="Shape 647"/>
              <p:cNvSpPr/>
              <p:nvPr/>
            </p:nvSpPr>
            <p:spPr>
              <a:xfrm>
                <a:off x="5373" y="1133"/>
                <a:ext cx="0" cy="0"/>
              </a:xfrm>
              <a:custGeom>
                <a:avLst/>
                <a:gdLst/>
                <a:ahLst/>
                <a:cxnLst/>
                <a:rect l="0" t="0" r="0" b="0"/>
                <a:pathLst>
                  <a:path w="120000" h="120000" extrusionOk="0">
                    <a:moveTo>
                      <a:pt x="73043" y="120000"/>
                    </a:moveTo>
                    <a:cubicBezTo>
                      <a:pt x="33043" y="120000"/>
                      <a:pt x="1739" y="87096"/>
                      <a:pt x="0" y="42580"/>
                    </a:cubicBezTo>
                    <a:cubicBezTo>
                      <a:pt x="0" y="27096"/>
                      <a:pt x="3478" y="13548"/>
                      <a:pt x="10434" y="0"/>
                    </a:cubicBezTo>
                    <a:cubicBezTo>
                      <a:pt x="15652" y="1935"/>
                      <a:pt x="15652" y="1935"/>
                      <a:pt x="15652" y="1935"/>
                    </a:cubicBezTo>
                    <a:cubicBezTo>
                      <a:pt x="8695" y="15483"/>
                      <a:pt x="5217" y="29032"/>
                      <a:pt x="5217" y="42580"/>
                    </a:cubicBezTo>
                    <a:cubicBezTo>
                      <a:pt x="6956" y="83225"/>
                      <a:pt x="38260" y="116129"/>
                      <a:pt x="74782" y="114193"/>
                    </a:cubicBezTo>
                    <a:cubicBezTo>
                      <a:pt x="90434" y="114193"/>
                      <a:pt x="104347" y="108387"/>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8" name="Shape 648"/>
              <p:cNvSpPr/>
              <p:nvPr/>
            </p:nvSpPr>
            <p:spPr>
              <a:xfrm>
                <a:off x="5403" y="1097"/>
                <a:ext cx="0" cy="0"/>
              </a:xfrm>
              <a:custGeom>
                <a:avLst/>
                <a:gdLst/>
                <a:ahLst/>
                <a:cxnLst/>
                <a:rect l="0" t="0" r="0" b="0"/>
                <a:pathLst>
                  <a:path w="120000" h="120000" extrusionOk="0">
                    <a:moveTo>
                      <a:pt x="115862" y="120000"/>
                    </a:moveTo>
                    <a:cubicBezTo>
                      <a:pt x="99310" y="57142"/>
                      <a:pt x="74482" y="17142"/>
                      <a:pt x="47586" y="22857"/>
                    </a:cubicBezTo>
                    <a:cubicBezTo>
                      <a:pt x="31034" y="22857"/>
                      <a:pt x="14482" y="34285"/>
                      <a:pt x="2068" y="62857"/>
                    </a:cubicBezTo>
                    <a:cubicBezTo>
                      <a:pt x="0" y="45714"/>
                      <a:pt x="0" y="45714"/>
                      <a:pt x="0" y="45714"/>
                    </a:cubicBezTo>
                    <a:cubicBezTo>
                      <a:pt x="12413" y="22857"/>
                      <a:pt x="28965" y="5714"/>
                      <a:pt x="45517" y="5714"/>
                    </a:cubicBezTo>
                    <a:cubicBezTo>
                      <a:pt x="76551" y="0"/>
                      <a:pt x="103448" y="40000"/>
                      <a:pt x="120000" y="108571"/>
                    </a:cubicBezTo>
                    <a:lnTo>
                      <a:pt x="11586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9" name="Shape 649"/>
              <p:cNvSpPr/>
              <p:nvPr/>
            </p:nvSpPr>
            <p:spPr>
              <a:xfrm>
                <a:off x="5353" y="1073"/>
                <a:ext cx="0" cy="0"/>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6744"/>
                      <a:pt x="19672" y="58604"/>
                      <a:pt x="983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0" name="Shape 650"/>
              <p:cNvSpPr/>
              <p:nvPr/>
            </p:nvSpPr>
            <p:spPr>
              <a:xfrm>
                <a:off x="5410" y="1087"/>
                <a:ext cx="0" cy="300"/>
              </a:xfrm>
              <a:custGeom>
                <a:avLst/>
                <a:gdLst/>
                <a:ahLst/>
                <a:cxnLst/>
                <a:rect l="0" t="0" r="0" b="0"/>
                <a:pathLst>
                  <a:path w="120000" h="120000" extrusionOk="0">
                    <a:moveTo>
                      <a:pt x="31168" y="120000"/>
                    </a:moveTo>
                    <a:cubicBezTo>
                      <a:pt x="20259" y="120000"/>
                      <a:pt x="9350" y="118846"/>
                      <a:pt x="0" y="115384"/>
                    </a:cubicBezTo>
                    <a:cubicBezTo>
                      <a:pt x="1558" y="110769"/>
                      <a:pt x="1558" y="110769"/>
                      <a:pt x="1558" y="110769"/>
                    </a:cubicBezTo>
                    <a:cubicBezTo>
                      <a:pt x="12467" y="113076"/>
                      <a:pt x="21818" y="114230"/>
                      <a:pt x="32727" y="114230"/>
                    </a:cubicBezTo>
                    <a:cubicBezTo>
                      <a:pt x="77922" y="113076"/>
                      <a:pt x="112207" y="86538"/>
                      <a:pt x="110649" y="54230"/>
                    </a:cubicBezTo>
                    <a:cubicBezTo>
                      <a:pt x="110649" y="33461"/>
                      <a:pt x="95064" y="15000"/>
                      <a:pt x="73246" y="4615"/>
                    </a:cubicBezTo>
                    <a:cubicBezTo>
                      <a:pt x="76363" y="0"/>
                      <a:pt x="76363" y="0"/>
                      <a:pt x="76363" y="0"/>
                    </a:cubicBezTo>
                    <a:cubicBezTo>
                      <a:pt x="101298" y="11538"/>
                      <a:pt x="116883" y="31153"/>
                      <a:pt x="118441" y="53076"/>
                    </a:cubicBezTo>
                    <a:cubicBezTo>
                      <a:pt x="120000" y="88846"/>
                      <a:pt x="81038" y="118846"/>
                      <a:pt x="34285" y="120000"/>
                    </a:cubicBezTo>
                    <a:cubicBezTo>
                      <a:pt x="32727" y="120000"/>
                      <a:pt x="31168" y="120000"/>
                      <a:pt x="3116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1" name="Shape 651"/>
              <p:cNvSpPr/>
              <p:nvPr/>
            </p:nvSpPr>
            <p:spPr>
              <a:xfrm>
                <a:off x="2490" y="2022"/>
                <a:ext cx="900" cy="600"/>
              </a:xfrm>
              <a:custGeom>
                <a:avLst/>
                <a:gdLst/>
                <a:ahLst/>
                <a:cxnLst/>
                <a:rect l="0" t="0" r="0" b="0"/>
                <a:pathLst>
                  <a:path w="120000" h="120000" extrusionOk="0">
                    <a:moveTo>
                      <a:pt x="463" y="120000"/>
                    </a:moveTo>
                    <a:lnTo>
                      <a:pt x="0" y="118649"/>
                    </a:lnTo>
                    <a:lnTo>
                      <a:pt x="119652" y="0"/>
                    </a:lnTo>
                    <a:lnTo>
                      <a:pt x="120000" y="1350"/>
                    </a:lnTo>
                    <a:lnTo>
                      <a:pt x="46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2" name="Shape 652"/>
              <p:cNvSpPr/>
              <p:nvPr/>
            </p:nvSpPr>
            <p:spPr>
              <a:xfrm>
                <a:off x="7048" y="1187"/>
                <a:ext cx="600" cy="300"/>
              </a:xfrm>
              <a:custGeom>
                <a:avLst/>
                <a:gdLst/>
                <a:ahLst/>
                <a:cxnLst/>
                <a:rect l="0" t="0" r="0" b="0"/>
                <a:pathLst>
                  <a:path w="120000" h="120000" extrusionOk="0">
                    <a:moveTo>
                      <a:pt x="1021" y="120000"/>
                    </a:moveTo>
                    <a:lnTo>
                      <a:pt x="0" y="116769"/>
                    </a:lnTo>
                    <a:lnTo>
                      <a:pt x="119234" y="0"/>
                    </a:lnTo>
                    <a:lnTo>
                      <a:pt x="120000" y="3230"/>
                    </a:lnTo>
                    <a:lnTo>
                      <a:pt x="1021"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3" name="Shape 653"/>
              <p:cNvSpPr/>
              <p:nvPr/>
            </p:nvSpPr>
            <p:spPr>
              <a:xfrm>
                <a:off x="7342" y="1187"/>
                <a:ext cx="300" cy="1500"/>
              </a:xfrm>
              <a:custGeom>
                <a:avLst/>
                <a:gdLst/>
                <a:ahLst/>
                <a:cxnLst/>
                <a:rect l="0" t="0" r="0" b="0"/>
                <a:pathLst>
                  <a:path w="120000" h="120000" extrusionOk="0">
                    <a:moveTo>
                      <a:pt x="6033" y="120000"/>
                    </a:moveTo>
                    <a:lnTo>
                      <a:pt x="0" y="119829"/>
                    </a:lnTo>
                    <a:lnTo>
                      <a:pt x="114636" y="0"/>
                    </a:lnTo>
                    <a:lnTo>
                      <a:pt x="120000" y="0"/>
                    </a:lnTo>
                    <a:lnTo>
                      <a:pt x="603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4" name="Shape 654"/>
              <p:cNvSpPr/>
              <p:nvPr/>
            </p:nvSpPr>
            <p:spPr>
              <a:xfrm>
                <a:off x="7487" y="938"/>
                <a:ext cx="0" cy="300"/>
              </a:xfrm>
              <a:custGeom>
                <a:avLst/>
                <a:gdLst/>
                <a:ahLst/>
                <a:cxnLst/>
                <a:rect l="0" t="0" r="0" b="0"/>
                <a:pathLst>
                  <a:path w="120000" h="120000" extrusionOk="0">
                    <a:moveTo>
                      <a:pt x="94545" y="120000"/>
                    </a:moveTo>
                    <a:lnTo>
                      <a:pt x="0" y="0"/>
                    </a:lnTo>
                    <a:lnTo>
                      <a:pt x="32727" y="0"/>
                    </a:lnTo>
                    <a:lnTo>
                      <a:pt x="120000" y="119036"/>
                    </a:lnTo>
                    <a:lnTo>
                      <a:pt x="9454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5" name="Shape 655"/>
              <p:cNvSpPr/>
              <p:nvPr/>
            </p:nvSpPr>
            <p:spPr>
              <a:xfrm>
                <a:off x="7513" y="1172"/>
                <a:ext cx="0" cy="300"/>
              </a:xfrm>
              <a:custGeom>
                <a:avLst/>
                <a:gdLst/>
                <a:ahLst/>
                <a:cxnLst/>
                <a:rect l="0" t="0" r="0" b="0"/>
                <a:pathLst>
                  <a:path w="120000" h="120000" extrusionOk="0">
                    <a:moveTo>
                      <a:pt x="114285" y="120000"/>
                    </a:moveTo>
                    <a:lnTo>
                      <a:pt x="0" y="1200"/>
                    </a:lnTo>
                    <a:lnTo>
                      <a:pt x="5714" y="0"/>
                    </a:lnTo>
                    <a:lnTo>
                      <a:pt x="120000" y="118800"/>
                    </a:lnTo>
                    <a:lnTo>
                      <a:pt x="11428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6" name="Shape 656"/>
              <p:cNvSpPr/>
              <p:nvPr/>
            </p:nvSpPr>
            <p:spPr>
              <a:xfrm>
                <a:off x="6986" y="2160"/>
                <a:ext cx="300" cy="300"/>
              </a:xfrm>
              <a:custGeom>
                <a:avLst/>
                <a:gdLst/>
                <a:ahLst/>
                <a:cxnLst/>
                <a:rect l="0" t="0" r="0" b="0"/>
                <a:pathLst>
                  <a:path w="120000" h="120000" extrusionOk="0">
                    <a:moveTo>
                      <a:pt x="118356" y="119999"/>
                    </a:moveTo>
                    <a:lnTo>
                      <a:pt x="0" y="1690"/>
                    </a:lnTo>
                    <a:lnTo>
                      <a:pt x="2301" y="0"/>
                    </a:lnTo>
                    <a:lnTo>
                      <a:pt x="119999" y="118591"/>
                    </a:lnTo>
                    <a:lnTo>
                      <a:pt x="118356"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7" name="Shape 657"/>
              <p:cNvSpPr/>
              <p:nvPr/>
            </p:nvSpPr>
            <p:spPr>
              <a:xfrm>
                <a:off x="7104" y="2588"/>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8" name="Shape 658"/>
              <p:cNvSpPr/>
              <p:nvPr/>
            </p:nvSpPr>
            <p:spPr>
              <a:xfrm>
                <a:off x="7246" y="2586"/>
                <a:ext cx="0" cy="300"/>
              </a:xfrm>
              <a:custGeom>
                <a:avLst/>
                <a:gdLst/>
                <a:ahLst/>
                <a:cxnLst/>
                <a:rect l="0" t="0" r="0" b="0"/>
                <a:pathLst>
                  <a:path w="120000" h="120000" extrusionOk="0">
                    <a:moveTo>
                      <a:pt x="7636" y="119999"/>
                    </a:moveTo>
                    <a:lnTo>
                      <a:pt x="0" y="116385"/>
                    </a:lnTo>
                    <a:lnTo>
                      <a:pt x="112363" y="0"/>
                    </a:lnTo>
                    <a:lnTo>
                      <a:pt x="120000" y="2891"/>
                    </a:lnTo>
                    <a:lnTo>
                      <a:pt x="7636"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9" name="Shape 659"/>
              <p:cNvSpPr/>
              <p:nvPr/>
            </p:nvSpPr>
            <p:spPr>
              <a:xfrm>
                <a:off x="7342" y="2593"/>
                <a:ext cx="300" cy="300"/>
              </a:xfrm>
              <a:custGeom>
                <a:avLst/>
                <a:gdLst/>
                <a:ahLst/>
                <a:cxnLst/>
                <a:rect l="0" t="0" r="0" b="0"/>
                <a:pathLst>
                  <a:path w="120000" h="120000" extrusionOk="0">
                    <a:moveTo>
                      <a:pt x="118250" y="120000"/>
                    </a:moveTo>
                    <a:lnTo>
                      <a:pt x="0" y="3043"/>
                    </a:lnTo>
                    <a:lnTo>
                      <a:pt x="1749" y="0"/>
                    </a:lnTo>
                    <a:lnTo>
                      <a:pt x="120000" y="116956"/>
                    </a:lnTo>
                    <a:lnTo>
                      <a:pt x="11825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0" name="Shape 660"/>
              <p:cNvSpPr/>
              <p:nvPr/>
            </p:nvSpPr>
            <p:spPr>
              <a:xfrm>
                <a:off x="5152" y="2348"/>
                <a:ext cx="900" cy="600"/>
              </a:xfrm>
              <a:custGeom>
                <a:avLst/>
                <a:gdLst/>
                <a:ahLst/>
                <a:cxnLst/>
                <a:rect l="0" t="0" r="0" b="0"/>
                <a:pathLst>
                  <a:path w="120000" h="120000" extrusionOk="0">
                    <a:moveTo>
                      <a:pt x="119293" y="120000"/>
                    </a:moveTo>
                    <a:lnTo>
                      <a:pt x="0" y="924"/>
                    </a:lnTo>
                    <a:lnTo>
                      <a:pt x="706" y="0"/>
                    </a:lnTo>
                    <a:lnTo>
                      <a:pt x="120000" y="118705"/>
                    </a:lnTo>
                    <a:lnTo>
                      <a:pt x="11929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1" name="Shape 661"/>
              <p:cNvSpPr/>
              <p:nvPr/>
            </p:nvSpPr>
            <p:spPr>
              <a:xfrm>
                <a:off x="5079" y="2284"/>
                <a:ext cx="0" cy="0"/>
              </a:xfrm>
              <a:custGeom>
                <a:avLst/>
                <a:gdLst/>
                <a:ahLst/>
                <a:cxnLst/>
                <a:rect l="0" t="0" r="0" b="0"/>
                <a:pathLst>
                  <a:path w="120000" h="120000" extrusionOk="0">
                    <a:moveTo>
                      <a:pt x="120000" y="120000"/>
                    </a:moveTo>
                    <a:cubicBezTo>
                      <a:pt x="90731" y="117073"/>
                      <a:pt x="64390" y="111219"/>
                      <a:pt x="46829" y="100975"/>
                    </a:cubicBezTo>
                    <a:cubicBezTo>
                      <a:pt x="0" y="76097"/>
                      <a:pt x="2926" y="38048"/>
                      <a:pt x="52682" y="16097"/>
                    </a:cubicBezTo>
                    <a:cubicBezTo>
                      <a:pt x="70243" y="7317"/>
                      <a:pt x="90731" y="2926"/>
                      <a:pt x="111219" y="0"/>
                    </a:cubicBezTo>
                    <a:cubicBezTo>
                      <a:pt x="114146" y="4390"/>
                      <a:pt x="114146" y="4390"/>
                      <a:pt x="114146" y="4390"/>
                    </a:cubicBezTo>
                    <a:cubicBezTo>
                      <a:pt x="93658" y="5853"/>
                      <a:pt x="73170" y="11707"/>
                      <a:pt x="58536" y="19024"/>
                    </a:cubicBezTo>
                    <a:cubicBezTo>
                      <a:pt x="11707" y="39512"/>
                      <a:pt x="11707" y="74634"/>
                      <a:pt x="52682" y="98048"/>
                    </a:cubicBezTo>
                    <a:cubicBezTo>
                      <a:pt x="70243" y="106829"/>
                      <a:pt x="93658" y="114146"/>
                      <a:pt x="120000" y="115609"/>
                    </a:cubicBezTo>
                    <a:lnTo>
                      <a:pt x="120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2" name="Shape 662"/>
              <p:cNvSpPr/>
              <p:nvPr/>
            </p:nvSpPr>
            <p:spPr>
              <a:xfrm>
                <a:off x="5172" y="2284"/>
                <a:ext cx="0" cy="0"/>
              </a:xfrm>
              <a:custGeom>
                <a:avLst/>
                <a:gdLst/>
                <a:ahLst/>
                <a:cxnLst/>
                <a:rect l="0" t="0" r="0" b="0"/>
                <a:pathLst>
                  <a:path w="120000" h="120000" extrusionOk="0">
                    <a:moveTo>
                      <a:pt x="106285" y="120000"/>
                    </a:moveTo>
                    <a:cubicBezTo>
                      <a:pt x="96000" y="120000"/>
                      <a:pt x="96000" y="120000"/>
                      <a:pt x="96000" y="120000"/>
                    </a:cubicBezTo>
                    <a:cubicBezTo>
                      <a:pt x="109714" y="89411"/>
                      <a:pt x="96000" y="56470"/>
                      <a:pt x="65142" y="35294"/>
                    </a:cubicBezTo>
                    <a:cubicBezTo>
                      <a:pt x="48000" y="21176"/>
                      <a:pt x="24000" y="11764"/>
                      <a:pt x="0" y="7058"/>
                    </a:cubicBezTo>
                    <a:cubicBezTo>
                      <a:pt x="0" y="0"/>
                      <a:pt x="0" y="0"/>
                      <a:pt x="0" y="0"/>
                    </a:cubicBezTo>
                    <a:cubicBezTo>
                      <a:pt x="27428" y="4705"/>
                      <a:pt x="54857" y="14117"/>
                      <a:pt x="72000" y="30588"/>
                    </a:cubicBezTo>
                    <a:cubicBezTo>
                      <a:pt x="106285" y="54117"/>
                      <a:pt x="120000" y="89411"/>
                      <a:pt x="106285"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3" name="Shape 663"/>
              <p:cNvSpPr/>
              <p:nvPr/>
            </p:nvSpPr>
            <p:spPr>
              <a:xfrm>
                <a:off x="5115" y="2250"/>
                <a:ext cx="0" cy="0"/>
              </a:xfrm>
              <a:custGeom>
                <a:avLst/>
                <a:gdLst/>
                <a:ahLst/>
                <a:cxnLst/>
                <a:rect l="0" t="0" r="0" b="0"/>
                <a:pathLst>
                  <a:path w="120000" h="120000" extrusionOk="0">
                    <a:moveTo>
                      <a:pt x="113239" y="120000"/>
                    </a:moveTo>
                    <a:cubicBezTo>
                      <a:pt x="111549" y="112500"/>
                      <a:pt x="108169" y="105000"/>
                      <a:pt x="106478" y="97500"/>
                    </a:cubicBezTo>
                    <a:cubicBezTo>
                      <a:pt x="79436" y="37500"/>
                      <a:pt x="38873" y="18750"/>
                      <a:pt x="5070" y="56250"/>
                    </a:cubicBezTo>
                    <a:cubicBezTo>
                      <a:pt x="0" y="41250"/>
                      <a:pt x="0" y="41250"/>
                      <a:pt x="0" y="41250"/>
                    </a:cubicBezTo>
                    <a:cubicBezTo>
                      <a:pt x="37183" y="0"/>
                      <a:pt x="82816" y="18750"/>
                      <a:pt x="111549" y="86250"/>
                    </a:cubicBezTo>
                    <a:cubicBezTo>
                      <a:pt x="114929" y="93750"/>
                      <a:pt x="118309" y="101250"/>
                      <a:pt x="120000" y="108750"/>
                    </a:cubicBezTo>
                    <a:lnTo>
                      <a:pt x="11323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4" name="Shape 664"/>
              <p:cNvSpPr/>
              <p:nvPr/>
            </p:nvSpPr>
            <p:spPr>
              <a:xfrm>
                <a:off x="5069" y="2336"/>
                <a:ext cx="300" cy="0"/>
              </a:xfrm>
              <a:custGeom>
                <a:avLst/>
                <a:gdLst/>
                <a:ahLst/>
                <a:cxnLst/>
                <a:rect l="0" t="0" r="0" b="0"/>
                <a:pathLst>
                  <a:path w="120000" h="120000" extrusionOk="0">
                    <a:moveTo>
                      <a:pt x="56216" y="120000"/>
                    </a:moveTo>
                    <a:cubicBezTo>
                      <a:pt x="56216" y="120000"/>
                      <a:pt x="55135" y="120000"/>
                      <a:pt x="54054" y="120000"/>
                    </a:cubicBezTo>
                    <a:cubicBezTo>
                      <a:pt x="37837" y="118181"/>
                      <a:pt x="23783" y="107272"/>
                      <a:pt x="11891" y="87272"/>
                    </a:cubicBezTo>
                    <a:cubicBezTo>
                      <a:pt x="6486" y="78181"/>
                      <a:pt x="2162" y="65454"/>
                      <a:pt x="0" y="52727"/>
                    </a:cubicBezTo>
                    <a:cubicBezTo>
                      <a:pt x="4324" y="50909"/>
                      <a:pt x="4324" y="50909"/>
                      <a:pt x="4324" y="50909"/>
                    </a:cubicBezTo>
                    <a:cubicBezTo>
                      <a:pt x="7567" y="61818"/>
                      <a:pt x="10810" y="72727"/>
                      <a:pt x="16216" y="81818"/>
                    </a:cubicBezTo>
                    <a:cubicBezTo>
                      <a:pt x="25945" y="100000"/>
                      <a:pt x="40000" y="110909"/>
                      <a:pt x="55135" y="110909"/>
                    </a:cubicBezTo>
                    <a:cubicBezTo>
                      <a:pt x="69189" y="112727"/>
                      <a:pt x="83243" y="103636"/>
                      <a:pt x="94054" y="85454"/>
                    </a:cubicBezTo>
                    <a:cubicBezTo>
                      <a:pt x="108108" y="63636"/>
                      <a:pt x="114594" y="32727"/>
                      <a:pt x="111351" y="1818"/>
                    </a:cubicBezTo>
                    <a:cubicBezTo>
                      <a:pt x="115675" y="0"/>
                      <a:pt x="115675" y="0"/>
                      <a:pt x="115675" y="0"/>
                    </a:cubicBezTo>
                    <a:cubicBezTo>
                      <a:pt x="120000" y="34545"/>
                      <a:pt x="112432" y="69090"/>
                      <a:pt x="97297" y="92727"/>
                    </a:cubicBezTo>
                    <a:cubicBezTo>
                      <a:pt x="86486" y="110909"/>
                      <a:pt x="72432" y="120000"/>
                      <a:pt x="5621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5" name="Shape 665"/>
              <p:cNvSpPr/>
              <p:nvPr/>
            </p:nvSpPr>
            <p:spPr>
              <a:xfrm>
                <a:off x="5996" y="2713"/>
                <a:ext cx="300" cy="300"/>
              </a:xfrm>
              <a:custGeom>
                <a:avLst/>
                <a:gdLst/>
                <a:ahLst/>
                <a:cxnLst/>
                <a:rect l="0" t="0" r="0" b="0"/>
                <a:pathLst>
                  <a:path w="120000" h="120000" extrusionOk="0">
                    <a:moveTo>
                      <a:pt x="1132" y="120000"/>
                    </a:moveTo>
                    <a:lnTo>
                      <a:pt x="0" y="117042"/>
                    </a:lnTo>
                    <a:lnTo>
                      <a:pt x="119150" y="0"/>
                    </a:lnTo>
                    <a:lnTo>
                      <a:pt x="120000" y="2957"/>
                    </a:lnTo>
                    <a:lnTo>
                      <a:pt x="113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6" name="Shape 666"/>
              <p:cNvSpPr/>
              <p:nvPr/>
            </p:nvSpPr>
            <p:spPr>
              <a:xfrm>
                <a:off x="7351" y="2174"/>
                <a:ext cx="600" cy="300"/>
              </a:xfrm>
              <a:custGeom>
                <a:avLst/>
                <a:gdLst/>
                <a:ahLst/>
                <a:cxnLst/>
                <a:rect l="0" t="0" r="0" b="0"/>
                <a:pathLst>
                  <a:path w="120000" h="120000" extrusionOk="0">
                    <a:moveTo>
                      <a:pt x="487" y="119999"/>
                    </a:moveTo>
                    <a:lnTo>
                      <a:pt x="0" y="118273"/>
                    </a:lnTo>
                    <a:lnTo>
                      <a:pt x="119512" y="0"/>
                    </a:lnTo>
                    <a:lnTo>
                      <a:pt x="120000" y="2014"/>
                    </a:lnTo>
                    <a:lnTo>
                      <a:pt x="487"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7" name="Shape 667"/>
              <p:cNvSpPr/>
              <p:nvPr/>
            </p:nvSpPr>
            <p:spPr>
              <a:xfrm>
                <a:off x="7295" y="2566"/>
                <a:ext cx="0" cy="0"/>
              </a:xfrm>
              <a:custGeom>
                <a:avLst/>
                <a:gdLst/>
                <a:ahLst/>
                <a:cxnLst/>
                <a:rect l="0" t="0" r="0" b="0"/>
                <a:pathLst>
                  <a:path w="120000" h="120000" extrusionOk="0">
                    <a:moveTo>
                      <a:pt x="51891" y="115932"/>
                    </a:moveTo>
                    <a:cubicBezTo>
                      <a:pt x="45405" y="115932"/>
                      <a:pt x="38918" y="115932"/>
                      <a:pt x="32432" y="113898"/>
                    </a:cubicBezTo>
                    <a:cubicBezTo>
                      <a:pt x="19459" y="107796"/>
                      <a:pt x="9729" y="99661"/>
                      <a:pt x="0" y="87457"/>
                    </a:cubicBezTo>
                    <a:cubicBezTo>
                      <a:pt x="4864" y="83389"/>
                      <a:pt x="4864" y="83389"/>
                      <a:pt x="4864" y="83389"/>
                    </a:cubicBezTo>
                    <a:cubicBezTo>
                      <a:pt x="11351" y="95593"/>
                      <a:pt x="22702" y="103728"/>
                      <a:pt x="34054" y="107796"/>
                    </a:cubicBezTo>
                    <a:cubicBezTo>
                      <a:pt x="66486" y="120000"/>
                      <a:pt x="100540" y="97627"/>
                      <a:pt x="111891" y="56949"/>
                    </a:cubicBezTo>
                    <a:cubicBezTo>
                      <a:pt x="115135" y="38644"/>
                      <a:pt x="115135" y="20338"/>
                      <a:pt x="108648" y="4067"/>
                    </a:cubicBezTo>
                    <a:cubicBezTo>
                      <a:pt x="113513" y="0"/>
                      <a:pt x="113513" y="0"/>
                      <a:pt x="113513" y="0"/>
                    </a:cubicBezTo>
                    <a:cubicBezTo>
                      <a:pt x="120000" y="18305"/>
                      <a:pt x="120000" y="38644"/>
                      <a:pt x="115135" y="56949"/>
                    </a:cubicBezTo>
                    <a:cubicBezTo>
                      <a:pt x="107027" y="93559"/>
                      <a:pt x="79459" y="115932"/>
                      <a:pt x="51891" y="11593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8" name="Shape 668"/>
              <p:cNvSpPr/>
              <p:nvPr/>
            </p:nvSpPr>
            <p:spPr>
              <a:xfrm>
                <a:off x="7278" y="2526"/>
                <a:ext cx="0" cy="0"/>
              </a:xfrm>
              <a:custGeom>
                <a:avLst/>
                <a:gdLst/>
                <a:ahLst/>
                <a:cxnLst/>
                <a:rect l="0" t="0" r="0" b="0"/>
                <a:pathLst>
                  <a:path w="120000" h="120000" extrusionOk="0">
                    <a:moveTo>
                      <a:pt x="7500" y="120000"/>
                    </a:moveTo>
                    <a:cubicBezTo>
                      <a:pt x="0" y="101538"/>
                      <a:pt x="0" y="83076"/>
                      <a:pt x="7500" y="64615"/>
                    </a:cubicBezTo>
                    <a:cubicBezTo>
                      <a:pt x="26250" y="32307"/>
                      <a:pt x="6750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9" name="Shape 669"/>
              <p:cNvSpPr/>
              <p:nvPr/>
            </p:nvSpPr>
            <p:spPr>
              <a:xfrm>
                <a:off x="7246" y="2551"/>
                <a:ext cx="0" cy="0"/>
              </a:xfrm>
              <a:custGeom>
                <a:avLst/>
                <a:gdLst/>
                <a:ahLst/>
                <a:cxnLst/>
                <a:rect l="0" t="0" r="0" b="0"/>
                <a:pathLst>
                  <a:path w="120000" h="120000" extrusionOk="0">
                    <a:moveTo>
                      <a:pt x="112500" y="120000"/>
                    </a:moveTo>
                    <a:cubicBezTo>
                      <a:pt x="33750" y="98028"/>
                      <a:pt x="0" y="54084"/>
                      <a:pt x="30000" y="13521"/>
                    </a:cubicBezTo>
                    <a:cubicBezTo>
                      <a:pt x="30000" y="10140"/>
                      <a:pt x="33750" y="5070"/>
                      <a:pt x="41250" y="0"/>
                    </a:cubicBezTo>
                    <a:cubicBezTo>
                      <a:pt x="56250" y="5070"/>
                      <a:pt x="56250" y="5070"/>
                      <a:pt x="56250" y="5070"/>
                    </a:cubicBezTo>
                    <a:cubicBezTo>
                      <a:pt x="52500" y="8450"/>
                      <a:pt x="48750" y="11830"/>
                      <a:pt x="45000" y="16901"/>
                    </a:cubicBezTo>
                    <a:cubicBezTo>
                      <a:pt x="22500" y="52394"/>
                      <a:pt x="52500" y="92957"/>
                      <a:pt x="120000" y="113239"/>
                    </a:cubicBezTo>
                    <a:lnTo>
                      <a:pt x="112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0" name="Shape 670"/>
              <p:cNvSpPr/>
              <p:nvPr/>
            </p:nvSpPr>
            <p:spPr>
              <a:xfrm>
                <a:off x="7288" y="2493"/>
                <a:ext cx="300" cy="300"/>
              </a:xfrm>
              <a:custGeom>
                <a:avLst/>
                <a:gdLst/>
                <a:ahLst/>
                <a:cxnLst/>
                <a:rect l="0" t="0" r="0" b="0"/>
                <a:pathLst>
                  <a:path w="120000" h="120000" extrusionOk="0">
                    <a:moveTo>
                      <a:pt x="95757" y="120000"/>
                    </a:moveTo>
                    <a:cubicBezTo>
                      <a:pt x="90909" y="116210"/>
                      <a:pt x="90909" y="116210"/>
                      <a:pt x="90909" y="116210"/>
                    </a:cubicBezTo>
                    <a:cubicBezTo>
                      <a:pt x="96969" y="109894"/>
                      <a:pt x="100606" y="102315"/>
                      <a:pt x="103030" y="93473"/>
                    </a:cubicBezTo>
                    <a:cubicBezTo>
                      <a:pt x="112727" y="59368"/>
                      <a:pt x="94545" y="22736"/>
                      <a:pt x="61818" y="12631"/>
                    </a:cubicBezTo>
                    <a:cubicBezTo>
                      <a:pt x="42424" y="6315"/>
                      <a:pt x="20606" y="10105"/>
                      <a:pt x="3636" y="25263"/>
                    </a:cubicBezTo>
                    <a:cubicBezTo>
                      <a:pt x="0" y="20210"/>
                      <a:pt x="0" y="20210"/>
                      <a:pt x="0" y="20210"/>
                    </a:cubicBezTo>
                    <a:cubicBezTo>
                      <a:pt x="18181" y="5052"/>
                      <a:pt x="41212" y="0"/>
                      <a:pt x="64242" y="6315"/>
                    </a:cubicBezTo>
                    <a:cubicBezTo>
                      <a:pt x="99393" y="18947"/>
                      <a:pt x="119999" y="58105"/>
                      <a:pt x="107878" y="94736"/>
                    </a:cubicBezTo>
                    <a:cubicBezTo>
                      <a:pt x="105454" y="104842"/>
                      <a:pt x="101818" y="112421"/>
                      <a:pt x="95757"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1" name="Shape 671"/>
              <p:cNvSpPr/>
              <p:nvPr/>
            </p:nvSpPr>
            <p:spPr>
              <a:xfrm>
                <a:off x="7455" y="1177"/>
                <a:ext cx="0" cy="0"/>
              </a:xfrm>
              <a:custGeom>
                <a:avLst/>
                <a:gdLst/>
                <a:ahLst/>
                <a:cxnLst/>
                <a:rect l="0" t="0" r="0" b="0"/>
                <a:pathLst>
                  <a:path w="120000" h="120000" extrusionOk="0">
                    <a:moveTo>
                      <a:pt x="54683" y="115294"/>
                    </a:moveTo>
                    <a:cubicBezTo>
                      <a:pt x="44050" y="115294"/>
                      <a:pt x="34936" y="110588"/>
                      <a:pt x="24303" y="101176"/>
                    </a:cubicBezTo>
                    <a:cubicBezTo>
                      <a:pt x="13670" y="94117"/>
                      <a:pt x="6075" y="80000"/>
                      <a:pt x="0" y="63529"/>
                    </a:cubicBezTo>
                    <a:cubicBezTo>
                      <a:pt x="4556" y="61176"/>
                      <a:pt x="4556" y="61176"/>
                      <a:pt x="4556" y="61176"/>
                    </a:cubicBezTo>
                    <a:cubicBezTo>
                      <a:pt x="9113" y="75294"/>
                      <a:pt x="16708" y="87058"/>
                      <a:pt x="27341" y="96470"/>
                    </a:cubicBezTo>
                    <a:cubicBezTo>
                      <a:pt x="54683" y="120000"/>
                      <a:pt x="91139" y="103529"/>
                      <a:pt x="106329" y="61176"/>
                    </a:cubicBezTo>
                    <a:cubicBezTo>
                      <a:pt x="112405" y="42352"/>
                      <a:pt x="115443" y="21176"/>
                      <a:pt x="112405" y="0"/>
                    </a:cubicBezTo>
                    <a:cubicBezTo>
                      <a:pt x="116962" y="0"/>
                      <a:pt x="116962" y="0"/>
                      <a:pt x="116962" y="0"/>
                    </a:cubicBezTo>
                    <a:cubicBezTo>
                      <a:pt x="120000" y="21176"/>
                      <a:pt x="116962" y="44705"/>
                      <a:pt x="109367" y="63529"/>
                    </a:cubicBezTo>
                    <a:cubicBezTo>
                      <a:pt x="98734" y="96470"/>
                      <a:pt x="77468" y="115294"/>
                      <a:pt x="54683" y="115294"/>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2" name="Shape 672"/>
              <p:cNvSpPr/>
              <p:nvPr/>
            </p:nvSpPr>
            <p:spPr>
              <a:xfrm>
                <a:off x="7445" y="1119"/>
                <a:ext cx="0" cy="0"/>
              </a:xfrm>
              <a:custGeom>
                <a:avLst/>
                <a:gdLst/>
                <a:ahLst/>
                <a:cxnLst/>
                <a:rect l="0" t="0" r="0" b="0"/>
                <a:pathLst>
                  <a:path w="120000" h="120000" extrusionOk="0">
                    <a:moveTo>
                      <a:pt x="3000" y="120000"/>
                    </a:moveTo>
                    <a:cubicBezTo>
                      <a:pt x="0" y="98666"/>
                      <a:pt x="6000" y="77333"/>
                      <a:pt x="18000" y="56000"/>
                    </a:cubicBezTo>
                    <a:cubicBezTo>
                      <a:pt x="39000" y="24000"/>
                      <a:pt x="78000" y="2666"/>
                      <a:pt x="120000" y="0"/>
                    </a:cubicBezTo>
                    <a:cubicBezTo>
                      <a:pt x="120000" y="8000"/>
                      <a:pt x="120000" y="8000"/>
                      <a:pt x="120000" y="8000"/>
                    </a:cubicBezTo>
                    <a:cubicBezTo>
                      <a:pt x="81000" y="10666"/>
                      <a:pt x="45000" y="29333"/>
                      <a:pt x="27000" y="61333"/>
                    </a:cubicBezTo>
                    <a:cubicBezTo>
                      <a:pt x="15000" y="80000"/>
                      <a:pt x="9000" y="98666"/>
                      <a:pt x="12000" y="120000"/>
                    </a:cubicBezTo>
                    <a:lnTo>
                      <a:pt x="3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3" name="Shape 673"/>
              <p:cNvSpPr/>
              <p:nvPr/>
            </p:nvSpPr>
            <p:spPr>
              <a:xfrm>
                <a:off x="7415" y="1131"/>
                <a:ext cx="0" cy="0"/>
              </a:xfrm>
              <a:custGeom>
                <a:avLst/>
                <a:gdLst/>
                <a:ahLst/>
                <a:cxnLst/>
                <a:rect l="0" t="0" r="0" b="0"/>
                <a:pathLst>
                  <a:path w="120000" h="120000" extrusionOk="0">
                    <a:moveTo>
                      <a:pt x="100000" y="119999"/>
                    </a:moveTo>
                    <a:cubicBezTo>
                      <a:pt x="15000" y="92054"/>
                      <a:pt x="0" y="46027"/>
                      <a:pt x="55000" y="11506"/>
                    </a:cubicBezTo>
                    <a:cubicBezTo>
                      <a:pt x="65000" y="6575"/>
                      <a:pt x="70000" y="3287"/>
                      <a:pt x="80000" y="0"/>
                    </a:cubicBezTo>
                    <a:cubicBezTo>
                      <a:pt x="100000" y="4931"/>
                      <a:pt x="100000" y="4931"/>
                      <a:pt x="100000" y="4931"/>
                    </a:cubicBezTo>
                    <a:cubicBezTo>
                      <a:pt x="90000" y="8219"/>
                      <a:pt x="85000" y="11506"/>
                      <a:pt x="80000" y="14794"/>
                    </a:cubicBezTo>
                    <a:cubicBezTo>
                      <a:pt x="25000" y="47671"/>
                      <a:pt x="40000" y="88767"/>
                      <a:pt x="120000" y="115068"/>
                    </a:cubicBezTo>
                    <a:lnTo>
                      <a:pt x="100000"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4" name="Shape 674"/>
              <p:cNvSpPr/>
              <p:nvPr/>
            </p:nvSpPr>
            <p:spPr>
              <a:xfrm>
                <a:off x="7472" y="1090"/>
                <a:ext cx="0" cy="300"/>
              </a:xfrm>
              <a:custGeom>
                <a:avLst/>
                <a:gdLst/>
                <a:ahLst/>
                <a:cxnLst/>
                <a:rect l="0" t="0" r="0" b="0"/>
                <a:pathLst>
                  <a:path w="120000" h="120000" extrusionOk="0">
                    <a:moveTo>
                      <a:pt x="87142" y="120000"/>
                    </a:moveTo>
                    <a:cubicBezTo>
                      <a:pt x="82857" y="115294"/>
                      <a:pt x="82857" y="115294"/>
                      <a:pt x="82857" y="115294"/>
                    </a:cubicBezTo>
                    <a:cubicBezTo>
                      <a:pt x="90000" y="110588"/>
                      <a:pt x="97142" y="104705"/>
                      <a:pt x="101428" y="97647"/>
                    </a:cubicBezTo>
                    <a:cubicBezTo>
                      <a:pt x="111428" y="83529"/>
                      <a:pt x="112857" y="67058"/>
                      <a:pt x="108571" y="51764"/>
                    </a:cubicBezTo>
                    <a:cubicBezTo>
                      <a:pt x="102857" y="36470"/>
                      <a:pt x="90000" y="23529"/>
                      <a:pt x="72857" y="15294"/>
                    </a:cubicBezTo>
                    <a:cubicBezTo>
                      <a:pt x="51428" y="5882"/>
                      <a:pt x="25714" y="5882"/>
                      <a:pt x="2857" y="15294"/>
                    </a:cubicBezTo>
                    <a:cubicBezTo>
                      <a:pt x="0" y="10588"/>
                      <a:pt x="0" y="10588"/>
                      <a:pt x="0" y="10588"/>
                    </a:cubicBezTo>
                    <a:cubicBezTo>
                      <a:pt x="24285" y="0"/>
                      <a:pt x="52857" y="0"/>
                      <a:pt x="75714" y="10588"/>
                    </a:cubicBezTo>
                    <a:cubicBezTo>
                      <a:pt x="95714" y="18823"/>
                      <a:pt x="108571" y="32941"/>
                      <a:pt x="114285" y="50588"/>
                    </a:cubicBezTo>
                    <a:cubicBezTo>
                      <a:pt x="120000" y="67058"/>
                      <a:pt x="118571" y="84705"/>
                      <a:pt x="107142" y="100000"/>
                    </a:cubicBezTo>
                    <a:cubicBezTo>
                      <a:pt x="102857" y="108235"/>
                      <a:pt x="95714" y="114117"/>
                      <a:pt x="87142"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5" name="Shape 675"/>
              <p:cNvSpPr/>
              <p:nvPr/>
            </p:nvSpPr>
            <p:spPr>
              <a:xfrm>
                <a:off x="3044" y="871"/>
                <a:ext cx="600" cy="600"/>
              </a:xfrm>
              <a:custGeom>
                <a:avLst/>
                <a:gdLst/>
                <a:ahLst/>
                <a:cxnLst/>
                <a:rect l="0" t="0" r="0" b="0"/>
                <a:pathLst>
                  <a:path w="120000" h="120000" extrusionOk="0">
                    <a:moveTo>
                      <a:pt x="118469" y="120000"/>
                    </a:moveTo>
                    <a:lnTo>
                      <a:pt x="0" y="1016"/>
                    </a:lnTo>
                    <a:lnTo>
                      <a:pt x="1530" y="0"/>
                    </a:lnTo>
                    <a:lnTo>
                      <a:pt x="120000" y="118983"/>
                    </a:lnTo>
                    <a:lnTo>
                      <a:pt x="11846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6" name="Shape 676"/>
              <p:cNvSpPr/>
              <p:nvPr/>
            </p:nvSpPr>
            <p:spPr>
              <a:xfrm>
                <a:off x="2544" y="1053"/>
                <a:ext cx="900" cy="600"/>
              </a:xfrm>
              <a:custGeom>
                <a:avLst/>
                <a:gdLst/>
                <a:ahLst/>
                <a:cxnLst/>
                <a:rect l="0" t="0" r="0" b="0"/>
                <a:pathLst>
                  <a:path w="120000" h="120000" extrusionOk="0">
                    <a:moveTo>
                      <a:pt x="119342" y="120000"/>
                    </a:moveTo>
                    <a:lnTo>
                      <a:pt x="0" y="2130"/>
                    </a:lnTo>
                    <a:lnTo>
                      <a:pt x="526" y="0"/>
                    </a:lnTo>
                    <a:lnTo>
                      <a:pt x="119999" y="118579"/>
                    </a:lnTo>
                    <a:lnTo>
                      <a:pt x="11934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7" name="Shape 677"/>
              <p:cNvSpPr/>
              <p:nvPr/>
            </p:nvSpPr>
            <p:spPr>
              <a:xfrm>
                <a:off x="2087" y="1016"/>
                <a:ext cx="600" cy="0"/>
              </a:xfrm>
              <a:custGeom>
                <a:avLst/>
                <a:gdLst/>
                <a:ahLst/>
                <a:cxnLst/>
                <a:rect l="0" t="0" r="0" b="0"/>
                <a:pathLst>
                  <a:path w="120000" h="120000" extrusionOk="0">
                    <a:moveTo>
                      <a:pt x="119999" y="120000"/>
                    </a:moveTo>
                    <a:lnTo>
                      <a:pt x="0" y="22857"/>
                    </a:lnTo>
                    <a:lnTo>
                      <a:pt x="261" y="0"/>
                    </a:lnTo>
                    <a:lnTo>
                      <a:pt x="119999" y="97142"/>
                    </a:lnTo>
                    <a:lnTo>
                      <a:pt x="11999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8" name="Shape 678"/>
              <p:cNvSpPr/>
              <p:nvPr/>
            </p:nvSpPr>
            <p:spPr>
              <a:xfrm>
                <a:off x="567" y="2635"/>
                <a:ext cx="1800" cy="300"/>
              </a:xfrm>
              <a:custGeom>
                <a:avLst/>
                <a:gdLst/>
                <a:ahLst/>
                <a:cxnLst/>
                <a:rect l="0" t="0" r="0" b="0"/>
                <a:pathLst>
                  <a:path w="120000" h="120000" extrusionOk="0">
                    <a:moveTo>
                      <a:pt x="0" y="120000"/>
                    </a:moveTo>
                    <a:lnTo>
                      <a:pt x="0" y="116643"/>
                    </a:lnTo>
                    <a:lnTo>
                      <a:pt x="119875" y="0"/>
                    </a:lnTo>
                    <a:lnTo>
                      <a:pt x="120000" y="3776"/>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9" name="Shape 679"/>
              <p:cNvSpPr/>
              <p:nvPr/>
            </p:nvSpPr>
            <p:spPr>
              <a:xfrm>
                <a:off x="2489" y="2453"/>
                <a:ext cx="0" cy="300"/>
              </a:xfrm>
              <a:custGeom>
                <a:avLst/>
                <a:gdLst/>
                <a:ahLst/>
                <a:cxnLst/>
                <a:rect l="0" t="0" r="0" b="0"/>
                <a:pathLst>
                  <a:path w="120000" h="120000" extrusionOk="0">
                    <a:moveTo>
                      <a:pt x="55384" y="120000"/>
                    </a:moveTo>
                    <a:lnTo>
                      <a:pt x="0" y="120000"/>
                    </a:lnTo>
                    <a:lnTo>
                      <a:pt x="46153" y="0"/>
                    </a:lnTo>
                    <a:lnTo>
                      <a:pt x="120000" y="0"/>
                    </a:lnTo>
                    <a:lnTo>
                      <a:pt x="5538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0" name="Shape 680"/>
              <p:cNvSpPr/>
              <p:nvPr/>
            </p:nvSpPr>
            <p:spPr>
              <a:xfrm>
                <a:off x="2284" y="2458"/>
                <a:ext cx="300" cy="300"/>
              </a:xfrm>
              <a:custGeom>
                <a:avLst/>
                <a:gdLst/>
                <a:ahLst/>
                <a:cxnLst/>
                <a:rect l="0" t="0" r="0" b="0"/>
                <a:pathLst>
                  <a:path w="120000" h="120000" extrusionOk="0">
                    <a:moveTo>
                      <a:pt x="117209" y="120000"/>
                    </a:moveTo>
                    <a:lnTo>
                      <a:pt x="0" y="4565"/>
                    </a:lnTo>
                    <a:lnTo>
                      <a:pt x="3906" y="0"/>
                    </a:lnTo>
                    <a:lnTo>
                      <a:pt x="120000" y="116739"/>
                    </a:lnTo>
                    <a:lnTo>
                      <a:pt x="11720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1" name="Shape 681"/>
              <p:cNvSpPr/>
              <p:nvPr/>
            </p:nvSpPr>
            <p:spPr>
              <a:xfrm>
                <a:off x="2421" y="2644"/>
                <a:ext cx="0" cy="0"/>
              </a:xfrm>
              <a:custGeom>
                <a:avLst/>
                <a:gdLst/>
                <a:ahLst/>
                <a:cxnLst/>
                <a:rect l="0" t="0" r="0" b="0"/>
                <a:pathLst>
                  <a:path w="120000" h="120000" extrusionOk="0">
                    <a:moveTo>
                      <a:pt x="62222" y="120000"/>
                    </a:moveTo>
                    <a:cubicBezTo>
                      <a:pt x="57777" y="120000"/>
                      <a:pt x="53333" y="120000"/>
                      <a:pt x="50370" y="117000"/>
                    </a:cubicBezTo>
                    <a:cubicBezTo>
                      <a:pt x="34074" y="111000"/>
                      <a:pt x="19259" y="93000"/>
                      <a:pt x="10370" y="66000"/>
                    </a:cubicBezTo>
                    <a:cubicBezTo>
                      <a:pt x="4444" y="45000"/>
                      <a:pt x="0" y="24000"/>
                      <a:pt x="0" y="0"/>
                    </a:cubicBezTo>
                    <a:cubicBezTo>
                      <a:pt x="4444" y="0"/>
                      <a:pt x="4444" y="0"/>
                      <a:pt x="4444" y="0"/>
                    </a:cubicBezTo>
                    <a:cubicBezTo>
                      <a:pt x="4444" y="21000"/>
                      <a:pt x="8888" y="42000"/>
                      <a:pt x="14814" y="60000"/>
                    </a:cubicBezTo>
                    <a:cubicBezTo>
                      <a:pt x="22222" y="87000"/>
                      <a:pt x="35555" y="102000"/>
                      <a:pt x="50370" y="108000"/>
                    </a:cubicBezTo>
                    <a:cubicBezTo>
                      <a:pt x="65185" y="114000"/>
                      <a:pt x="81481" y="108000"/>
                      <a:pt x="93333" y="90000"/>
                    </a:cubicBezTo>
                    <a:cubicBezTo>
                      <a:pt x="103703" y="75000"/>
                      <a:pt x="112592" y="54000"/>
                      <a:pt x="115555" y="27000"/>
                    </a:cubicBezTo>
                    <a:cubicBezTo>
                      <a:pt x="120000" y="30000"/>
                      <a:pt x="120000" y="30000"/>
                      <a:pt x="120000" y="30000"/>
                    </a:cubicBezTo>
                    <a:cubicBezTo>
                      <a:pt x="115555" y="57000"/>
                      <a:pt x="108148" y="81000"/>
                      <a:pt x="96296" y="99000"/>
                    </a:cubicBezTo>
                    <a:cubicBezTo>
                      <a:pt x="85925" y="111000"/>
                      <a:pt x="74074" y="120000"/>
                      <a:pt x="62222"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2" name="Shape 682"/>
              <p:cNvSpPr/>
              <p:nvPr/>
            </p:nvSpPr>
            <p:spPr>
              <a:xfrm>
                <a:off x="2426" y="2568"/>
                <a:ext cx="0" cy="0"/>
              </a:xfrm>
              <a:custGeom>
                <a:avLst/>
                <a:gdLst/>
                <a:ahLst/>
                <a:cxnLst/>
                <a:rect l="0" t="0" r="0" b="0"/>
                <a:pathLst>
                  <a:path w="120000" h="120000" extrusionOk="0">
                    <a:moveTo>
                      <a:pt x="6545" y="120000"/>
                    </a:moveTo>
                    <a:cubicBezTo>
                      <a:pt x="0" y="115862"/>
                      <a:pt x="0" y="115862"/>
                      <a:pt x="0" y="115862"/>
                    </a:cubicBezTo>
                    <a:cubicBezTo>
                      <a:pt x="6545" y="86896"/>
                      <a:pt x="17454" y="57931"/>
                      <a:pt x="32727" y="37241"/>
                    </a:cubicBezTo>
                    <a:cubicBezTo>
                      <a:pt x="58909" y="4137"/>
                      <a:pt x="91636" y="0"/>
                      <a:pt x="120000" y="24827"/>
                    </a:cubicBezTo>
                    <a:cubicBezTo>
                      <a:pt x="117818" y="33103"/>
                      <a:pt x="117818" y="33103"/>
                      <a:pt x="117818" y="33103"/>
                    </a:cubicBezTo>
                    <a:cubicBezTo>
                      <a:pt x="91636" y="12413"/>
                      <a:pt x="61090" y="16551"/>
                      <a:pt x="37090" y="49655"/>
                    </a:cubicBezTo>
                    <a:cubicBezTo>
                      <a:pt x="24000" y="66206"/>
                      <a:pt x="13090" y="91034"/>
                      <a:pt x="6545"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3" name="Shape 683"/>
              <p:cNvSpPr/>
              <p:nvPr/>
            </p:nvSpPr>
            <p:spPr>
              <a:xfrm>
                <a:off x="2389" y="2556"/>
                <a:ext cx="0" cy="0"/>
              </a:xfrm>
              <a:custGeom>
                <a:avLst/>
                <a:gdLst/>
                <a:ahLst/>
                <a:cxnLst/>
                <a:rect l="0" t="0" r="0" b="0"/>
                <a:pathLst>
                  <a:path w="120000" h="120000" extrusionOk="0">
                    <a:moveTo>
                      <a:pt x="21538" y="120000"/>
                    </a:moveTo>
                    <a:cubicBezTo>
                      <a:pt x="0" y="78805"/>
                      <a:pt x="27692" y="32238"/>
                      <a:pt x="89230" y="7164"/>
                    </a:cubicBezTo>
                    <a:cubicBezTo>
                      <a:pt x="98461" y="3582"/>
                      <a:pt x="104615" y="1791"/>
                      <a:pt x="113846" y="0"/>
                    </a:cubicBezTo>
                    <a:cubicBezTo>
                      <a:pt x="120000" y="7164"/>
                      <a:pt x="120000" y="7164"/>
                      <a:pt x="120000" y="7164"/>
                    </a:cubicBezTo>
                    <a:cubicBezTo>
                      <a:pt x="113846" y="8955"/>
                      <a:pt x="104615" y="12537"/>
                      <a:pt x="98461" y="14328"/>
                    </a:cubicBezTo>
                    <a:cubicBezTo>
                      <a:pt x="43076" y="37611"/>
                      <a:pt x="15384" y="78805"/>
                      <a:pt x="36923" y="118208"/>
                    </a:cubicBezTo>
                    <a:lnTo>
                      <a:pt x="2153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4" name="Shape 684"/>
              <p:cNvSpPr/>
              <p:nvPr/>
            </p:nvSpPr>
            <p:spPr>
              <a:xfrm>
                <a:off x="2490" y="2546"/>
                <a:ext cx="0" cy="300"/>
              </a:xfrm>
              <a:custGeom>
                <a:avLst/>
                <a:gdLst/>
                <a:ahLst/>
                <a:cxnLst/>
                <a:rect l="0" t="0" r="0" b="0"/>
                <a:pathLst>
                  <a:path w="120000" h="120000" extrusionOk="0">
                    <a:moveTo>
                      <a:pt x="24406" y="120000"/>
                    </a:moveTo>
                    <a:cubicBezTo>
                      <a:pt x="22372" y="115675"/>
                      <a:pt x="22372" y="115675"/>
                      <a:pt x="22372" y="115675"/>
                    </a:cubicBezTo>
                    <a:cubicBezTo>
                      <a:pt x="34576" y="113513"/>
                      <a:pt x="48813" y="111351"/>
                      <a:pt x="58983" y="107027"/>
                    </a:cubicBezTo>
                    <a:cubicBezTo>
                      <a:pt x="83389" y="98378"/>
                      <a:pt x="97627" y="85405"/>
                      <a:pt x="103728" y="71351"/>
                    </a:cubicBezTo>
                    <a:cubicBezTo>
                      <a:pt x="109830" y="57297"/>
                      <a:pt x="103728" y="42162"/>
                      <a:pt x="87457" y="30270"/>
                    </a:cubicBezTo>
                    <a:cubicBezTo>
                      <a:pt x="67118" y="14054"/>
                      <a:pt x="34576" y="5405"/>
                      <a:pt x="0" y="5405"/>
                    </a:cubicBezTo>
                    <a:cubicBezTo>
                      <a:pt x="0" y="0"/>
                      <a:pt x="0" y="0"/>
                      <a:pt x="0" y="0"/>
                    </a:cubicBezTo>
                    <a:cubicBezTo>
                      <a:pt x="38644" y="0"/>
                      <a:pt x="73220" y="9729"/>
                      <a:pt x="95593" y="27027"/>
                    </a:cubicBezTo>
                    <a:cubicBezTo>
                      <a:pt x="111864" y="40000"/>
                      <a:pt x="120000" y="56216"/>
                      <a:pt x="113898" y="72432"/>
                    </a:cubicBezTo>
                    <a:cubicBezTo>
                      <a:pt x="107796" y="88648"/>
                      <a:pt x="91525" y="101621"/>
                      <a:pt x="65084" y="111351"/>
                    </a:cubicBezTo>
                    <a:cubicBezTo>
                      <a:pt x="52881" y="115675"/>
                      <a:pt x="38644" y="118918"/>
                      <a:pt x="2440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5" name="Shape 685"/>
              <p:cNvSpPr/>
              <p:nvPr/>
            </p:nvSpPr>
            <p:spPr>
              <a:xfrm>
                <a:off x="2299" y="1055"/>
                <a:ext cx="300" cy="300"/>
              </a:xfrm>
              <a:custGeom>
                <a:avLst/>
                <a:gdLst/>
                <a:ahLst/>
                <a:cxnLst/>
                <a:rect l="0" t="0" r="0" b="0"/>
                <a:pathLst>
                  <a:path w="120000" h="120000" extrusionOk="0">
                    <a:moveTo>
                      <a:pt x="2448" y="119999"/>
                    </a:moveTo>
                    <a:lnTo>
                      <a:pt x="0" y="116056"/>
                    </a:lnTo>
                    <a:lnTo>
                      <a:pt x="117551" y="0"/>
                    </a:lnTo>
                    <a:lnTo>
                      <a:pt x="120000" y="2816"/>
                    </a:lnTo>
                    <a:lnTo>
                      <a:pt x="2448"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6" name="Shape 686"/>
              <p:cNvSpPr/>
              <p:nvPr/>
            </p:nvSpPr>
            <p:spPr>
              <a:xfrm>
                <a:off x="2460" y="894"/>
                <a:ext cx="0" cy="300"/>
              </a:xfrm>
              <a:custGeom>
                <a:avLst/>
                <a:gdLst/>
                <a:ahLst/>
                <a:cxnLst/>
                <a:rect l="0" t="0" r="0" b="0"/>
                <a:pathLst>
                  <a:path w="120000" h="120000" extrusionOk="0">
                    <a:moveTo>
                      <a:pt x="110454" y="120000"/>
                    </a:moveTo>
                    <a:lnTo>
                      <a:pt x="0" y="3680"/>
                    </a:lnTo>
                    <a:lnTo>
                      <a:pt x="9545" y="0"/>
                    </a:lnTo>
                    <a:lnTo>
                      <a:pt x="120000" y="117055"/>
                    </a:lnTo>
                    <a:lnTo>
                      <a:pt x="11045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7" name="Shape 687"/>
              <p:cNvSpPr/>
              <p:nvPr/>
            </p:nvSpPr>
            <p:spPr>
              <a:xfrm>
                <a:off x="2502" y="1026"/>
                <a:ext cx="0" cy="0"/>
              </a:xfrm>
              <a:custGeom>
                <a:avLst/>
                <a:gdLst/>
                <a:ahLst/>
                <a:cxnLst/>
                <a:rect l="0" t="0" r="0" b="0"/>
                <a:pathLst>
                  <a:path w="120000" h="120000" extrusionOk="0">
                    <a:moveTo>
                      <a:pt x="45882" y="120000"/>
                    </a:moveTo>
                    <a:cubicBezTo>
                      <a:pt x="44117" y="120000"/>
                      <a:pt x="40588" y="120000"/>
                      <a:pt x="37058" y="120000"/>
                    </a:cubicBezTo>
                    <a:cubicBezTo>
                      <a:pt x="22941" y="118095"/>
                      <a:pt x="10588" y="112380"/>
                      <a:pt x="0" y="102857"/>
                    </a:cubicBezTo>
                    <a:cubicBezTo>
                      <a:pt x="3529" y="99047"/>
                      <a:pt x="3529" y="99047"/>
                      <a:pt x="3529" y="99047"/>
                    </a:cubicBezTo>
                    <a:cubicBezTo>
                      <a:pt x="12352" y="106666"/>
                      <a:pt x="24705" y="112380"/>
                      <a:pt x="37058" y="114285"/>
                    </a:cubicBezTo>
                    <a:cubicBezTo>
                      <a:pt x="56470" y="116190"/>
                      <a:pt x="74117" y="112380"/>
                      <a:pt x="88235" y="99047"/>
                    </a:cubicBezTo>
                    <a:cubicBezTo>
                      <a:pt x="102352" y="87619"/>
                      <a:pt x="111176" y="70476"/>
                      <a:pt x="112941" y="51428"/>
                    </a:cubicBezTo>
                    <a:cubicBezTo>
                      <a:pt x="114705" y="34285"/>
                      <a:pt x="111176" y="17142"/>
                      <a:pt x="104117" y="1904"/>
                    </a:cubicBezTo>
                    <a:cubicBezTo>
                      <a:pt x="107647" y="0"/>
                      <a:pt x="107647" y="0"/>
                      <a:pt x="107647" y="0"/>
                    </a:cubicBezTo>
                    <a:cubicBezTo>
                      <a:pt x="116470" y="15238"/>
                      <a:pt x="120000" y="34285"/>
                      <a:pt x="118235" y="51428"/>
                    </a:cubicBezTo>
                    <a:cubicBezTo>
                      <a:pt x="116470" y="72380"/>
                      <a:pt x="105882" y="91428"/>
                      <a:pt x="91764" y="104761"/>
                    </a:cubicBezTo>
                    <a:cubicBezTo>
                      <a:pt x="77647" y="114285"/>
                      <a:pt x="61764" y="120000"/>
                      <a:pt x="45882"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8" name="Shape 688"/>
              <p:cNvSpPr/>
              <p:nvPr/>
            </p:nvSpPr>
            <p:spPr>
              <a:xfrm>
                <a:off x="2475" y="1001"/>
                <a:ext cx="0" cy="0"/>
              </a:xfrm>
              <a:custGeom>
                <a:avLst/>
                <a:gdLst/>
                <a:ahLst/>
                <a:cxnLst/>
                <a:rect l="0" t="0" r="0" b="0"/>
                <a:pathLst>
                  <a:path w="120000" h="120000" extrusionOk="0">
                    <a:moveTo>
                      <a:pt x="23076" y="119999"/>
                    </a:moveTo>
                    <a:cubicBezTo>
                      <a:pt x="9230" y="102857"/>
                      <a:pt x="0" y="85714"/>
                      <a:pt x="4615" y="68571"/>
                    </a:cubicBezTo>
                    <a:cubicBezTo>
                      <a:pt x="13846" y="38571"/>
                      <a:pt x="55384" y="12857"/>
                      <a:pt x="115384" y="0"/>
                    </a:cubicBezTo>
                    <a:cubicBezTo>
                      <a:pt x="120000" y="4285"/>
                      <a:pt x="120000" y="4285"/>
                      <a:pt x="120000" y="4285"/>
                    </a:cubicBezTo>
                    <a:cubicBezTo>
                      <a:pt x="64615" y="17142"/>
                      <a:pt x="27692" y="40714"/>
                      <a:pt x="18461" y="68571"/>
                    </a:cubicBezTo>
                    <a:cubicBezTo>
                      <a:pt x="13846" y="85714"/>
                      <a:pt x="23076" y="102857"/>
                      <a:pt x="36923" y="115714"/>
                    </a:cubicBezTo>
                    <a:lnTo>
                      <a:pt x="23076"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9" name="Shape 689"/>
              <p:cNvSpPr/>
              <p:nvPr/>
            </p:nvSpPr>
            <p:spPr>
              <a:xfrm>
                <a:off x="2448" y="1036"/>
                <a:ext cx="0" cy="0"/>
              </a:xfrm>
              <a:custGeom>
                <a:avLst/>
                <a:gdLst/>
                <a:ahLst/>
                <a:cxnLst/>
                <a:rect l="0" t="0" r="0" b="0"/>
                <a:pathLst>
                  <a:path w="120000" h="120000" extrusionOk="0">
                    <a:moveTo>
                      <a:pt x="113684" y="120000"/>
                    </a:moveTo>
                    <a:cubicBezTo>
                      <a:pt x="41052" y="102089"/>
                      <a:pt x="0" y="59104"/>
                      <a:pt x="9473" y="16119"/>
                    </a:cubicBezTo>
                    <a:cubicBezTo>
                      <a:pt x="9473" y="10746"/>
                      <a:pt x="12631" y="5373"/>
                      <a:pt x="15789" y="0"/>
                    </a:cubicBezTo>
                    <a:cubicBezTo>
                      <a:pt x="28421" y="3582"/>
                      <a:pt x="28421" y="3582"/>
                      <a:pt x="28421" y="3582"/>
                    </a:cubicBezTo>
                    <a:cubicBezTo>
                      <a:pt x="28421" y="7164"/>
                      <a:pt x="25263" y="12537"/>
                      <a:pt x="25263" y="16119"/>
                    </a:cubicBezTo>
                    <a:cubicBezTo>
                      <a:pt x="15789" y="55522"/>
                      <a:pt x="53684" y="94925"/>
                      <a:pt x="120000" y="111044"/>
                    </a:cubicBezTo>
                    <a:lnTo>
                      <a:pt x="11368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0" name="Shape 690"/>
              <p:cNvSpPr/>
              <p:nvPr/>
            </p:nvSpPr>
            <p:spPr>
              <a:xfrm>
                <a:off x="2475" y="965"/>
                <a:ext cx="300" cy="0"/>
              </a:xfrm>
              <a:custGeom>
                <a:avLst/>
                <a:gdLst/>
                <a:ahLst/>
                <a:cxnLst/>
                <a:rect l="0" t="0" r="0" b="0"/>
                <a:pathLst>
                  <a:path w="120000" h="120000" extrusionOk="0">
                    <a:moveTo>
                      <a:pt x="107058" y="120000"/>
                    </a:moveTo>
                    <a:cubicBezTo>
                      <a:pt x="102352" y="115813"/>
                      <a:pt x="102352" y="115813"/>
                      <a:pt x="102352" y="115813"/>
                    </a:cubicBezTo>
                    <a:cubicBezTo>
                      <a:pt x="105882" y="107441"/>
                      <a:pt x="108235" y="99069"/>
                      <a:pt x="109411" y="89302"/>
                    </a:cubicBezTo>
                    <a:cubicBezTo>
                      <a:pt x="114117" y="50232"/>
                      <a:pt x="90588" y="15348"/>
                      <a:pt x="57647" y="9767"/>
                    </a:cubicBezTo>
                    <a:cubicBezTo>
                      <a:pt x="37647" y="6976"/>
                      <a:pt x="17647" y="15348"/>
                      <a:pt x="3529" y="34883"/>
                    </a:cubicBezTo>
                    <a:cubicBezTo>
                      <a:pt x="0" y="30697"/>
                      <a:pt x="0" y="30697"/>
                      <a:pt x="0" y="30697"/>
                    </a:cubicBezTo>
                    <a:cubicBezTo>
                      <a:pt x="14117" y="9767"/>
                      <a:pt x="36470" y="0"/>
                      <a:pt x="57647" y="2790"/>
                    </a:cubicBezTo>
                    <a:cubicBezTo>
                      <a:pt x="94117" y="8372"/>
                      <a:pt x="120000" y="47441"/>
                      <a:pt x="115294" y="90697"/>
                    </a:cubicBezTo>
                    <a:cubicBezTo>
                      <a:pt x="114117" y="100465"/>
                      <a:pt x="111764" y="110232"/>
                      <a:pt x="10705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1" name="Shape 691"/>
              <p:cNvSpPr/>
              <p:nvPr/>
            </p:nvSpPr>
            <p:spPr>
              <a:xfrm>
                <a:off x="2649" y="1696"/>
                <a:ext cx="900" cy="0"/>
              </a:xfrm>
              <a:custGeom>
                <a:avLst/>
                <a:gdLst/>
                <a:ahLst/>
                <a:cxnLst/>
                <a:rect l="0" t="0" r="0" b="0"/>
                <a:pathLst>
                  <a:path w="120000" h="120000" extrusionOk="0">
                    <a:moveTo>
                      <a:pt x="120000" y="120000"/>
                    </a:moveTo>
                    <a:lnTo>
                      <a:pt x="0" y="16000"/>
                    </a:lnTo>
                    <a:lnTo>
                      <a:pt x="304" y="0"/>
                    </a:lnTo>
                    <a:lnTo>
                      <a:pt x="120000" y="104000"/>
                    </a:lnTo>
                    <a:lnTo>
                      <a:pt x="120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2" name="Shape 692"/>
              <p:cNvSpPr/>
              <p:nvPr/>
            </p:nvSpPr>
            <p:spPr>
              <a:xfrm>
                <a:off x="-97" y="1961"/>
                <a:ext cx="0" cy="0"/>
              </a:xfrm>
              <a:custGeom>
                <a:avLst/>
                <a:gdLst/>
                <a:ahLst/>
                <a:cxnLst/>
                <a:rect l="0" t="0" r="0" b="0"/>
                <a:pathLst>
                  <a:path w="120000" h="120000" extrusionOk="0">
                    <a:moveTo>
                      <a:pt x="120000" y="43200"/>
                    </a:moveTo>
                    <a:cubicBezTo>
                      <a:pt x="120000" y="120000"/>
                      <a:pt x="120000" y="120000"/>
                      <a:pt x="120000" y="120000"/>
                    </a:cubicBezTo>
                    <a:cubicBezTo>
                      <a:pt x="0" y="120000"/>
                      <a:pt x="0" y="120000"/>
                      <a:pt x="0" y="120000"/>
                    </a:cubicBezTo>
                    <a:cubicBezTo>
                      <a:pt x="0" y="43200"/>
                      <a:pt x="0" y="43200"/>
                      <a:pt x="0" y="43200"/>
                    </a:cubicBezTo>
                    <a:cubicBezTo>
                      <a:pt x="44444" y="0"/>
                      <a:pt x="80000" y="0"/>
                      <a:pt x="120000" y="432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3" name="Shape 693"/>
              <p:cNvSpPr/>
              <p:nvPr/>
            </p:nvSpPr>
            <p:spPr>
              <a:xfrm>
                <a:off x="-97" y="2015"/>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4" name="Shape 694"/>
              <p:cNvSpPr/>
              <p:nvPr/>
            </p:nvSpPr>
            <p:spPr>
              <a:xfrm>
                <a:off x="-97" y="2057"/>
                <a:ext cx="0" cy="0"/>
              </a:xfrm>
              <a:custGeom>
                <a:avLst/>
                <a:gdLst/>
                <a:ahLst/>
                <a:cxnLst/>
                <a:rect l="0" t="0" r="0" b="0"/>
                <a:pathLst>
                  <a:path w="120000" h="120000" extrusionOk="0">
                    <a:moveTo>
                      <a:pt x="120000" y="81600"/>
                    </a:moveTo>
                    <a:cubicBezTo>
                      <a:pt x="75555" y="120000"/>
                      <a:pt x="40000" y="120000"/>
                      <a:pt x="0" y="81600"/>
                    </a:cubicBezTo>
                    <a:cubicBezTo>
                      <a:pt x="0" y="0"/>
                      <a:pt x="0" y="0"/>
                      <a:pt x="0" y="0"/>
                    </a:cubicBezTo>
                    <a:cubicBezTo>
                      <a:pt x="120000" y="0"/>
                      <a:pt x="120000" y="0"/>
                      <a:pt x="120000" y="0"/>
                    </a:cubicBezTo>
                    <a:lnTo>
                      <a:pt x="120000" y="816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5" name="Shape 695"/>
              <p:cNvSpPr/>
              <p:nvPr/>
            </p:nvSpPr>
            <p:spPr>
              <a:xfrm>
                <a:off x="-433" y="2029"/>
                <a:ext cx="300" cy="0"/>
              </a:xfrm>
              <a:custGeom>
                <a:avLst/>
                <a:gdLst/>
                <a:ahLst/>
                <a:cxnLst/>
                <a:rect l="0" t="0" r="0" b="0"/>
                <a:pathLst>
                  <a:path w="120000" h="120000" extrusionOk="0">
                    <a:moveTo>
                      <a:pt x="0" y="120000"/>
                    </a:moveTo>
                    <a:lnTo>
                      <a:pt x="0" y="103636"/>
                    </a:lnTo>
                    <a:lnTo>
                      <a:pt x="119320" y="0"/>
                    </a:lnTo>
                    <a:lnTo>
                      <a:pt x="120000" y="10909"/>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6" name="Shape 696"/>
              <p:cNvSpPr/>
              <p:nvPr/>
            </p:nvSpPr>
            <p:spPr>
              <a:xfrm>
                <a:off x="-200" y="1775"/>
                <a:ext cx="300" cy="300"/>
              </a:xfrm>
              <a:custGeom>
                <a:avLst/>
                <a:gdLst/>
                <a:ahLst/>
                <a:cxnLst/>
                <a:rect l="0" t="0" r="0" b="0"/>
                <a:pathLst>
                  <a:path w="120000" h="120000" extrusionOk="0">
                    <a:moveTo>
                      <a:pt x="114473" y="120000"/>
                    </a:moveTo>
                    <a:lnTo>
                      <a:pt x="0" y="2777"/>
                    </a:lnTo>
                    <a:lnTo>
                      <a:pt x="5526" y="0"/>
                    </a:lnTo>
                    <a:lnTo>
                      <a:pt x="120000" y="117222"/>
                    </a:lnTo>
                    <a:lnTo>
                      <a:pt x="11447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7" name="Shape 697"/>
              <p:cNvSpPr/>
              <p:nvPr/>
            </p:nvSpPr>
            <p:spPr>
              <a:xfrm>
                <a:off x="-1" y="1839"/>
                <a:ext cx="300" cy="300"/>
              </a:xfrm>
              <a:custGeom>
                <a:avLst/>
                <a:gdLst/>
                <a:ahLst/>
                <a:cxnLst/>
                <a:rect l="0" t="0" r="0" b="0"/>
                <a:pathLst>
                  <a:path w="120000" h="120000" extrusionOk="0">
                    <a:moveTo>
                      <a:pt x="3108" y="120000"/>
                    </a:moveTo>
                    <a:lnTo>
                      <a:pt x="0" y="116052"/>
                    </a:lnTo>
                    <a:lnTo>
                      <a:pt x="116891" y="0"/>
                    </a:lnTo>
                    <a:lnTo>
                      <a:pt x="120000" y="3947"/>
                    </a:lnTo>
                    <a:lnTo>
                      <a:pt x="310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8" name="Shape 698"/>
              <p:cNvSpPr/>
              <p:nvPr/>
            </p:nvSpPr>
            <p:spPr>
              <a:xfrm>
                <a:off x="-29" y="1728"/>
                <a:ext cx="0" cy="30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99" name="Shape 699"/>
              <p:cNvSpPr/>
              <p:nvPr/>
            </p:nvSpPr>
            <p:spPr>
              <a:xfrm>
                <a:off x="-24" y="80"/>
                <a:ext cx="600" cy="300"/>
              </a:xfrm>
              <a:custGeom>
                <a:avLst/>
                <a:gdLst/>
                <a:ahLst/>
                <a:cxnLst/>
                <a:rect l="0" t="0" r="0" b="0"/>
                <a:pathLst>
                  <a:path w="120000" h="120000" extrusionOk="0">
                    <a:moveTo>
                      <a:pt x="681" y="120000"/>
                    </a:moveTo>
                    <a:lnTo>
                      <a:pt x="0" y="115434"/>
                    </a:lnTo>
                    <a:lnTo>
                      <a:pt x="119318" y="0"/>
                    </a:lnTo>
                    <a:lnTo>
                      <a:pt x="120000" y="3913"/>
                    </a:lnTo>
                    <a:lnTo>
                      <a:pt x="681"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0" name="Shape 700"/>
              <p:cNvSpPr/>
              <p:nvPr/>
            </p:nvSpPr>
            <p:spPr>
              <a:xfrm>
                <a:off x="-720" y="624"/>
                <a:ext cx="300" cy="300"/>
              </a:xfrm>
              <a:custGeom>
                <a:avLst/>
                <a:gdLst/>
                <a:ahLst/>
                <a:cxnLst/>
                <a:rect l="0" t="0" r="0" b="0"/>
                <a:pathLst>
                  <a:path w="120000" h="120000" extrusionOk="0">
                    <a:moveTo>
                      <a:pt x="118684" y="120000"/>
                    </a:moveTo>
                    <a:lnTo>
                      <a:pt x="0" y="4615"/>
                    </a:lnTo>
                    <a:lnTo>
                      <a:pt x="986" y="0"/>
                    </a:lnTo>
                    <a:lnTo>
                      <a:pt x="119999" y="116043"/>
                    </a:lnTo>
                    <a:lnTo>
                      <a:pt x="11868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1" name="Shape 701"/>
              <p:cNvSpPr/>
              <p:nvPr/>
            </p:nvSpPr>
            <p:spPr>
              <a:xfrm>
                <a:off x="273" y="88"/>
                <a:ext cx="300" cy="300"/>
              </a:xfrm>
              <a:custGeom>
                <a:avLst/>
                <a:gdLst/>
                <a:ahLst/>
                <a:cxnLst/>
                <a:rect l="0" t="0" r="0" b="0"/>
                <a:pathLst>
                  <a:path w="120000" h="120000" extrusionOk="0">
                    <a:moveTo>
                      <a:pt x="3529" y="120000"/>
                    </a:moveTo>
                    <a:lnTo>
                      <a:pt x="0" y="118333"/>
                    </a:lnTo>
                    <a:lnTo>
                      <a:pt x="115462" y="0"/>
                    </a:lnTo>
                    <a:lnTo>
                      <a:pt x="120000" y="1000"/>
                    </a:lnTo>
                    <a:lnTo>
                      <a:pt x="352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2" name="Shape 702"/>
              <p:cNvSpPr/>
              <p:nvPr/>
            </p:nvSpPr>
            <p:spPr>
              <a:xfrm>
                <a:off x="492" y="86"/>
                <a:ext cx="900" cy="900"/>
              </a:xfrm>
              <a:custGeom>
                <a:avLst/>
                <a:gdLst/>
                <a:ahLst/>
                <a:cxnLst/>
                <a:rect l="0" t="0" r="0" b="0"/>
                <a:pathLst>
                  <a:path w="120000" h="120000" extrusionOk="0">
                    <a:moveTo>
                      <a:pt x="119303" y="120000"/>
                    </a:moveTo>
                    <a:lnTo>
                      <a:pt x="0" y="1093"/>
                    </a:lnTo>
                    <a:lnTo>
                      <a:pt x="696" y="0"/>
                    </a:lnTo>
                    <a:lnTo>
                      <a:pt x="120000" y="119218"/>
                    </a:lnTo>
                    <a:lnTo>
                      <a:pt x="11930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3" name="Shape 703"/>
              <p:cNvSpPr/>
              <p:nvPr/>
            </p:nvSpPr>
            <p:spPr>
              <a:xfrm>
                <a:off x="432" y="47"/>
                <a:ext cx="0" cy="0"/>
              </a:xfrm>
              <a:custGeom>
                <a:avLst/>
                <a:gdLst/>
                <a:ahLst/>
                <a:cxnLst/>
                <a:rect l="0" t="0" r="0" b="0"/>
                <a:pathLst>
                  <a:path w="120000" h="120000" extrusionOk="0">
                    <a:moveTo>
                      <a:pt x="72352" y="120000"/>
                    </a:moveTo>
                    <a:cubicBezTo>
                      <a:pt x="54705" y="120000"/>
                      <a:pt x="37058" y="112380"/>
                      <a:pt x="22941" y="97142"/>
                    </a:cubicBezTo>
                    <a:cubicBezTo>
                      <a:pt x="8823" y="83809"/>
                      <a:pt x="0" y="64761"/>
                      <a:pt x="0" y="43809"/>
                    </a:cubicBezTo>
                    <a:cubicBezTo>
                      <a:pt x="0" y="28571"/>
                      <a:pt x="3529" y="13333"/>
                      <a:pt x="10588" y="0"/>
                    </a:cubicBezTo>
                    <a:cubicBezTo>
                      <a:pt x="14117" y="3809"/>
                      <a:pt x="14117" y="3809"/>
                      <a:pt x="14117" y="3809"/>
                    </a:cubicBezTo>
                    <a:cubicBezTo>
                      <a:pt x="7058" y="15238"/>
                      <a:pt x="5294" y="28571"/>
                      <a:pt x="5294" y="43809"/>
                    </a:cubicBezTo>
                    <a:cubicBezTo>
                      <a:pt x="5294" y="62857"/>
                      <a:pt x="12352" y="80000"/>
                      <a:pt x="26470" y="93333"/>
                    </a:cubicBezTo>
                    <a:cubicBezTo>
                      <a:pt x="38823" y="106666"/>
                      <a:pt x="56470" y="114285"/>
                      <a:pt x="74117" y="114285"/>
                    </a:cubicBezTo>
                    <a:cubicBezTo>
                      <a:pt x="90000" y="114285"/>
                      <a:pt x="105882" y="106666"/>
                      <a:pt x="116470" y="95238"/>
                    </a:cubicBezTo>
                    <a:cubicBezTo>
                      <a:pt x="120000" y="99047"/>
                      <a:pt x="120000" y="99047"/>
                      <a:pt x="120000" y="99047"/>
                    </a:cubicBezTo>
                    <a:cubicBezTo>
                      <a:pt x="107647" y="112380"/>
                      <a:pt x="91764" y="118095"/>
                      <a:pt x="74117" y="120000"/>
                    </a:cubicBezTo>
                    <a:cubicBezTo>
                      <a:pt x="74117" y="120000"/>
                      <a:pt x="74117" y="120000"/>
                      <a:pt x="72352"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4" name="Shape 704"/>
              <p:cNvSpPr/>
              <p:nvPr/>
            </p:nvSpPr>
            <p:spPr>
              <a:xfrm>
                <a:off x="460" y="14"/>
                <a:ext cx="0" cy="0"/>
              </a:xfrm>
              <a:custGeom>
                <a:avLst/>
                <a:gdLst/>
                <a:ahLst/>
                <a:cxnLst/>
                <a:rect l="0" t="0" r="0" b="0"/>
                <a:pathLst>
                  <a:path w="120000" h="120000" extrusionOk="0">
                    <a:moveTo>
                      <a:pt x="113898" y="120000"/>
                    </a:moveTo>
                    <a:cubicBezTo>
                      <a:pt x="99661" y="54000"/>
                      <a:pt x="73220" y="18000"/>
                      <a:pt x="46779" y="18000"/>
                    </a:cubicBezTo>
                    <a:cubicBezTo>
                      <a:pt x="30508"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5" name="Shape 705"/>
              <p:cNvSpPr/>
              <p:nvPr/>
            </p:nvSpPr>
            <p:spPr>
              <a:xfrm>
                <a:off x="410" y="-12"/>
                <a:ext cx="0" cy="0"/>
              </a:xfrm>
              <a:custGeom>
                <a:avLst/>
                <a:gdLst/>
                <a:ahLst/>
                <a:cxnLst/>
                <a:rect l="0" t="0" r="0" b="0"/>
                <a:pathLst>
                  <a:path w="120000" h="120000" extrusionOk="0">
                    <a:moveTo>
                      <a:pt x="9836" y="120000"/>
                    </a:moveTo>
                    <a:cubicBezTo>
                      <a:pt x="0" y="117209"/>
                      <a:pt x="0" y="117209"/>
                      <a:pt x="0" y="117209"/>
                    </a:cubicBezTo>
                    <a:cubicBezTo>
                      <a:pt x="13770" y="50232"/>
                      <a:pt x="55081" y="2790"/>
                      <a:pt x="104262" y="2790"/>
                    </a:cubicBezTo>
                    <a:cubicBezTo>
                      <a:pt x="110163" y="0"/>
                      <a:pt x="116065" y="2790"/>
                      <a:pt x="120000" y="2790"/>
                    </a:cubicBezTo>
                    <a:cubicBezTo>
                      <a:pt x="120000" y="16744"/>
                      <a:pt x="120000" y="16744"/>
                      <a:pt x="120000" y="16744"/>
                    </a:cubicBezTo>
                    <a:cubicBezTo>
                      <a:pt x="114098" y="13953"/>
                      <a:pt x="110163" y="13953"/>
                      <a:pt x="104262" y="13953"/>
                    </a:cubicBezTo>
                    <a:cubicBezTo>
                      <a:pt x="60983" y="16744"/>
                      <a:pt x="21639" y="61395"/>
                      <a:pt x="983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6" name="Shape 706"/>
              <p:cNvSpPr/>
              <p:nvPr/>
            </p:nvSpPr>
            <p:spPr>
              <a:xfrm>
                <a:off x="467" y="3"/>
                <a:ext cx="0" cy="300"/>
              </a:xfrm>
              <a:custGeom>
                <a:avLst/>
                <a:gdLst/>
                <a:ahLst/>
                <a:cxnLst/>
                <a:rect l="0" t="0" r="0" b="0"/>
                <a:pathLst>
                  <a:path w="120000" h="120000" extrusionOk="0">
                    <a:moveTo>
                      <a:pt x="31168" y="120000"/>
                    </a:moveTo>
                    <a:cubicBezTo>
                      <a:pt x="20259" y="120000"/>
                      <a:pt x="10909" y="118834"/>
                      <a:pt x="0" y="116504"/>
                    </a:cubicBezTo>
                    <a:cubicBezTo>
                      <a:pt x="3116" y="110679"/>
                      <a:pt x="3116" y="110679"/>
                      <a:pt x="3116" y="110679"/>
                    </a:cubicBezTo>
                    <a:cubicBezTo>
                      <a:pt x="12467" y="114174"/>
                      <a:pt x="23376" y="115339"/>
                      <a:pt x="34285" y="115339"/>
                    </a:cubicBezTo>
                    <a:cubicBezTo>
                      <a:pt x="56103" y="114174"/>
                      <a:pt x="74805" y="107184"/>
                      <a:pt x="90389" y="96699"/>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18441" y="53592"/>
                    </a:cubicBezTo>
                    <a:cubicBezTo>
                      <a:pt x="120000" y="71067"/>
                      <a:pt x="110649" y="87378"/>
                      <a:pt x="95064" y="100194"/>
                    </a:cubicBezTo>
                    <a:cubicBezTo>
                      <a:pt x="79480" y="113009"/>
                      <a:pt x="57662" y="120000"/>
                      <a:pt x="34285" y="120000"/>
                    </a:cubicBezTo>
                    <a:cubicBezTo>
                      <a:pt x="34285" y="120000"/>
                      <a:pt x="32727" y="120000"/>
                      <a:pt x="3116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7" name="Shape 707"/>
              <p:cNvSpPr/>
              <p:nvPr/>
            </p:nvSpPr>
            <p:spPr>
              <a:xfrm>
                <a:off x="938" y="852"/>
                <a:ext cx="300" cy="300"/>
              </a:xfrm>
              <a:custGeom>
                <a:avLst/>
                <a:gdLst/>
                <a:ahLst/>
                <a:cxnLst/>
                <a:rect l="0" t="0" r="0" b="0"/>
                <a:pathLst>
                  <a:path w="120000" h="120000" extrusionOk="0">
                    <a:moveTo>
                      <a:pt x="1485" y="120000"/>
                    </a:moveTo>
                    <a:lnTo>
                      <a:pt x="0" y="116500"/>
                    </a:lnTo>
                    <a:lnTo>
                      <a:pt x="118514" y="0"/>
                    </a:lnTo>
                    <a:lnTo>
                      <a:pt x="120000" y="3500"/>
                    </a:lnTo>
                    <a:lnTo>
                      <a:pt x="148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8" name="Shape 708"/>
              <p:cNvSpPr/>
              <p:nvPr/>
            </p:nvSpPr>
            <p:spPr>
              <a:xfrm>
                <a:off x="926" y="850"/>
                <a:ext cx="300" cy="900"/>
              </a:xfrm>
              <a:custGeom>
                <a:avLst/>
                <a:gdLst/>
                <a:ahLst/>
                <a:cxnLst/>
                <a:rect l="0" t="0" r="0" b="0"/>
                <a:pathLst>
                  <a:path w="120000" h="120000" extrusionOk="0">
                    <a:moveTo>
                      <a:pt x="2009" y="120000"/>
                    </a:moveTo>
                    <a:lnTo>
                      <a:pt x="0" y="119644"/>
                    </a:lnTo>
                    <a:lnTo>
                      <a:pt x="117990" y="0"/>
                    </a:lnTo>
                    <a:lnTo>
                      <a:pt x="119999" y="473"/>
                    </a:lnTo>
                    <a:lnTo>
                      <a:pt x="200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09" name="Shape 709"/>
              <p:cNvSpPr/>
              <p:nvPr/>
            </p:nvSpPr>
            <p:spPr>
              <a:xfrm>
                <a:off x="1310" y="604"/>
                <a:ext cx="0" cy="300"/>
              </a:xfrm>
              <a:custGeom>
                <a:avLst/>
                <a:gdLst/>
                <a:ahLst/>
                <a:cxnLst/>
                <a:rect l="0" t="0" r="0" b="0"/>
                <a:pathLst>
                  <a:path w="120000" h="120000" extrusionOk="0">
                    <a:moveTo>
                      <a:pt x="88235" y="120000"/>
                    </a:moveTo>
                    <a:lnTo>
                      <a:pt x="0" y="0"/>
                    </a:lnTo>
                    <a:lnTo>
                      <a:pt x="28235" y="0"/>
                    </a:lnTo>
                    <a:lnTo>
                      <a:pt x="120000" y="119032"/>
                    </a:lnTo>
                    <a:lnTo>
                      <a:pt x="8823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0" name="Shape 710"/>
              <p:cNvSpPr/>
              <p:nvPr/>
            </p:nvSpPr>
            <p:spPr>
              <a:xfrm>
                <a:off x="570" y="1427"/>
                <a:ext cx="300" cy="300"/>
              </a:xfrm>
              <a:custGeom>
                <a:avLst/>
                <a:gdLst/>
                <a:ahLst/>
                <a:cxnLst/>
                <a:rect l="0" t="0" r="0" b="0"/>
                <a:pathLst>
                  <a:path w="120000" h="120000" extrusionOk="0">
                    <a:moveTo>
                      <a:pt x="117698" y="120000"/>
                    </a:moveTo>
                    <a:lnTo>
                      <a:pt x="0" y="1967"/>
                    </a:lnTo>
                    <a:lnTo>
                      <a:pt x="1643" y="0"/>
                    </a:lnTo>
                    <a:lnTo>
                      <a:pt x="119999" y="118594"/>
                    </a:lnTo>
                    <a:lnTo>
                      <a:pt x="11769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1" name="Shape 711"/>
              <p:cNvSpPr/>
              <p:nvPr/>
            </p:nvSpPr>
            <p:spPr>
              <a:xfrm>
                <a:off x="688" y="1856"/>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2" name="Shape 712"/>
              <p:cNvSpPr/>
              <p:nvPr/>
            </p:nvSpPr>
            <p:spPr>
              <a:xfrm>
                <a:off x="925" y="1861"/>
                <a:ext cx="300" cy="300"/>
              </a:xfrm>
              <a:custGeom>
                <a:avLst/>
                <a:gdLst/>
                <a:ahLst/>
                <a:cxnLst/>
                <a:rect l="0" t="0" r="0" b="0"/>
                <a:pathLst>
                  <a:path w="120000" h="120000" extrusionOk="0">
                    <a:moveTo>
                      <a:pt x="118255" y="120000"/>
                    </a:moveTo>
                    <a:lnTo>
                      <a:pt x="0" y="3065"/>
                    </a:lnTo>
                    <a:lnTo>
                      <a:pt x="1744" y="0"/>
                    </a:lnTo>
                    <a:lnTo>
                      <a:pt x="120000" y="117810"/>
                    </a:lnTo>
                    <a:lnTo>
                      <a:pt x="11825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3" name="Shape 713"/>
              <p:cNvSpPr/>
              <p:nvPr/>
            </p:nvSpPr>
            <p:spPr>
              <a:xfrm>
                <a:off x="935" y="1711"/>
                <a:ext cx="600" cy="0"/>
              </a:xfrm>
              <a:custGeom>
                <a:avLst/>
                <a:gdLst/>
                <a:ahLst/>
                <a:cxnLst/>
                <a:rect l="0" t="0" r="0" b="0"/>
                <a:pathLst>
                  <a:path w="120000" h="120000" extrusionOk="0">
                    <a:moveTo>
                      <a:pt x="489" y="120000"/>
                    </a:moveTo>
                    <a:lnTo>
                      <a:pt x="0" y="112751"/>
                    </a:lnTo>
                    <a:lnTo>
                      <a:pt x="119020" y="0"/>
                    </a:lnTo>
                    <a:lnTo>
                      <a:pt x="120000" y="6442"/>
                    </a:lnTo>
                    <a:lnTo>
                      <a:pt x="48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4" name="Shape 714"/>
              <p:cNvSpPr/>
              <p:nvPr/>
            </p:nvSpPr>
            <p:spPr>
              <a:xfrm>
                <a:off x="5946" y="2968"/>
                <a:ext cx="0" cy="0"/>
              </a:xfrm>
              <a:custGeom>
                <a:avLst/>
                <a:gdLst/>
                <a:ahLst/>
                <a:cxnLst/>
                <a:rect l="0" t="0" r="0" b="0"/>
                <a:pathLst>
                  <a:path w="120000" h="120000" extrusionOk="0">
                    <a:moveTo>
                      <a:pt x="51891" y="119999"/>
                    </a:moveTo>
                    <a:cubicBezTo>
                      <a:pt x="43783" y="119999"/>
                      <a:pt x="37297" y="117894"/>
                      <a:pt x="30810" y="115789"/>
                    </a:cubicBezTo>
                    <a:cubicBezTo>
                      <a:pt x="19459" y="111578"/>
                      <a:pt x="8108" y="103157"/>
                      <a:pt x="0" y="90526"/>
                    </a:cubicBezTo>
                    <a:cubicBezTo>
                      <a:pt x="3243" y="86315"/>
                      <a:pt x="3243" y="86315"/>
                      <a:pt x="3243" y="86315"/>
                    </a:cubicBezTo>
                    <a:cubicBezTo>
                      <a:pt x="11351" y="96842"/>
                      <a:pt x="21081" y="105263"/>
                      <a:pt x="32432" y="109473"/>
                    </a:cubicBezTo>
                    <a:cubicBezTo>
                      <a:pt x="48648" y="115789"/>
                      <a:pt x="64864" y="115789"/>
                      <a:pt x="79459" y="105263"/>
                    </a:cubicBezTo>
                    <a:cubicBezTo>
                      <a:pt x="94054" y="94736"/>
                      <a:pt x="105405" y="77894"/>
                      <a:pt x="110270" y="56842"/>
                    </a:cubicBezTo>
                    <a:cubicBezTo>
                      <a:pt x="115135" y="40000"/>
                      <a:pt x="113513" y="18947"/>
                      <a:pt x="108648" y="2105"/>
                    </a:cubicBezTo>
                    <a:cubicBezTo>
                      <a:pt x="113513" y="0"/>
                      <a:pt x="113513" y="0"/>
                      <a:pt x="113513" y="0"/>
                    </a:cubicBezTo>
                    <a:cubicBezTo>
                      <a:pt x="118378" y="18947"/>
                      <a:pt x="120000" y="40000"/>
                      <a:pt x="115135" y="58947"/>
                    </a:cubicBezTo>
                    <a:cubicBezTo>
                      <a:pt x="110270" y="82105"/>
                      <a:pt x="97297" y="98947"/>
                      <a:pt x="82702" y="109473"/>
                    </a:cubicBezTo>
                    <a:cubicBezTo>
                      <a:pt x="72972" y="117894"/>
                      <a:pt x="61621" y="119999"/>
                      <a:pt x="51891" y="11999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5" name="Shape 715"/>
              <p:cNvSpPr/>
              <p:nvPr/>
            </p:nvSpPr>
            <p:spPr>
              <a:xfrm>
                <a:off x="5929" y="2928"/>
                <a:ext cx="0" cy="0"/>
              </a:xfrm>
              <a:custGeom>
                <a:avLst/>
                <a:gdLst/>
                <a:ahLst/>
                <a:cxnLst/>
                <a:rect l="0" t="0" r="0" b="0"/>
                <a:pathLst>
                  <a:path w="120000" h="120000" extrusionOk="0">
                    <a:moveTo>
                      <a:pt x="7500" y="120000"/>
                    </a:moveTo>
                    <a:cubicBezTo>
                      <a:pt x="0" y="101538"/>
                      <a:pt x="0" y="80769"/>
                      <a:pt x="7500" y="64615"/>
                    </a:cubicBezTo>
                    <a:cubicBezTo>
                      <a:pt x="22500" y="32307"/>
                      <a:pt x="63750" y="9230"/>
                      <a:pt x="116250" y="0"/>
                    </a:cubicBezTo>
                    <a:cubicBezTo>
                      <a:pt x="120000" y="6923"/>
                      <a:pt x="120000" y="6923"/>
                      <a:pt x="120000" y="6923"/>
                    </a:cubicBezTo>
                    <a:cubicBezTo>
                      <a:pt x="71250" y="13846"/>
                      <a:pt x="33750" y="36923"/>
                      <a:pt x="18750" y="64615"/>
                    </a:cubicBezTo>
                    <a:cubicBezTo>
                      <a:pt x="11250" y="83076"/>
                      <a:pt x="11250" y="101538"/>
                      <a:pt x="18750" y="117692"/>
                    </a:cubicBezTo>
                    <a:lnTo>
                      <a:pt x="7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6" name="Shape 716"/>
              <p:cNvSpPr/>
              <p:nvPr/>
            </p:nvSpPr>
            <p:spPr>
              <a:xfrm>
                <a:off x="5897" y="2953"/>
                <a:ext cx="0" cy="0"/>
              </a:xfrm>
              <a:custGeom>
                <a:avLst/>
                <a:gdLst/>
                <a:ahLst/>
                <a:cxnLst/>
                <a:rect l="0" t="0" r="0" b="0"/>
                <a:pathLst>
                  <a:path w="120000" h="120000" extrusionOk="0">
                    <a:moveTo>
                      <a:pt x="108750" y="120000"/>
                    </a:moveTo>
                    <a:cubicBezTo>
                      <a:pt x="33750" y="96338"/>
                      <a:pt x="0" y="52394"/>
                      <a:pt x="26250" y="13521"/>
                    </a:cubicBezTo>
                    <a:cubicBezTo>
                      <a:pt x="30000" y="8450"/>
                      <a:pt x="33750" y="5070"/>
                      <a:pt x="37500" y="0"/>
                    </a:cubicBezTo>
                    <a:cubicBezTo>
                      <a:pt x="56250" y="3380"/>
                      <a:pt x="56250" y="3380"/>
                      <a:pt x="56250" y="3380"/>
                    </a:cubicBezTo>
                    <a:cubicBezTo>
                      <a:pt x="52500" y="6760"/>
                      <a:pt x="48750" y="11830"/>
                      <a:pt x="45000" y="15211"/>
                    </a:cubicBezTo>
                    <a:cubicBezTo>
                      <a:pt x="18750" y="52394"/>
                      <a:pt x="52500" y="91267"/>
                      <a:pt x="120000" y="113239"/>
                    </a:cubicBezTo>
                    <a:lnTo>
                      <a:pt x="10875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7" name="Shape 717"/>
              <p:cNvSpPr/>
              <p:nvPr/>
            </p:nvSpPr>
            <p:spPr>
              <a:xfrm>
                <a:off x="5939" y="2894"/>
                <a:ext cx="300" cy="300"/>
              </a:xfrm>
              <a:custGeom>
                <a:avLst/>
                <a:gdLst/>
                <a:ahLst/>
                <a:cxnLst/>
                <a:rect l="0" t="0" r="0" b="0"/>
                <a:pathLst>
                  <a:path w="120000" h="120000" extrusionOk="0">
                    <a:moveTo>
                      <a:pt x="100645" y="120000"/>
                    </a:moveTo>
                    <a:cubicBezTo>
                      <a:pt x="96774" y="115000"/>
                      <a:pt x="96774" y="115000"/>
                      <a:pt x="96774" y="115000"/>
                    </a:cubicBezTo>
                    <a:cubicBezTo>
                      <a:pt x="101935" y="108750"/>
                      <a:pt x="105806" y="101250"/>
                      <a:pt x="108387" y="93750"/>
                    </a:cubicBezTo>
                    <a:cubicBezTo>
                      <a:pt x="113548" y="77500"/>
                      <a:pt x="112258" y="60000"/>
                      <a:pt x="104516" y="45000"/>
                    </a:cubicBezTo>
                    <a:cubicBezTo>
                      <a:pt x="96774" y="30000"/>
                      <a:pt x="82580" y="18750"/>
                      <a:pt x="65806" y="13750"/>
                    </a:cubicBezTo>
                    <a:cubicBezTo>
                      <a:pt x="43870" y="7500"/>
                      <a:pt x="20645" y="11250"/>
                      <a:pt x="3870" y="25000"/>
                    </a:cubicBezTo>
                    <a:cubicBezTo>
                      <a:pt x="0" y="20000"/>
                      <a:pt x="0" y="20000"/>
                      <a:pt x="0" y="20000"/>
                    </a:cubicBezTo>
                    <a:cubicBezTo>
                      <a:pt x="19354" y="5000"/>
                      <a:pt x="43870" y="0"/>
                      <a:pt x="67096" y="7500"/>
                    </a:cubicBezTo>
                    <a:cubicBezTo>
                      <a:pt x="85161" y="13750"/>
                      <a:pt x="100645" y="25000"/>
                      <a:pt x="109677" y="41250"/>
                    </a:cubicBezTo>
                    <a:cubicBezTo>
                      <a:pt x="118709" y="58750"/>
                      <a:pt x="120000" y="77500"/>
                      <a:pt x="114838" y="95000"/>
                    </a:cubicBezTo>
                    <a:cubicBezTo>
                      <a:pt x="112258" y="103750"/>
                      <a:pt x="107096" y="112500"/>
                      <a:pt x="100645"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8" name="Shape 718"/>
              <p:cNvSpPr/>
              <p:nvPr/>
            </p:nvSpPr>
            <p:spPr>
              <a:xfrm>
                <a:off x="2502" y="1618"/>
                <a:ext cx="300" cy="300"/>
              </a:xfrm>
              <a:custGeom>
                <a:avLst/>
                <a:gdLst/>
                <a:ahLst/>
                <a:cxnLst/>
                <a:rect l="0" t="0" r="0" b="0"/>
                <a:pathLst>
                  <a:path w="120000" h="120000" extrusionOk="0">
                    <a:moveTo>
                      <a:pt x="107628" y="0"/>
                    </a:moveTo>
                    <a:cubicBezTo>
                      <a:pt x="12371" y="0"/>
                      <a:pt x="12371" y="0"/>
                      <a:pt x="12371" y="0"/>
                    </a:cubicBezTo>
                    <a:cubicBezTo>
                      <a:pt x="4948" y="0"/>
                      <a:pt x="0" y="4948"/>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4948"/>
                      <a:pt x="113814" y="0"/>
                      <a:pt x="107628" y="0"/>
                    </a:cubicBezTo>
                    <a:close/>
                    <a:moveTo>
                      <a:pt x="115051" y="107628"/>
                    </a:moveTo>
                    <a:cubicBezTo>
                      <a:pt x="115051" y="111340"/>
                      <a:pt x="111340" y="115051"/>
                      <a:pt x="107628" y="115051"/>
                    </a:cubicBezTo>
                    <a:cubicBezTo>
                      <a:pt x="12371" y="115051"/>
                      <a:pt x="12371" y="115051"/>
                      <a:pt x="12371" y="115051"/>
                    </a:cubicBezTo>
                    <a:cubicBezTo>
                      <a:pt x="8659" y="115051"/>
                      <a:pt x="4948" y="111340"/>
                      <a:pt x="4948" y="107628"/>
                    </a:cubicBezTo>
                    <a:cubicBezTo>
                      <a:pt x="4948" y="94020"/>
                      <a:pt x="4948" y="94020"/>
                      <a:pt x="4948" y="94020"/>
                    </a:cubicBezTo>
                    <a:cubicBezTo>
                      <a:pt x="115051" y="94020"/>
                      <a:pt x="115051" y="94020"/>
                      <a:pt x="115051" y="94020"/>
                    </a:cubicBezTo>
                    <a:lnTo>
                      <a:pt x="115051" y="107628"/>
                    </a:lnTo>
                    <a:close/>
                    <a:moveTo>
                      <a:pt x="115051" y="25979"/>
                    </a:moveTo>
                    <a:cubicBezTo>
                      <a:pt x="4948" y="25979"/>
                      <a:pt x="4948" y="25979"/>
                      <a:pt x="4948" y="25979"/>
                    </a:cubicBezTo>
                    <a:cubicBezTo>
                      <a:pt x="4948" y="12371"/>
                      <a:pt x="4948" y="12371"/>
                      <a:pt x="4948" y="12371"/>
                    </a:cubicBezTo>
                    <a:cubicBezTo>
                      <a:pt x="4948" y="8659"/>
                      <a:pt x="8659" y="4948"/>
                      <a:pt x="12371" y="4948"/>
                    </a:cubicBezTo>
                    <a:cubicBezTo>
                      <a:pt x="107628" y="4948"/>
                      <a:pt x="107628" y="4948"/>
                      <a:pt x="107628" y="4948"/>
                    </a:cubicBezTo>
                    <a:cubicBezTo>
                      <a:pt x="111340" y="4948"/>
                      <a:pt x="115051" y="8659"/>
                      <a:pt x="115051" y="12371"/>
                    </a:cubicBezTo>
                    <a:lnTo>
                      <a:pt x="115051" y="25979"/>
                    </a:lnTo>
                    <a:close/>
                    <a:moveTo>
                      <a:pt x="54432" y="103917"/>
                    </a:moveTo>
                    <a:cubicBezTo>
                      <a:pt x="54432" y="101443"/>
                      <a:pt x="56907" y="98969"/>
                      <a:pt x="59381" y="98969"/>
                    </a:cubicBezTo>
                    <a:cubicBezTo>
                      <a:pt x="63092" y="98969"/>
                      <a:pt x="65567" y="101443"/>
                      <a:pt x="65567" y="103917"/>
                    </a:cubicBezTo>
                    <a:cubicBezTo>
                      <a:pt x="65567" y="107628"/>
                      <a:pt x="63092" y="110103"/>
                      <a:pt x="59381" y="110103"/>
                    </a:cubicBezTo>
                    <a:cubicBezTo>
                      <a:pt x="56907" y="110103"/>
                      <a:pt x="54432" y="107628"/>
                      <a:pt x="54432" y="103917"/>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19" name="Shape 719"/>
              <p:cNvSpPr/>
              <p:nvPr/>
            </p:nvSpPr>
            <p:spPr>
              <a:xfrm>
                <a:off x="1990" y="2084"/>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0" name="Shape 720"/>
              <p:cNvSpPr/>
              <p:nvPr/>
            </p:nvSpPr>
            <p:spPr>
              <a:xfrm>
                <a:off x="1965" y="2057"/>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1" name="Shape 721"/>
              <p:cNvSpPr/>
              <p:nvPr/>
            </p:nvSpPr>
            <p:spPr>
              <a:xfrm>
                <a:off x="1965" y="203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2" name="Shape 722"/>
              <p:cNvSpPr/>
              <p:nvPr/>
            </p:nvSpPr>
            <p:spPr>
              <a:xfrm>
                <a:off x="1990" y="2057"/>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3" name="Shape 723"/>
              <p:cNvSpPr/>
              <p:nvPr/>
            </p:nvSpPr>
            <p:spPr>
              <a:xfrm>
                <a:off x="2016" y="2057"/>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4" name="Shape 724"/>
              <p:cNvSpPr/>
              <p:nvPr/>
            </p:nvSpPr>
            <p:spPr>
              <a:xfrm>
                <a:off x="2016" y="203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5" name="Shape 725"/>
              <p:cNvSpPr/>
              <p:nvPr/>
            </p:nvSpPr>
            <p:spPr>
              <a:xfrm>
                <a:off x="2016" y="2084"/>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6" name="Shape 726"/>
              <p:cNvSpPr/>
              <p:nvPr/>
            </p:nvSpPr>
            <p:spPr>
              <a:xfrm>
                <a:off x="1990" y="203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7" name="Shape 727"/>
              <p:cNvSpPr/>
              <p:nvPr/>
            </p:nvSpPr>
            <p:spPr>
              <a:xfrm>
                <a:off x="1965" y="2084"/>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8" name="Shape 728"/>
              <p:cNvSpPr/>
              <p:nvPr/>
            </p:nvSpPr>
            <p:spPr>
              <a:xfrm>
                <a:off x="1913" y="2084"/>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29" name="Shape 729"/>
              <p:cNvSpPr/>
              <p:nvPr/>
            </p:nvSpPr>
            <p:spPr>
              <a:xfrm>
                <a:off x="1913" y="2057"/>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0" name="Shape 730"/>
              <p:cNvSpPr/>
              <p:nvPr/>
            </p:nvSpPr>
            <p:spPr>
              <a:xfrm>
                <a:off x="1938" y="203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1" name="Shape 731"/>
              <p:cNvSpPr/>
              <p:nvPr/>
            </p:nvSpPr>
            <p:spPr>
              <a:xfrm>
                <a:off x="1938" y="2084"/>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2" name="Shape 732"/>
              <p:cNvSpPr/>
              <p:nvPr/>
            </p:nvSpPr>
            <p:spPr>
              <a:xfrm>
                <a:off x="1913" y="203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3" name="Shape 733"/>
              <p:cNvSpPr/>
              <p:nvPr/>
            </p:nvSpPr>
            <p:spPr>
              <a:xfrm>
                <a:off x="1938" y="2057"/>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4" name="Shape 734"/>
              <p:cNvSpPr/>
              <p:nvPr/>
            </p:nvSpPr>
            <p:spPr>
              <a:xfrm>
                <a:off x="1928" y="196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5" name="Shape 735"/>
              <p:cNvSpPr/>
              <p:nvPr/>
            </p:nvSpPr>
            <p:spPr>
              <a:xfrm>
                <a:off x="2000" y="196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6" name="Shape 736"/>
              <p:cNvSpPr/>
              <p:nvPr/>
            </p:nvSpPr>
            <p:spPr>
              <a:xfrm>
                <a:off x="1889" y="1976"/>
                <a:ext cx="300" cy="300"/>
              </a:xfrm>
              <a:custGeom>
                <a:avLst/>
                <a:gdLst/>
                <a:ahLst/>
                <a:cxnLst/>
                <a:rect l="0" t="0" r="0" b="0"/>
                <a:pathLst>
                  <a:path w="120000" h="120000" extrusionOk="0">
                    <a:moveTo>
                      <a:pt x="99036" y="0"/>
                    </a:moveTo>
                    <a:lnTo>
                      <a:pt x="99036" y="17483"/>
                    </a:lnTo>
                    <a:lnTo>
                      <a:pt x="72289" y="17483"/>
                    </a:lnTo>
                    <a:lnTo>
                      <a:pt x="72289" y="0"/>
                    </a:lnTo>
                    <a:lnTo>
                      <a:pt x="47710" y="0"/>
                    </a:lnTo>
                    <a:lnTo>
                      <a:pt x="47710" y="17483"/>
                    </a:lnTo>
                    <a:lnTo>
                      <a:pt x="19518" y="17483"/>
                    </a:lnTo>
                    <a:lnTo>
                      <a:pt x="19518" y="0"/>
                    </a:lnTo>
                    <a:lnTo>
                      <a:pt x="0" y="0"/>
                    </a:lnTo>
                    <a:lnTo>
                      <a:pt x="0" y="120000"/>
                    </a:lnTo>
                    <a:lnTo>
                      <a:pt x="119999" y="120000"/>
                    </a:lnTo>
                    <a:lnTo>
                      <a:pt x="119999" y="0"/>
                    </a:lnTo>
                    <a:lnTo>
                      <a:pt x="99036" y="0"/>
                    </a:lnTo>
                    <a:close/>
                    <a:moveTo>
                      <a:pt x="114939" y="114437"/>
                    </a:moveTo>
                    <a:lnTo>
                      <a:pt x="5060" y="114437"/>
                    </a:lnTo>
                    <a:lnTo>
                      <a:pt x="5060" y="27019"/>
                    </a:lnTo>
                    <a:lnTo>
                      <a:pt x="114939" y="27019"/>
                    </a:lnTo>
                    <a:lnTo>
                      <a:pt x="114939" y="114437"/>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7" name="Shape 737"/>
              <p:cNvSpPr/>
              <p:nvPr/>
            </p:nvSpPr>
            <p:spPr>
              <a:xfrm>
                <a:off x="2208" y="126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6000"/>
                    </a:moveTo>
                    <a:cubicBezTo>
                      <a:pt x="115200" y="38400"/>
                      <a:pt x="115200" y="38400"/>
                      <a:pt x="115200" y="38400"/>
                    </a:cubicBezTo>
                    <a:cubicBezTo>
                      <a:pt x="4800" y="38400"/>
                      <a:pt x="4800" y="38400"/>
                      <a:pt x="4800" y="38400"/>
                    </a:cubicBezTo>
                    <a:cubicBezTo>
                      <a:pt x="4800" y="6000"/>
                      <a:pt x="4800" y="6000"/>
                      <a:pt x="4800" y="6000"/>
                    </a:cubicBezTo>
                    <a:lnTo>
                      <a:pt x="115200" y="60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5200"/>
                    </a:moveTo>
                    <a:cubicBezTo>
                      <a:pt x="18000" y="25200"/>
                      <a:pt x="18000" y="25200"/>
                      <a:pt x="18000" y="25200"/>
                    </a:cubicBezTo>
                    <a:cubicBezTo>
                      <a:pt x="18000" y="19200"/>
                      <a:pt x="18000" y="19200"/>
                      <a:pt x="18000" y="19200"/>
                    </a:cubicBezTo>
                    <a:cubicBezTo>
                      <a:pt x="62400" y="19200"/>
                      <a:pt x="62400" y="19200"/>
                      <a:pt x="62400" y="19200"/>
                    </a:cubicBezTo>
                    <a:lnTo>
                      <a:pt x="62400" y="252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3600"/>
                    </a:moveTo>
                    <a:cubicBezTo>
                      <a:pt x="18000" y="57600"/>
                      <a:pt x="18000" y="57600"/>
                      <a:pt x="18000" y="57600"/>
                    </a:cubicBezTo>
                    <a:cubicBezTo>
                      <a:pt x="62400" y="57600"/>
                      <a:pt x="62400" y="57600"/>
                      <a:pt x="62400" y="57600"/>
                    </a:cubicBezTo>
                    <a:cubicBezTo>
                      <a:pt x="62400" y="63600"/>
                      <a:pt x="62400" y="63600"/>
                      <a:pt x="62400" y="63600"/>
                    </a:cubicBezTo>
                    <a:lnTo>
                      <a:pt x="18000" y="636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2000"/>
                      <a:pt x="62400" y="102000"/>
                      <a:pt x="62400" y="102000"/>
                    </a:cubicBezTo>
                    <a:cubicBezTo>
                      <a:pt x="18000" y="102000"/>
                      <a:pt x="18000" y="102000"/>
                      <a:pt x="18000" y="1020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8" name="Shape 738"/>
              <p:cNvSpPr/>
              <p:nvPr/>
            </p:nvSpPr>
            <p:spPr>
              <a:xfrm>
                <a:off x="1958" y="952"/>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000" y="0"/>
                      <a:pt x="39545" y="0"/>
                      <a:pt x="0" y="4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9" name="Shape 739"/>
              <p:cNvSpPr/>
              <p:nvPr/>
            </p:nvSpPr>
            <p:spPr>
              <a:xfrm>
                <a:off x="1958" y="101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0" name="Shape 740"/>
              <p:cNvSpPr/>
              <p:nvPr/>
            </p:nvSpPr>
            <p:spPr>
              <a:xfrm>
                <a:off x="1958" y="1057"/>
                <a:ext cx="0" cy="0"/>
              </a:xfrm>
              <a:custGeom>
                <a:avLst/>
                <a:gdLst/>
                <a:ahLst/>
                <a:cxnLst/>
                <a:rect l="0" t="0" r="0" b="0"/>
                <a:pathLst>
                  <a:path w="120000" h="120000" extrusionOk="0">
                    <a:moveTo>
                      <a:pt x="0" y="80000"/>
                    </a:moveTo>
                    <a:cubicBezTo>
                      <a:pt x="45000" y="120000"/>
                      <a:pt x="79090" y="120000"/>
                      <a:pt x="120000" y="80000"/>
                    </a:cubicBezTo>
                    <a:cubicBezTo>
                      <a:pt x="120000" y="0"/>
                      <a:pt x="120000" y="0"/>
                      <a:pt x="120000" y="0"/>
                    </a:cubicBezTo>
                    <a:cubicBezTo>
                      <a:pt x="0" y="0"/>
                      <a:pt x="0" y="0"/>
                      <a:pt x="0" y="0"/>
                    </a:cubicBezTo>
                    <a:lnTo>
                      <a:pt x="0" y="8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1" name="Shape 741"/>
              <p:cNvSpPr/>
              <p:nvPr/>
            </p:nvSpPr>
            <p:spPr>
              <a:xfrm>
                <a:off x="2370" y="729"/>
                <a:ext cx="300" cy="300"/>
              </a:xfrm>
              <a:custGeom>
                <a:avLst/>
                <a:gdLst/>
                <a:ahLst/>
                <a:cxnLst/>
                <a:rect l="0" t="0" r="0" b="0"/>
                <a:pathLst>
                  <a:path w="120000" h="120000" extrusionOk="0">
                    <a:moveTo>
                      <a:pt x="83076" y="53964"/>
                    </a:moveTo>
                    <a:lnTo>
                      <a:pt x="37633" y="53964"/>
                    </a:lnTo>
                    <a:lnTo>
                      <a:pt x="37633" y="48994"/>
                    </a:lnTo>
                    <a:lnTo>
                      <a:pt x="83076" y="48994"/>
                    </a:lnTo>
                    <a:lnTo>
                      <a:pt x="83076" y="53964"/>
                    </a:lnTo>
                    <a:close/>
                    <a:moveTo>
                      <a:pt x="83076" y="68165"/>
                    </a:moveTo>
                    <a:lnTo>
                      <a:pt x="37633" y="68165"/>
                    </a:lnTo>
                    <a:lnTo>
                      <a:pt x="37633" y="73846"/>
                    </a:lnTo>
                    <a:lnTo>
                      <a:pt x="83076" y="73846"/>
                    </a:lnTo>
                    <a:lnTo>
                      <a:pt x="83076" y="68165"/>
                    </a:lnTo>
                    <a:close/>
                    <a:moveTo>
                      <a:pt x="83076" y="27692"/>
                    </a:moveTo>
                    <a:lnTo>
                      <a:pt x="37633" y="27692"/>
                    </a:lnTo>
                    <a:lnTo>
                      <a:pt x="37633" y="33372"/>
                    </a:lnTo>
                    <a:lnTo>
                      <a:pt x="83076" y="33372"/>
                    </a:lnTo>
                    <a:lnTo>
                      <a:pt x="83076" y="27692"/>
                    </a:lnTo>
                    <a:close/>
                    <a:moveTo>
                      <a:pt x="83076" y="89467"/>
                    </a:moveTo>
                    <a:lnTo>
                      <a:pt x="37633" y="89467"/>
                    </a:lnTo>
                    <a:lnTo>
                      <a:pt x="37633" y="94437"/>
                    </a:lnTo>
                    <a:lnTo>
                      <a:pt x="83076" y="94437"/>
                    </a:lnTo>
                    <a:lnTo>
                      <a:pt x="83076" y="89467"/>
                    </a:lnTo>
                    <a:close/>
                    <a:moveTo>
                      <a:pt x="120000" y="120000"/>
                    </a:moveTo>
                    <a:lnTo>
                      <a:pt x="0" y="120000"/>
                    </a:lnTo>
                    <a:lnTo>
                      <a:pt x="0" y="0"/>
                    </a:lnTo>
                    <a:lnTo>
                      <a:pt x="120000" y="0"/>
                    </a:lnTo>
                    <a:lnTo>
                      <a:pt x="120000" y="120000"/>
                    </a:lnTo>
                    <a:close/>
                    <a:moveTo>
                      <a:pt x="115029" y="5680"/>
                    </a:moveTo>
                    <a:lnTo>
                      <a:pt x="6390" y="5680"/>
                    </a:lnTo>
                    <a:lnTo>
                      <a:pt x="6390" y="115029"/>
                    </a:lnTo>
                    <a:lnTo>
                      <a:pt x="115029" y="115029"/>
                    </a:lnTo>
                    <a:lnTo>
                      <a:pt x="115029" y="568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2" name="Shape 742"/>
              <p:cNvSpPr/>
              <p:nvPr/>
            </p:nvSpPr>
            <p:spPr>
              <a:xfrm>
                <a:off x="2990" y="713"/>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3814"/>
                      <a:pt x="102089" y="113814"/>
                    </a:cubicBezTo>
                    <a:cubicBezTo>
                      <a:pt x="17910" y="113814"/>
                      <a:pt x="17910" y="113814"/>
                      <a:pt x="17910" y="113814"/>
                    </a:cubicBezTo>
                    <a:cubicBezTo>
                      <a:pt x="12537" y="113814"/>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3" name="Shape 743"/>
              <p:cNvSpPr/>
              <p:nvPr/>
            </p:nvSpPr>
            <p:spPr>
              <a:xfrm>
                <a:off x="791" y="3109"/>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4" name="Shape 744"/>
              <p:cNvSpPr/>
              <p:nvPr/>
            </p:nvSpPr>
            <p:spPr>
              <a:xfrm>
                <a:off x="4299" y="776"/>
                <a:ext cx="0" cy="300"/>
              </a:xfrm>
              <a:custGeom>
                <a:avLst/>
                <a:gdLst/>
                <a:ahLst/>
                <a:cxnLst/>
                <a:rect l="0" t="0" r="0" b="0"/>
                <a:pathLst>
                  <a:path w="120000" h="120000" extrusionOk="0">
                    <a:moveTo>
                      <a:pt x="118651" y="108260"/>
                    </a:moveTo>
                    <a:cubicBezTo>
                      <a:pt x="83595" y="35217"/>
                      <a:pt x="83595" y="35217"/>
                      <a:pt x="83595" y="35217"/>
                    </a:cubicBezTo>
                    <a:cubicBezTo>
                      <a:pt x="83595" y="32608"/>
                      <a:pt x="83595" y="16956"/>
                      <a:pt x="83595" y="5217"/>
                    </a:cubicBezTo>
                    <a:cubicBezTo>
                      <a:pt x="86292" y="5217"/>
                      <a:pt x="86292" y="5217"/>
                      <a:pt x="86292" y="5217"/>
                    </a:cubicBezTo>
                    <a:cubicBezTo>
                      <a:pt x="86292" y="0"/>
                      <a:pt x="86292" y="0"/>
                      <a:pt x="86292" y="0"/>
                    </a:cubicBezTo>
                    <a:cubicBezTo>
                      <a:pt x="32359" y="0"/>
                      <a:pt x="32359" y="0"/>
                      <a:pt x="32359" y="0"/>
                    </a:cubicBezTo>
                    <a:cubicBezTo>
                      <a:pt x="32359" y="5217"/>
                      <a:pt x="32359" y="5217"/>
                      <a:pt x="32359" y="5217"/>
                    </a:cubicBezTo>
                    <a:cubicBezTo>
                      <a:pt x="36404" y="5217"/>
                      <a:pt x="36404" y="5217"/>
                      <a:pt x="36404" y="5217"/>
                    </a:cubicBezTo>
                    <a:cubicBezTo>
                      <a:pt x="36404" y="35217"/>
                      <a:pt x="36404" y="35217"/>
                      <a:pt x="36404" y="35217"/>
                    </a:cubicBezTo>
                    <a:cubicBezTo>
                      <a:pt x="1348" y="108260"/>
                      <a:pt x="1348" y="108260"/>
                      <a:pt x="1348" y="108260"/>
                    </a:cubicBezTo>
                    <a:cubicBezTo>
                      <a:pt x="0" y="110869"/>
                      <a:pt x="0" y="113478"/>
                      <a:pt x="2696" y="116086"/>
                    </a:cubicBezTo>
                    <a:cubicBezTo>
                      <a:pt x="4044" y="118695"/>
                      <a:pt x="6741" y="120000"/>
                      <a:pt x="9438" y="120000"/>
                    </a:cubicBezTo>
                    <a:cubicBezTo>
                      <a:pt x="110561" y="120000"/>
                      <a:pt x="110561" y="120000"/>
                      <a:pt x="110561" y="120000"/>
                    </a:cubicBezTo>
                    <a:cubicBezTo>
                      <a:pt x="113258" y="120000"/>
                      <a:pt x="115955" y="118695"/>
                      <a:pt x="117303" y="116086"/>
                    </a:cubicBezTo>
                    <a:cubicBezTo>
                      <a:pt x="118651" y="113478"/>
                      <a:pt x="120000" y="110869"/>
                      <a:pt x="118651" y="108260"/>
                    </a:cubicBezTo>
                    <a:close/>
                    <a:moveTo>
                      <a:pt x="74157" y="101739"/>
                    </a:moveTo>
                    <a:cubicBezTo>
                      <a:pt x="71460" y="101739"/>
                      <a:pt x="68764" y="99130"/>
                      <a:pt x="68764" y="96521"/>
                    </a:cubicBezTo>
                    <a:cubicBezTo>
                      <a:pt x="68764" y="93913"/>
                      <a:pt x="71460" y="91304"/>
                      <a:pt x="74157" y="91304"/>
                    </a:cubicBezTo>
                    <a:cubicBezTo>
                      <a:pt x="78202" y="91304"/>
                      <a:pt x="79550" y="93913"/>
                      <a:pt x="79550" y="96521"/>
                    </a:cubicBezTo>
                    <a:cubicBezTo>
                      <a:pt x="79550" y="99130"/>
                      <a:pt x="78202" y="101739"/>
                      <a:pt x="74157" y="101739"/>
                    </a:cubicBezTo>
                    <a:close/>
                    <a:moveTo>
                      <a:pt x="68764" y="79565"/>
                    </a:moveTo>
                    <a:cubicBezTo>
                      <a:pt x="68764" y="87391"/>
                      <a:pt x="62022" y="93913"/>
                      <a:pt x="53932" y="93913"/>
                    </a:cubicBezTo>
                    <a:cubicBezTo>
                      <a:pt x="45842" y="93913"/>
                      <a:pt x="39101" y="87391"/>
                      <a:pt x="39101" y="79565"/>
                    </a:cubicBezTo>
                    <a:cubicBezTo>
                      <a:pt x="20224" y="79565"/>
                      <a:pt x="20224" y="79565"/>
                      <a:pt x="20224" y="79565"/>
                    </a:cubicBezTo>
                    <a:cubicBezTo>
                      <a:pt x="41797" y="36521"/>
                      <a:pt x="41797" y="36521"/>
                      <a:pt x="41797" y="36521"/>
                    </a:cubicBezTo>
                    <a:cubicBezTo>
                      <a:pt x="41797" y="5217"/>
                      <a:pt x="41797" y="5217"/>
                      <a:pt x="41797" y="5217"/>
                    </a:cubicBezTo>
                    <a:cubicBezTo>
                      <a:pt x="78202" y="5217"/>
                      <a:pt x="78202" y="5217"/>
                      <a:pt x="78202" y="5217"/>
                    </a:cubicBezTo>
                    <a:cubicBezTo>
                      <a:pt x="78202" y="24782"/>
                      <a:pt x="78202" y="32608"/>
                      <a:pt x="78202" y="35217"/>
                    </a:cubicBezTo>
                    <a:cubicBezTo>
                      <a:pt x="57977" y="35217"/>
                      <a:pt x="57977" y="35217"/>
                      <a:pt x="57977" y="35217"/>
                    </a:cubicBezTo>
                    <a:cubicBezTo>
                      <a:pt x="57977" y="40434"/>
                      <a:pt x="57977" y="40434"/>
                      <a:pt x="57977" y="40434"/>
                    </a:cubicBezTo>
                    <a:cubicBezTo>
                      <a:pt x="79550" y="40434"/>
                      <a:pt x="79550" y="40434"/>
                      <a:pt x="79550" y="40434"/>
                    </a:cubicBezTo>
                    <a:cubicBezTo>
                      <a:pt x="82247" y="45652"/>
                      <a:pt x="82247" y="45652"/>
                      <a:pt x="82247" y="45652"/>
                    </a:cubicBezTo>
                    <a:cubicBezTo>
                      <a:pt x="63370" y="45652"/>
                      <a:pt x="63370" y="45652"/>
                      <a:pt x="63370" y="45652"/>
                    </a:cubicBezTo>
                    <a:cubicBezTo>
                      <a:pt x="63370" y="52173"/>
                      <a:pt x="63370" y="52173"/>
                      <a:pt x="63370" y="52173"/>
                    </a:cubicBezTo>
                    <a:cubicBezTo>
                      <a:pt x="84943" y="52173"/>
                      <a:pt x="84943" y="52173"/>
                      <a:pt x="84943" y="52173"/>
                    </a:cubicBezTo>
                    <a:cubicBezTo>
                      <a:pt x="84943" y="50869"/>
                      <a:pt x="84943" y="50869"/>
                      <a:pt x="84943" y="50869"/>
                    </a:cubicBezTo>
                    <a:cubicBezTo>
                      <a:pt x="87640" y="57391"/>
                      <a:pt x="87640" y="57391"/>
                      <a:pt x="87640" y="57391"/>
                    </a:cubicBezTo>
                    <a:cubicBezTo>
                      <a:pt x="67415" y="57391"/>
                      <a:pt x="67415" y="57391"/>
                      <a:pt x="67415" y="57391"/>
                    </a:cubicBezTo>
                    <a:cubicBezTo>
                      <a:pt x="67415" y="62608"/>
                      <a:pt x="67415" y="62608"/>
                      <a:pt x="67415" y="62608"/>
                    </a:cubicBezTo>
                    <a:cubicBezTo>
                      <a:pt x="90337" y="62608"/>
                      <a:pt x="90337" y="62608"/>
                      <a:pt x="90337" y="62608"/>
                    </a:cubicBezTo>
                    <a:cubicBezTo>
                      <a:pt x="90337" y="62608"/>
                      <a:pt x="90337" y="62608"/>
                      <a:pt x="90337" y="62608"/>
                    </a:cubicBezTo>
                    <a:cubicBezTo>
                      <a:pt x="98426" y="79565"/>
                      <a:pt x="98426" y="79565"/>
                      <a:pt x="98426" y="79565"/>
                    </a:cubicBezTo>
                    <a:lnTo>
                      <a:pt x="68764" y="7956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5" name="Shape 745"/>
              <p:cNvSpPr/>
              <p:nvPr/>
            </p:nvSpPr>
            <p:spPr>
              <a:xfrm>
                <a:off x="4350" y="855"/>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6" name="Shape 746"/>
              <p:cNvSpPr/>
              <p:nvPr/>
            </p:nvSpPr>
            <p:spPr>
              <a:xfrm>
                <a:off x="4799" y="860"/>
                <a:ext cx="300" cy="0"/>
              </a:xfrm>
              <a:custGeom>
                <a:avLst/>
                <a:gdLst/>
                <a:ahLst/>
                <a:cxnLst/>
                <a:rect l="0" t="0" r="0" b="0"/>
                <a:pathLst>
                  <a:path w="120000" h="120000" extrusionOk="0">
                    <a:moveTo>
                      <a:pt x="93600" y="92093"/>
                    </a:moveTo>
                    <a:cubicBezTo>
                      <a:pt x="93600" y="92093"/>
                      <a:pt x="93600" y="92093"/>
                      <a:pt x="93600" y="92093"/>
                    </a:cubicBezTo>
                    <a:cubicBezTo>
                      <a:pt x="93600" y="0"/>
                      <a:pt x="93600" y="0"/>
                      <a:pt x="93600" y="0"/>
                    </a:cubicBezTo>
                    <a:cubicBezTo>
                      <a:pt x="26400" y="0"/>
                      <a:pt x="26400" y="0"/>
                      <a:pt x="26400" y="0"/>
                    </a:cubicBezTo>
                    <a:cubicBezTo>
                      <a:pt x="26400" y="92093"/>
                      <a:pt x="26400" y="92093"/>
                      <a:pt x="26400" y="92093"/>
                    </a:cubicBezTo>
                    <a:cubicBezTo>
                      <a:pt x="26400" y="92093"/>
                      <a:pt x="26400" y="92093"/>
                      <a:pt x="26400" y="92093"/>
                    </a:cubicBezTo>
                    <a:cubicBezTo>
                      <a:pt x="0" y="92093"/>
                      <a:pt x="0" y="92093"/>
                      <a:pt x="0" y="92093"/>
                    </a:cubicBezTo>
                    <a:cubicBezTo>
                      <a:pt x="0" y="120000"/>
                      <a:pt x="0" y="120000"/>
                      <a:pt x="0" y="120000"/>
                    </a:cubicBezTo>
                    <a:cubicBezTo>
                      <a:pt x="120000" y="120000"/>
                      <a:pt x="120000" y="120000"/>
                      <a:pt x="120000" y="120000"/>
                    </a:cubicBezTo>
                    <a:cubicBezTo>
                      <a:pt x="120000" y="92093"/>
                      <a:pt x="120000" y="92093"/>
                      <a:pt x="120000" y="92093"/>
                    </a:cubicBezTo>
                    <a:lnTo>
                      <a:pt x="93600" y="92093"/>
                    </a:lnTo>
                    <a:close/>
                    <a:moveTo>
                      <a:pt x="79200" y="78139"/>
                    </a:moveTo>
                    <a:cubicBezTo>
                      <a:pt x="79200" y="78139"/>
                      <a:pt x="79200" y="78139"/>
                      <a:pt x="79200" y="78139"/>
                    </a:cubicBezTo>
                    <a:cubicBezTo>
                      <a:pt x="42000" y="78139"/>
                      <a:pt x="42000" y="78139"/>
                      <a:pt x="42000" y="78139"/>
                    </a:cubicBezTo>
                    <a:cubicBezTo>
                      <a:pt x="42000" y="78139"/>
                      <a:pt x="42000" y="78139"/>
                      <a:pt x="42000" y="78139"/>
                    </a:cubicBezTo>
                    <a:cubicBezTo>
                      <a:pt x="42000" y="27906"/>
                      <a:pt x="42000" y="27906"/>
                      <a:pt x="42000" y="27906"/>
                    </a:cubicBezTo>
                    <a:cubicBezTo>
                      <a:pt x="79200" y="27906"/>
                      <a:pt x="79200" y="27906"/>
                      <a:pt x="79200" y="27906"/>
                    </a:cubicBezTo>
                    <a:lnTo>
                      <a:pt x="79200" y="7813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7" name="Shape 747"/>
              <p:cNvSpPr/>
              <p:nvPr/>
            </p:nvSpPr>
            <p:spPr>
              <a:xfrm>
                <a:off x="4799" y="953"/>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8" name="Shape 748"/>
              <p:cNvSpPr/>
              <p:nvPr/>
            </p:nvSpPr>
            <p:spPr>
              <a:xfrm>
                <a:off x="4799" y="986"/>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9" name="Shape 749"/>
              <p:cNvSpPr/>
              <p:nvPr/>
            </p:nvSpPr>
            <p:spPr>
              <a:xfrm>
                <a:off x="4799" y="1019"/>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0" name="Shape 750"/>
              <p:cNvSpPr/>
              <p:nvPr/>
            </p:nvSpPr>
            <p:spPr>
              <a:xfrm>
                <a:off x="5172" y="1550"/>
                <a:ext cx="300" cy="0"/>
              </a:xfrm>
              <a:custGeom>
                <a:avLst/>
                <a:gdLst/>
                <a:ahLst/>
                <a:cxnLst/>
                <a:rect l="0" t="0" r="0" b="0"/>
                <a:pathLst>
                  <a:path w="120000" h="120000" extrusionOk="0">
                    <a:moveTo>
                      <a:pt x="99428" y="32592"/>
                    </a:moveTo>
                    <a:cubicBezTo>
                      <a:pt x="97714" y="25185"/>
                      <a:pt x="94285" y="17777"/>
                      <a:pt x="87428" y="13333"/>
                    </a:cubicBezTo>
                    <a:cubicBezTo>
                      <a:pt x="86571" y="11851"/>
                      <a:pt x="83142" y="10370"/>
                      <a:pt x="78857" y="10370"/>
                    </a:cubicBezTo>
                    <a:cubicBezTo>
                      <a:pt x="75428" y="10370"/>
                      <a:pt x="72857" y="11851"/>
                      <a:pt x="70285" y="13333"/>
                    </a:cubicBezTo>
                    <a:cubicBezTo>
                      <a:pt x="67714" y="10370"/>
                      <a:pt x="64285" y="7407"/>
                      <a:pt x="59142" y="7407"/>
                    </a:cubicBezTo>
                    <a:cubicBezTo>
                      <a:pt x="58285" y="7407"/>
                      <a:pt x="56571" y="8888"/>
                      <a:pt x="54857" y="8888"/>
                    </a:cubicBezTo>
                    <a:cubicBezTo>
                      <a:pt x="52285" y="4444"/>
                      <a:pt x="47142" y="0"/>
                      <a:pt x="39428" y="0"/>
                    </a:cubicBezTo>
                    <a:cubicBezTo>
                      <a:pt x="35142" y="0"/>
                      <a:pt x="31714" y="1481"/>
                      <a:pt x="26571" y="4444"/>
                    </a:cubicBezTo>
                    <a:cubicBezTo>
                      <a:pt x="26571" y="5925"/>
                      <a:pt x="15428" y="16296"/>
                      <a:pt x="15428" y="41481"/>
                    </a:cubicBezTo>
                    <a:cubicBezTo>
                      <a:pt x="14571" y="42962"/>
                      <a:pt x="14571" y="44444"/>
                      <a:pt x="13714" y="45925"/>
                    </a:cubicBezTo>
                    <a:cubicBezTo>
                      <a:pt x="12000" y="45925"/>
                      <a:pt x="10285" y="48888"/>
                      <a:pt x="8571" y="50370"/>
                    </a:cubicBezTo>
                    <a:cubicBezTo>
                      <a:pt x="4285" y="56296"/>
                      <a:pt x="0" y="66666"/>
                      <a:pt x="0" y="82962"/>
                    </a:cubicBezTo>
                    <a:cubicBezTo>
                      <a:pt x="0" y="108148"/>
                      <a:pt x="12857" y="118518"/>
                      <a:pt x="20571" y="120000"/>
                    </a:cubicBezTo>
                    <a:cubicBezTo>
                      <a:pt x="93428" y="120000"/>
                      <a:pt x="93428" y="120000"/>
                      <a:pt x="93428" y="120000"/>
                    </a:cubicBezTo>
                    <a:cubicBezTo>
                      <a:pt x="93428" y="120000"/>
                      <a:pt x="94285" y="120000"/>
                      <a:pt x="94285" y="120000"/>
                    </a:cubicBezTo>
                    <a:cubicBezTo>
                      <a:pt x="108857" y="120000"/>
                      <a:pt x="120000" y="99259"/>
                      <a:pt x="120000" y="75555"/>
                    </a:cubicBezTo>
                    <a:cubicBezTo>
                      <a:pt x="120000" y="54814"/>
                      <a:pt x="111428" y="35555"/>
                      <a:pt x="99428"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4000" y="17777"/>
                      <a:pt x="54000" y="17777"/>
                      <a:pt x="54000" y="17777"/>
                    </a:cubicBezTo>
                    <a:cubicBezTo>
                      <a:pt x="54857" y="16296"/>
                      <a:pt x="54857" y="16296"/>
                      <a:pt x="54857" y="16296"/>
                    </a:cubicBezTo>
                    <a:cubicBezTo>
                      <a:pt x="60000" y="14814"/>
                      <a:pt x="65142" y="16296"/>
                      <a:pt x="68571" y="20740"/>
                    </a:cubicBezTo>
                    <a:cubicBezTo>
                      <a:pt x="69428" y="22222"/>
                      <a:pt x="69428" y="22222"/>
                      <a:pt x="69428" y="22222"/>
                    </a:cubicBezTo>
                    <a:cubicBezTo>
                      <a:pt x="71142" y="20740"/>
                      <a:pt x="71142" y="20740"/>
                      <a:pt x="71142" y="20740"/>
                    </a:cubicBezTo>
                    <a:cubicBezTo>
                      <a:pt x="72857" y="19259"/>
                      <a:pt x="76285"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3714" y="71111"/>
                    </a:moveTo>
                    <a:cubicBezTo>
                      <a:pt x="43714" y="77037"/>
                      <a:pt x="40285" y="81481"/>
                      <a:pt x="36857" y="81481"/>
                    </a:cubicBezTo>
                    <a:cubicBezTo>
                      <a:pt x="33428" y="81481"/>
                      <a:pt x="30857" y="77037"/>
                      <a:pt x="30857" y="71111"/>
                    </a:cubicBezTo>
                    <a:cubicBezTo>
                      <a:pt x="30857" y="65185"/>
                      <a:pt x="33428" y="60740"/>
                      <a:pt x="36857" y="60740"/>
                    </a:cubicBezTo>
                    <a:cubicBezTo>
                      <a:pt x="40285" y="60740"/>
                      <a:pt x="43714" y="65185"/>
                      <a:pt x="43714" y="71111"/>
                    </a:cubicBezTo>
                    <a:close/>
                    <a:moveTo>
                      <a:pt x="70285" y="71111"/>
                    </a:moveTo>
                    <a:cubicBezTo>
                      <a:pt x="70285" y="80000"/>
                      <a:pt x="65142" y="87407"/>
                      <a:pt x="60000" y="87407"/>
                    </a:cubicBezTo>
                    <a:cubicBezTo>
                      <a:pt x="54857" y="87407"/>
                      <a:pt x="50571" y="80000"/>
                      <a:pt x="50571" y="71111"/>
                    </a:cubicBezTo>
                    <a:cubicBezTo>
                      <a:pt x="50571" y="62222"/>
                      <a:pt x="54857" y="53333"/>
                      <a:pt x="60000" y="53333"/>
                    </a:cubicBezTo>
                    <a:cubicBezTo>
                      <a:pt x="65142" y="53333"/>
                      <a:pt x="70285" y="62222"/>
                      <a:pt x="70285"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1" name="Shape 751"/>
              <p:cNvSpPr/>
              <p:nvPr/>
            </p:nvSpPr>
            <p:spPr>
              <a:xfrm>
                <a:off x="3512" y="867"/>
                <a:ext cx="300" cy="0"/>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60000" y="8888"/>
                    </a:cubicBezTo>
                    <a:cubicBezTo>
                      <a:pt x="58285" y="8888"/>
                      <a:pt x="56571" y="8888"/>
                      <a:pt x="54857" y="8888"/>
                    </a:cubicBezTo>
                    <a:cubicBezTo>
                      <a:pt x="52285" y="5925"/>
                      <a:pt x="47142" y="0"/>
                      <a:pt x="39428" y="0"/>
                    </a:cubicBezTo>
                    <a:cubicBezTo>
                      <a:pt x="35142" y="0"/>
                      <a:pt x="31714" y="1481"/>
                      <a:pt x="27428" y="5925"/>
                    </a:cubicBezTo>
                    <a:cubicBezTo>
                      <a:pt x="26571" y="5925"/>
                      <a:pt x="15428" y="16296"/>
                      <a:pt x="15428" y="41481"/>
                    </a:cubicBezTo>
                    <a:cubicBezTo>
                      <a:pt x="14571" y="42962"/>
                      <a:pt x="14571" y="44444"/>
                      <a:pt x="13714" y="45925"/>
                    </a:cubicBezTo>
                    <a:cubicBezTo>
                      <a:pt x="12000" y="47407"/>
                      <a:pt x="10285" y="48888"/>
                      <a:pt x="8571" y="51851"/>
                    </a:cubicBezTo>
                    <a:cubicBezTo>
                      <a:pt x="4285" y="56296"/>
                      <a:pt x="0" y="66666"/>
                      <a:pt x="0" y="82962"/>
                    </a:cubicBezTo>
                    <a:cubicBezTo>
                      <a:pt x="0" y="108148"/>
                      <a:pt x="12857" y="120000"/>
                      <a:pt x="20571" y="120000"/>
                    </a:cubicBezTo>
                    <a:cubicBezTo>
                      <a:pt x="93428" y="120000"/>
                      <a:pt x="93428" y="120000"/>
                      <a:pt x="93428" y="120000"/>
                    </a:cubicBezTo>
                    <a:cubicBezTo>
                      <a:pt x="93428" y="120000"/>
                      <a:pt x="94285" y="120000"/>
                      <a:pt x="95142" y="120000"/>
                    </a:cubicBezTo>
                    <a:cubicBezTo>
                      <a:pt x="108857" y="120000"/>
                      <a:pt x="120000" y="100740"/>
                      <a:pt x="120000" y="75555"/>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5185"/>
                      <a:pt x="4285" y="82962"/>
                    </a:cubicBezTo>
                    <a:cubicBezTo>
                      <a:pt x="4285" y="69629"/>
                      <a:pt x="7714" y="62222"/>
                      <a:pt x="11142" y="57777"/>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5925"/>
                      <a:pt x="19714" y="45925"/>
                      <a:pt x="19714" y="45925"/>
                    </a:cubicBezTo>
                    <a:cubicBezTo>
                      <a:pt x="19714" y="42962"/>
                      <a:pt x="19714" y="42962"/>
                      <a:pt x="19714" y="42962"/>
                    </a:cubicBezTo>
                    <a:cubicBezTo>
                      <a:pt x="19714" y="22222"/>
                      <a:pt x="29142" y="13333"/>
                      <a:pt x="29142" y="11851"/>
                    </a:cubicBezTo>
                    <a:cubicBezTo>
                      <a:pt x="32571" y="8888"/>
                      <a:pt x="36000" y="7407"/>
                      <a:pt x="39428" y="7407"/>
                    </a:cubicBezTo>
                    <a:cubicBezTo>
                      <a:pt x="45428" y="7407"/>
                      <a:pt x="50571" y="11851"/>
                      <a:pt x="53142" y="16296"/>
                    </a:cubicBezTo>
                    <a:cubicBezTo>
                      <a:pt x="54000" y="17777"/>
                      <a:pt x="54000" y="17777"/>
                      <a:pt x="54000" y="17777"/>
                    </a:cubicBezTo>
                    <a:cubicBezTo>
                      <a:pt x="54857" y="17777"/>
                      <a:pt x="54857" y="17777"/>
                      <a:pt x="54857" y="17777"/>
                    </a:cubicBezTo>
                    <a:cubicBezTo>
                      <a:pt x="60000" y="14814"/>
                      <a:pt x="65142"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6857" y="40000"/>
                      <a:pt x="96857" y="40000"/>
                      <a:pt x="96857" y="40000"/>
                    </a:cubicBezTo>
                    <a:cubicBezTo>
                      <a:pt x="108000" y="42962"/>
                      <a:pt x="115714" y="57777"/>
                      <a:pt x="115714" y="75555"/>
                    </a:cubicBezTo>
                    <a:cubicBezTo>
                      <a:pt x="115714" y="96296"/>
                      <a:pt x="106285" y="112592"/>
                      <a:pt x="95142" y="112592"/>
                    </a:cubicBezTo>
                    <a:close/>
                    <a:moveTo>
                      <a:pt x="43714" y="71111"/>
                    </a:moveTo>
                    <a:cubicBezTo>
                      <a:pt x="43714" y="77037"/>
                      <a:pt x="40285" y="82962"/>
                      <a:pt x="36857" y="82962"/>
                    </a:cubicBezTo>
                    <a:cubicBezTo>
                      <a:pt x="33428" y="82962"/>
                      <a:pt x="30857" y="77037"/>
                      <a:pt x="30857" y="71111"/>
                    </a:cubicBezTo>
                    <a:cubicBezTo>
                      <a:pt x="30857" y="65185"/>
                      <a:pt x="33428" y="60740"/>
                      <a:pt x="36857" y="60740"/>
                    </a:cubicBezTo>
                    <a:cubicBezTo>
                      <a:pt x="40285" y="60740"/>
                      <a:pt x="43714" y="65185"/>
                      <a:pt x="43714" y="71111"/>
                    </a:cubicBezTo>
                    <a:close/>
                    <a:moveTo>
                      <a:pt x="70285" y="71111"/>
                    </a:moveTo>
                    <a:cubicBezTo>
                      <a:pt x="70285" y="81481"/>
                      <a:pt x="66000" y="88888"/>
                      <a:pt x="60000" y="88888"/>
                    </a:cubicBezTo>
                    <a:cubicBezTo>
                      <a:pt x="54857" y="88888"/>
                      <a:pt x="50571" y="81481"/>
                      <a:pt x="50571" y="71111"/>
                    </a:cubicBezTo>
                    <a:cubicBezTo>
                      <a:pt x="50571" y="62222"/>
                      <a:pt x="54857" y="54814"/>
                      <a:pt x="60000" y="54814"/>
                    </a:cubicBezTo>
                    <a:cubicBezTo>
                      <a:pt x="66000"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2" name="Shape 752"/>
              <p:cNvSpPr/>
              <p:nvPr/>
            </p:nvSpPr>
            <p:spPr>
              <a:xfrm>
                <a:off x="2781" y="1393"/>
                <a:ext cx="300" cy="300"/>
              </a:xfrm>
              <a:custGeom>
                <a:avLst/>
                <a:gdLst/>
                <a:ahLst/>
                <a:cxnLst/>
                <a:rect l="0" t="0" r="0" b="0"/>
                <a:pathLst>
                  <a:path w="120000" h="120000" extrusionOk="0">
                    <a:moveTo>
                      <a:pt x="104914" y="39036"/>
                    </a:moveTo>
                    <a:lnTo>
                      <a:pt x="104914" y="21686"/>
                    </a:lnTo>
                    <a:lnTo>
                      <a:pt x="84342" y="21686"/>
                    </a:lnTo>
                    <a:lnTo>
                      <a:pt x="60342" y="0"/>
                    </a:lnTo>
                    <a:lnTo>
                      <a:pt x="33600" y="21686"/>
                    </a:lnTo>
                    <a:lnTo>
                      <a:pt x="13714" y="21686"/>
                    </a:lnTo>
                    <a:lnTo>
                      <a:pt x="13714" y="37590"/>
                    </a:lnTo>
                    <a:lnTo>
                      <a:pt x="0" y="49879"/>
                    </a:lnTo>
                    <a:lnTo>
                      <a:pt x="0" y="119999"/>
                    </a:lnTo>
                    <a:lnTo>
                      <a:pt x="119999" y="119999"/>
                    </a:lnTo>
                    <a:lnTo>
                      <a:pt x="119999" y="49879"/>
                    </a:lnTo>
                    <a:lnTo>
                      <a:pt x="104914" y="39036"/>
                    </a:lnTo>
                    <a:close/>
                    <a:moveTo>
                      <a:pt x="114514" y="114939"/>
                    </a:moveTo>
                    <a:lnTo>
                      <a:pt x="4114" y="114939"/>
                    </a:lnTo>
                    <a:lnTo>
                      <a:pt x="4114" y="53493"/>
                    </a:lnTo>
                    <a:lnTo>
                      <a:pt x="19200" y="41204"/>
                    </a:lnTo>
                    <a:lnTo>
                      <a:pt x="19200" y="26746"/>
                    </a:lnTo>
                    <a:lnTo>
                      <a:pt x="35657" y="26746"/>
                    </a:lnTo>
                    <a:lnTo>
                      <a:pt x="60342" y="7228"/>
                    </a:lnTo>
                    <a:lnTo>
                      <a:pt x="82285" y="26746"/>
                    </a:lnTo>
                    <a:lnTo>
                      <a:pt x="100800" y="26746"/>
                    </a:lnTo>
                    <a:lnTo>
                      <a:pt x="100800" y="41204"/>
                    </a:lnTo>
                    <a:lnTo>
                      <a:pt x="114514" y="53493"/>
                    </a:lnTo>
                    <a:lnTo>
                      <a:pt x="114514" y="114939"/>
                    </a:lnTo>
                    <a:close/>
                    <a:moveTo>
                      <a:pt x="24000" y="65783"/>
                    </a:moveTo>
                    <a:lnTo>
                      <a:pt x="60342" y="91807"/>
                    </a:lnTo>
                    <a:lnTo>
                      <a:pt x="96000" y="67228"/>
                    </a:lnTo>
                    <a:lnTo>
                      <a:pt x="96000" y="33253"/>
                    </a:lnTo>
                    <a:lnTo>
                      <a:pt x="24000" y="33253"/>
                    </a:lnTo>
                    <a:lnTo>
                      <a:pt x="24000" y="65783"/>
                    </a:lnTo>
                    <a:close/>
                    <a:moveTo>
                      <a:pt x="37714" y="41204"/>
                    </a:moveTo>
                    <a:lnTo>
                      <a:pt x="82285" y="41204"/>
                    </a:lnTo>
                    <a:lnTo>
                      <a:pt x="82285" y="47710"/>
                    </a:lnTo>
                    <a:lnTo>
                      <a:pt x="37714" y="47710"/>
                    </a:lnTo>
                    <a:lnTo>
                      <a:pt x="37714" y="41204"/>
                    </a:lnTo>
                    <a:close/>
                    <a:moveTo>
                      <a:pt x="37714" y="57108"/>
                    </a:moveTo>
                    <a:lnTo>
                      <a:pt x="82285" y="57108"/>
                    </a:lnTo>
                    <a:lnTo>
                      <a:pt x="82285" y="63614"/>
                    </a:lnTo>
                    <a:lnTo>
                      <a:pt x="37714" y="63614"/>
                    </a:lnTo>
                    <a:lnTo>
                      <a:pt x="37714" y="5710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3" name="Shape 753"/>
              <p:cNvSpPr/>
              <p:nvPr/>
            </p:nvSpPr>
            <p:spPr>
              <a:xfrm>
                <a:off x="7253" y="308"/>
                <a:ext cx="300" cy="300"/>
              </a:xfrm>
              <a:custGeom>
                <a:avLst/>
                <a:gdLst/>
                <a:ahLst/>
                <a:cxnLst/>
                <a:rect l="0" t="0" r="0" b="0"/>
                <a:pathLst>
                  <a:path w="120000" h="120000" extrusionOk="0">
                    <a:moveTo>
                      <a:pt x="104914" y="38048"/>
                    </a:moveTo>
                    <a:lnTo>
                      <a:pt x="104914" y="20487"/>
                    </a:lnTo>
                    <a:lnTo>
                      <a:pt x="84342" y="20487"/>
                    </a:lnTo>
                    <a:lnTo>
                      <a:pt x="60342" y="0"/>
                    </a:lnTo>
                    <a:lnTo>
                      <a:pt x="33600" y="20487"/>
                    </a:lnTo>
                    <a:lnTo>
                      <a:pt x="13714" y="20487"/>
                    </a:lnTo>
                    <a:lnTo>
                      <a:pt x="13714" y="38048"/>
                    </a:lnTo>
                    <a:lnTo>
                      <a:pt x="0" y="50487"/>
                    </a:lnTo>
                    <a:lnTo>
                      <a:pt x="0" y="120000"/>
                    </a:lnTo>
                    <a:lnTo>
                      <a:pt x="119999" y="120000"/>
                    </a:lnTo>
                    <a:lnTo>
                      <a:pt x="119999" y="50487"/>
                    </a:lnTo>
                    <a:lnTo>
                      <a:pt x="104914" y="38048"/>
                    </a:lnTo>
                    <a:close/>
                    <a:moveTo>
                      <a:pt x="114514" y="114878"/>
                    </a:moveTo>
                    <a:lnTo>
                      <a:pt x="4800" y="114878"/>
                    </a:lnTo>
                    <a:lnTo>
                      <a:pt x="4800" y="52682"/>
                    </a:lnTo>
                    <a:lnTo>
                      <a:pt x="19200" y="40975"/>
                    </a:lnTo>
                    <a:lnTo>
                      <a:pt x="19200" y="27073"/>
                    </a:lnTo>
                    <a:lnTo>
                      <a:pt x="35657" y="27073"/>
                    </a:lnTo>
                    <a:lnTo>
                      <a:pt x="60342" y="5853"/>
                    </a:lnTo>
                    <a:lnTo>
                      <a:pt x="82285" y="27073"/>
                    </a:lnTo>
                    <a:lnTo>
                      <a:pt x="100800" y="27073"/>
                    </a:lnTo>
                    <a:lnTo>
                      <a:pt x="100800" y="41707"/>
                    </a:lnTo>
                    <a:lnTo>
                      <a:pt x="114514" y="52682"/>
                    </a:lnTo>
                    <a:lnTo>
                      <a:pt x="114514" y="114878"/>
                    </a:lnTo>
                    <a:close/>
                    <a:moveTo>
                      <a:pt x="24000" y="66585"/>
                    </a:moveTo>
                    <a:lnTo>
                      <a:pt x="60342" y="91463"/>
                    </a:lnTo>
                    <a:lnTo>
                      <a:pt x="96000" y="66585"/>
                    </a:lnTo>
                    <a:lnTo>
                      <a:pt x="96000" y="32926"/>
                    </a:lnTo>
                    <a:lnTo>
                      <a:pt x="24000" y="32926"/>
                    </a:lnTo>
                    <a:lnTo>
                      <a:pt x="24000" y="66585"/>
                    </a:lnTo>
                    <a:close/>
                    <a:moveTo>
                      <a:pt x="37714" y="40975"/>
                    </a:moveTo>
                    <a:lnTo>
                      <a:pt x="82285" y="40975"/>
                    </a:lnTo>
                    <a:lnTo>
                      <a:pt x="82285" y="46829"/>
                    </a:lnTo>
                    <a:lnTo>
                      <a:pt x="37714" y="46829"/>
                    </a:lnTo>
                    <a:lnTo>
                      <a:pt x="37714" y="40975"/>
                    </a:lnTo>
                    <a:close/>
                    <a:moveTo>
                      <a:pt x="37714" y="56341"/>
                    </a:moveTo>
                    <a:lnTo>
                      <a:pt x="82285" y="56341"/>
                    </a:lnTo>
                    <a:lnTo>
                      <a:pt x="82285" y="62926"/>
                    </a:lnTo>
                    <a:lnTo>
                      <a:pt x="37714" y="62926"/>
                    </a:lnTo>
                    <a:lnTo>
                      <a:pt x="37714" y="5634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4" name="Shape 754"/>
              <p:cNvSpPr/>
              <p:nvPr/>
            </p:nvSpPr>
            <p:spPr>
              <a:xfrm>
                <a:off x="141" y="2962"/>
                <a:ext cx="300" cy="300"/>
              </a:xfrm>
              <a:custGeom>
                <a:avLst/>
                <a:gdLst/>
                <a:ahLst/>
                <a:cxnLst/>
                <a:rect l="0" t="0" r="0" b="0"/>
                <a:pathLst>
                  <a:path w="120000" h="120000" extrusionOk="0">
                    <a:moveTo>
                      <a:pt x="105681" y="39272"/>
                    </a:moveTo>
                    <a:lnTo>
                      <a:pt x="105681" y="21818"/>
                    </a:lnTo>
                    <a:lnTo>
                      <a:pt x="83863" y="21818"/>
                    </a:lnTo>
                    <a:lnTo>
                      <a:pt x="60000" y="0"/>
                    </a:lnTo>
                    <a:lnTo>
                      <a:pt x="34772" y="21818"/>
                    </a:lnTo>
                    <a:lnTo>
                      <a:pt x="15000" y="21818"/>
                    </a:lnTo>
                    <a:lnTo>
                      <a:pt x="15000" y="37818"/>
                    </a:lnTo>
                    <a:lnTo>
                      <a:pt x="0" y="50181"/>
                    </a:lnTo>
                    <a:lnTo>
                      <a:pt x="0" y="120000"/>
                    </a:lnTo>
                    <a:lnTo>
                      <a:pt x="120000" y="120000"/>
                    </a:lnTo>
                    <a:lnTo>
                      <a:pt x="120000" y="50181"/>
                    </a:lnTo>
                    <a:lnTo>
                      <a:pt x="105681" y="39272"/>
                    </a:lnTo>
                    <a:close/>
                    <a:moveTo>
                      <a:pt x="115227" y="115636"/>
                    </a:moveTo>
                    <a:lnTo>
                      <a:pt x="6136" y="115636"/>
                    </a:lnTo>
                    <a:lnTo>
                      <a:pt x="6136" y="53818"/>
                    </a:lnTo>
                    <a:lnTo>
                      <a:pt x="19772" y="41454"/>
                    </a:lnTo>
                    <a:lnTo>
                      <a:pt x="19772" y="26909"/>
                    </a:lnTo>
                    <a:lnTo>
                      <a:pt x="35454" y="26909"/>
                    </a:lnTo>
                    <a:lnTo>
                      <a:pt x="60000" y="7272"/>
                    </a:lnTo>
                    <a:lnTo>
                      <a:pt x="81818" y="26909"/>
                    </a:lnTo>
                    <a:lnTo>
                      <a:pt x="100227" y="26909"/>
                    </a:lnTo>
                    <a:lnTo>
                      <a:pt x="100227" y="41454"/>
                    </a:lnTo>
                    <a:lnTo>
                      <a:pt x="115227" y="53818"/>
                    </a:lnTo>
                    <a:lnTo>
                      <a:pt x="115227" y="115636"/>
                    </a:lnTo>
                    <a:close/>
                    <a:moveTo>
                      <a:pt x="24545" y="66181"/>
                    </a:moveTo>
                    <a:lnTo>
                      <a:pt x="60000" y="91636"/>
                    </a:lnTo>
                    <a:lnTo>
                      <a:pt x="95454" y="67636"/>
                    </a:lnTo>
                    <a:lnTo>
                      <a:pt x="95454" y="32727"/>
                    </a:lnTo>
                    <a:lnTo>
                      <a:pt x="24545" y="32727"/>
                    </a:lnTo>
                    <a:lnTo>
                      <a:pt x="24545" y="66181"/>
                    </a:lnTo>
                    <a:close/>
                    <a:moveTo>
                      <a:pt x="38181" y="41454"/>
                    </a:moveTo>
                    <a:lnTo>
                      <a:pt x="81818" y="41454"/>
                    </a:lnTo>
                    <a:lnTo>
                      <a:pt x="81818" y="48000"/>
                    </a:lnTo>
                    <a:lnTo>
                      <a:pt x="38181" y="48000"/>
                    </a:lnTo>
                    <a:lnTo>
                      <a:pt x="38181" y="41454"/>
                    </a:lnTo>
                    <a:close/>
                    <a:moveTo>
                      <a:pt x="38181" y="57454"/>
                    </a:moveTo>
                    <a:lnTo>
                      <a:pt x="81818" y="57454"/>
                    </a:lnTo>
                    <a:lnTo>
                      <a:pt x="81818" y="64000"/>
                    </a:lnTo>
                    <a:lnTo>
                      <a:pt x="38181" y="64000"/>
                    </a:lnTo>
                    <a:lnTo>
                      <a:pt x="38181" y="5745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5" name="Shape 755"/>
              <p:cNvSpPr/>
              <p:nvPr/>
            </p:nvSpPr>
            <p:spPr>
              <a:xfrm>
                <a:off x="5000" y="199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6" name="Shape 756"/>
              <p:cNvSpPr/>
              <p:nvPr/>
            </p:nvSpPr>
            <p:spPr>
              <a:xfrm>
                <a:off x="5000" y="1968"/>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7" name="Shape 757"/>
              <p:cNvSpPr/>
              <p:nvPr/>
            </p:nvSpPr>
            <p:spPr>
              <a:xfrm>
                <a:off x="5000" y="1944"/>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8" name="Shape 758"/>
              <p:cNvSpPr/>
              <p:nvPr/>
            </p:nvSpPr>
            <p:spPr>
              <a:xfrm>
                <a:off x="5000" y="1922"/>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9" name="Shape 759"/>
              <p:cNvSpPr/>
              <p:nvPr/>
            </p:nvSpPr>
            <p:spPr>
              <a:xfrm>
                <a:off x="4914" y="199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0" name="Shape 760"/>
              <p:cNvSpPr/>
              <p:nvPr/>
            </p:nvSpPr>
            <p:spPr>
              <a:xfrm>
                <a:off x="4914" y="1968"/>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1" name="Shape 761"/>
              <p:cNvSpPr/>
              <p:nvPr/>
            </p:nvSpPr>
            <p:spPr>
              <a:xfrm>
                <a:off x="4914" y="1944"/>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2" name="Shape 762"/>
              <p:cNvSpPr/>
              <p:nvPr/>
            </p:nvSpPr>
            <p:spPr>
              <a:xfrm>
                <a:off x="4914" y="1922"/>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3" name="Shape 763"/>
              <p:cNvSpPr/>
              <p:nvPr/>
            </p:nvSpPr>
            <p:spPr>
              <a:xfrm>
                <a:off x="4892" y="1895"/>
                <a:ext cx="300" cy="0"/>
              </a:xfrm>
              <a:custGeom>
                <a:avLst/>
                <a:gdLst/>
                <a:ahLst/>
                <a:cxnLst/>
                <a:rect l="0" t="0" r="0" b="0"/>
                <a:pathLst>
                  <a:path w="120000" h="120000" extrusionOk="0">
                    <a:moveTo>
                      <a:pt x="116727" y="41927"/>
                    </a:moveTo>
                    <a:cubicBezTo>
                      <a:pt x="116727" y="36144"/>
                      <a:pt x="116727" y="36144"/>
                      <a:pt x="116727" y="36144"/>
                    </a:cubicBezTo>
                    <a:cubicBezTo>
                      <a:pt x="117818" y="36144"/>
                      <a:pt x="117818" y="36144"/>
                      <a:pt x="117818" y="36144"/>
                    </a:cubicBezTo>
                    <a:cubicBezTo>
                      <a:pt x="120000" y="33253"/>
                      <a:pt x="120000" y="30361"/>
                      <a:pt x="120000" y="26024"/>
                    </a:cubicBezTo>
                    <a:cubicBezTo>
                      <a:pt x="120000" y="23132"/>
                      <a:pt x="120000" y="18795"/>
                      <a:pt x="117818" y="15903"/>
                    </a:cubicBezTo>
                    <a:cubicBezTo>
                      <a:pt x="116727" y="15903"/>
                      <a:pt x="116727" y="15903"/>
                      <a:pt x="116727" y="15903"/>
                    </a:cubicBezTo>
                    <a:cubicBezTo>
                      <a:pt x="116727" y="0"/>
                      <a:pt x="116727" y="0"/>
                      <a:pt x="116727" y="0"/>
                    </a:cubicBezTo>
                    <a:cubicBezTo>
                      <a:pt x="62181" y="0"/>
                      <a:pt x="62181" y="0"/>
                      <a:pt x="62181" y="0"/>
                    </a:cubicBezTo>
                    <a:cubicBezTo>
                      <a:pt x="57818" y="5783"/>
                      <a:pt x="57818" y="5783"/>
                      <a:pt x="57818" y="5783"/>
                    </a:cubicBezTo>
                    <a:cubicBezTo>
                      <a:pt x="52363" y="0"/>
                      <a:pt x="52363" y="0"/>
                      <a:pt x="52363" y="0"/>
                    </a:cubicBezTo>
                    <a:cubicBezTo>
                      <a:pt x="0" y="0"/>
                      <a:pt x="0" y="0"/>
                      <a:pt x="0" y="0"/>
                    </a:cubicBezTo>
                    <a:cubicBezTo>
                      <a:pt x="0" y="109879"/>
                      <a:pt x="0" y="109879"/>
                      <a:pt x="0" y="109879"/>
                    </a:cubicBezTo>
                    <a:cubicBezTo>
                      <a:pt x="50181" y="109879"/>
                      <a:pt x="50181" y="109879"/>
                      <a:pt x="50181" y="109879"/>
                    </a:cubicBezTo>
                    <a:cubicBezTo>
                      <a:pt x="57818" y="119999"/>
                      <a:pt x="57818" y="119999"/>
                      <a:pt x="57818" y="119999"/>
                    </a:cubicBezTo>
                    <a:cubicBezTo>
                      <a:pt x="64363" y="109879"/>
                      <a:pt x="64363" y="109879"/>
                      <a:pt x="64363" y="109879"/>
                    </a:cubicBezTo>
                    <a:cubicBezTo>
                      <a:pt x="116727" y="109879"/>
                      <a:pt x="116727" y="109879"/>
                      <a:pt x="116727" y="109879"/>
                    </a:cubicBezTo>
                    <a:cubicBezTo>
                      <a:pt x="116727" y="60722"/>
                      <a:pt x="116727" y="60722"/>
                      <a:pt x="116727" y="60722"/>
                    </a:cubicBezTo>
                    <a:cubicBezTo>
                      <a:pt x="117818" y="60722"/>
                      <a:pt x="117818" y="60722"/>
                      <a:pt x="117818" y="60722"/>
                    </a:cubicBezTo>
                    <a:cubicBezTo>
                      <a:pt x="120000" y="57831"/>
                      <a:pt x="120000" y="54939"/>
                      <a:pt x="120000" y="52048"/>
                    </a:cubicBezTo>
                    <a:cubicBezTo>
                      <a:pt x="120000" y="47710"/>
                      <a:pt x="120000" y="44819"/>
                      <a:pt x="117818" y="41927"/>
                    </a:cubicBezTo>
                    <a:lnTo>
                      <a:pt x="116727" y="41927"/>
                    </a:lnTo>
                    <a:close/>
                    <a:moveTo>
                      <a:pt x="5454" y="7228"/>
                    </a:moveTo>
                    <a:cubicBezTo>
                      <a:pt x="50181" y="7228"/>
                      <a:pt x="50181" y="7228"/>
                      <a:pt x="50181" y="7228"/>
                    </a:cubicBezTo>
                    <a:cubicBezTo>
                      <a:pt x="55636" y="13012"/>
                      <a:pt x="55636" y="13012"/>
                      <a:pt x="55636" y="13012"/>
                    </a:cubicBezTo>
                    <a:cubicBezTo>
                      <a:pt x="55636" y="102650"/>
                      <a:pt x="55636" y="102650"/>
                      <a:pt x="55636" y="102650"/>
                    </a:cubicBezTo>
                    <a:cubicBezTo>
                      <a:pt x="5454" y="102650"/>
                      <a:pt x="5454" y="102650"/>
                      <a:pt x="5454" y="102650"/>
                    </a:cubicBezTo>
                    <a:lnTo>
                      <a:pt x="5454" y="7228"/>
                    </a:lnTo>
                    <a:close/>
                    <a:moveTo>
                      <a:pt x="111272" y="102650"/>
                    </a:moveTo>
                    <a:cubicBezTo>
                      <a:pt x="60000" y="102650"/>
                      <a:pt x="60000" y="102650"/>
                      <a:pt x="60000" y="102650"/>
                    </a:cubicBezTo>
                    <a:cubicBezTo>
                      <a:pt x="60000" y="13012"/>
                      <a:pt x="60000" y="13012"/>
                      <a:pt x="60000" y="13012"/>
                    </a:cubicBezTo>
                    <a:cubicBezTo>
                      <a:pt x="64363" y="7228"/>
                      <a:pt x="64363" y="7228"/>
                      <a:pt x="64363" y="7228"/>
                    </a:cubicBezTo>
                    <a:cubicBezTo>
                      <a:pt x="111272" y="7228"/>
                      <a:pt x="111272" y="7228"/>
                      <a:pt x="111272" y="7228"/>
                    </a:cubicBezTo>
                    <a:lnTo>
                      <a:pt x="111272" y="10265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4" name="Shape 764"/>
              <p:cNvSpPr/>
              <p:nvPr/>
            </p:nvSpPr>
            <p:spPr>
              <a:xfrm>
                <a:off x="4539" y="237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5" name="Shape 765"/>
              <p:cNvSpPr/>
              <p:nvPr/>
            </p:nvSpPr>
            <p:spPr>
              <a:xfrm>
                <a:off x="4530" y="2345"/>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6" name="Shape 766"/>
              <p:cNvSpPr/>
              <p:nvPr/>
            </p:nvSpPr>
            <p:spPr>
              <a:xfrm>
                <a:off x="4544" y="2319"/>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7" name="Shape 767"/>
              <p:cNvSpPr/>
              <p:nvPr/>
            </p:nvSpPr>
            <p:spPr>
              <a:xfrm>
                <a:off x="4497" y="2282"/>
                <a:ext cx="300" cy="300"/>
              </a:xfrm>
              <a:custGeom>
                <a:avLst/>
                <a:gdLst/>
                <a:ahLst/>
                <a:cxnLst/>
                <a:rect l="0" t="0" r="0" b="0"/>
                <a:pathLst>
                  <a:path w="120000" h="120000" extrusionOk="0">
                    <a:moveTo>
                      <a:pt x="97864" y="82247"/>
                    </a:moveTo>
                    <a:cubicBezTo>
                      <a:pt x="95533" y="86292"/>
                      <a:pt x="95533" y="86292"/>
                      <a:pt x="95533" y="86292"/>
                    </a:cubicBezTo>
                    <a:cubicBezTo>
                      <a:pt x="87378" y="79550"/>
                      <a:pt x="87378" y="79550"/>
                      <a:pt x="87378" y="79550"/>
                    </a:cubicBezTo>
                    <a:cubicBezTo>
                      <a:pt x="99029" y="56629"/>
                      <a:pt x="94368" y="26966"/>
                      <a:pt x="75728" y="10786"/>
                    </a:cubicBezTo>
                    <a:cubicBezTo>
                      <a:pt x="67572" y="4044"/>
                      <a:pt x="58252" y="0"/>
                      <a:pt x="47766" y="0"/>
                    </a:cubicBezTo>
                    <a:cubicBezTo>
                      <a:pt x="32621" y="0"/>
                      <a:pt x="19805" y="8089"/>
                      <a:pt x="10485" y="21573"/>
                    </a:cubicBezTo>
                    <a:cubicBezTo>
                      <a:pt x="3495" y="32359"/>
                      <a:pt x="0" y="47191"/>
                      <a:pt x="2330" y="60674"/>
                    </a:cubicBezTo>
                    <a:cubicBezTo>
                      <a:pt x="3495" y="74157"/>
                      <a:pt x="10485" y="87640"/>
                      <a:pt x="19805" y="95730"/>
                    </a:cubicBezTo>
                    <a:cubicBezTo>
                      <a:pt x="27961" y="102471"/>
                      <a:pt x="37281" y="106516"/>
                      <a:pt x="47766" y="106516"/>
                    </a:cubicBezTo>
                    <a:cubicBezTo>
                      <a:pt x="60582" y="106516"/>
                      <a:pt x="72233" y="101123"/>
                      <a:pt x="80388" y="90337"/>
                    </a:cubicBezTo>
                    <a:cubicBezTo>
                      <a:pt x="88543" y="97078"/>
                      <a:pt x="88543" y="97078"/>
                      <a:pt x="88543" y="97078"/>
                    </a:cubicBezTo>
                    <a:cubicBezTo>
                      <a:pt x="86213" y="101123"/>
                      <a:pt x="86213" y="101123"/>
                      <a:pt x="86213" y="101123"/>
                    </a:cubicBezTo>
                    <a:cubicBezTo>
                      <a:pt x="107184" y="120000"/>
                      <a:pt x="107184" y="120000"/>
                      <a:pt x="107184" y="120000"/>
                    </a:cubicBezTo>
                    <a:cubicBezTo>
                      <a:pt x="120000" y="101123"/>
                      <a:pt x="120000" y="101123"/>
                      <a:pt x="120000" y="101123"/>
                    </a:cubicBezTo>
                    <a:lnTo>
                      <a:pt x="97864" y="82247"/>
                    </a:lnTo>
                    <a:close/>
                    <a:moveTo>
                      <a:pt x="47766" y="101123"/>
                    </a:moveTo>
                    <a:cubicBezTo>
                      <a:pt x="38446" y="101123"/>
                      <a:pt x="30291" y="97078"/>
                      <a:pt x="23300" y="91685"/>
                    </a:cubicBezTo>
                    <a:cubicBezTo>
                      <a:pt x="13980" y="83595"/>
                      <a:pt x="9320" y="72808"/>
                      <a:pt x="6990" y="59325"/>
                    </a:cubicBezTo>
                    <a:cubicBezTo>
                      <a:pt x="5825" y="47191"/>
                      <a:pt x="8155" y="35056"/>
                      <a:pt x="15145" y="25617"/>
                    </a:cubicBezTo>
                    <a:cubicBezTo>
                      <a:pt x="23300" y="13483"/>
                      <a:pt x="34951" y="6741"/>
                      <a:pt x="47766" y="6741"/>
                    </a:cubicBezTo>
                    <a:cubicBezTo>
                      <a:pt x="57087" y="6741"/>
                      <a:pt x="65242" y="9438"/>
                      <a:pt x="72233" y="16179"/>
                    </a:cubicBezTo>
                    <a:cubicBezTo>
                      <a:pt x="89708" y="31011"/>
                      <a:pt x="93203" y="60674"/>
                      <a:pt x="80388" y="82247"/>
                    </a:cubicBezTo>
                    <a:cubicBezTo>
                      <a:pt x="72233" y="94382"/>
                      <a:pt x="60582" y="101123"/>
                      <a:pt x="47766" y="101123"/>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8" name="Shape 768"/>
              <p:cNvSpPr/>
              <p:nvPr/>
            </p:nvSpPr>
            <p:spPr>
              <a:xfrm>
                <a:off x="4145" y="2588"/>
                <a:ext cx="300" cy="0"/>
              </a:xfrm>
              <a:custGeom>
                <a:avLst/>
                <a:gdLst/>
                <a:ahLst/>
                <a:cxnLst/>
                <a:rect l="0" t="0" r="0" b="0"/>
                <a:pathLst>
                  <a:path w="120000" h="120000" extrusionOk="0">
                    <a:moveTo>
                      <a:pt x="110495" y="31898"/>
                    </a:moveTo>
                    <a:cubicBezTo>
                      <a:pt x="100990" y="31898"/>
                      <a:pt x="100990" y="31898"/>
                      <a:pt x="100990" y="31898"/>
                    </a:cubicBezTo>
                    <a:cubicBezTo>
                      <a:pt x="99801" y="28860"/>
                      <a:pt x="99801" y="28860"/>
                      <a:pt x="99801" y="28860"/>
                    </a:cubicBezTo>
                    <a:cubicBezTo>
                      <a:pt x="93861" y="4556"/>
                      <a:pt x="93861" y="4556"/>
                      <a:pt x="93861" y="4556"/>
                    </a:cubicBezTo>
                    <a:cubicBezTo>
                      <a:pt x="93861" y="1518"/>
                      <a:pt x="91485" y="0"/>
                      <a:pt x="89108" y="1518"/>
                    </a:cubicBezTo>
                    <a:cubicBezTo>
                      <a:pt x="2376" y="36455"/>
                      <a:pt x="2376" y="36455"/>
                      <a:pt x="2376" y="36455"/>
                    </a:cubicBezTo>
                    <a:cubicBezTo>
                      <a:pt x="1188" y="36455"/>
                      <a:pt x="0" y="39493"/>
                      <a:pt x="0" y="42531"/>
                    </a:cubicBezTo>
                    <a:cubicBezTo>
                      <a:pt x="5940" y="66835"/>
                      <a:pt x="5940" y="66835"/>
                      <a:pt x="5940" y="66835"/>
                    </a:cubicBezTo>
                    <a:cubicBezTo>
                      <a:pt x="10693" y="85063"/>
                      <a:pt x="10693" y="85063"/>
                      <a:pt x="10693" y="85063"/>
                    </a:cubicBezTo>
                    <a:cubicBezTo>
                      <a:pt x="10693" y="101772"/>
                      <a:pt x="10693" y="101772"/>
                      <a:pt x="10693" y="101772"/>
                    </a:cubicBezTo>
                    <a:cubicBezTo>
                      <a:pt x="10693" y="107848"/>
                      <a:pt x="10693" y="107848"/>
                      <a:pt x="10693" y="107848"/>
                    </a:cubicBezTo>
                    <a:cubicBezTo>
                      <a:pt x="10693" y="115443"/>
                      <a:pt x="15445" y="120000"/>
                      <a:pt x="20198" y="120000"/>
                    </a:cubicBezTo>
                    <a:cubicBezTo>
                      <a:pt x="24950" y="120000"/>
                      <a:pt x="24950" y="120000"/>
                      <a:pt x="24950" y="120000"/>
                    </a:cubicBezTo>
                    <a:cubicBezTo>
                      <a:pt x="105742" y="120000"/>
                      <a:pt x="105742" y="120000"/>
                      <a:pt x="105742" y="120000"/>
                    </a:cubicBezTo>
                    <a:cubicBezTo>
                      <a:pt x="110495" y="120000"/>
                      <a:pt x="110495" y="120000"/>
                      <a:pt x="110495" y="120000"/>
                    </a:cubicBezTo>
                    <a:cubicBezTo>
                      <a:pt x="115247" y="120000"/>
                      <a:pt x="120000" y="115443"/>
                      <a:pt x="120000" y="107848"/>
                    </a:cubicBezTo>
                    <a:cubicBezTo>
                      <a:pt x="120000" y="101772"/>
                      <a:pt x="120000" y="101772"/>
                      <a:pt x="120000" y="101772"/>
                    </a:cubicBezTo>
                    <a:cubicBezTo>
                      <a:pt x="120000" y="75949"/>
                      <a:pt x="120000" y="75949"/>
                      <a:pt x="120000" y="75949"/>
                    </a:cubicBezTo>
                    <a:cubicBezTo>
                      <a:pt x="120000" y="68354"/>
                      <a:pt x="120000" y="68354"/>
                      <a:pt x="120000" y="68354"/>
                    </a:cubicBezTo>
                    <a:cubicBezTo>
                      <a:pt x="120000" y="44050"/>
                      <a:pt x="120000" y="44050"/>
                      <a:pt x="120000" y="44050"/>
                    </a:cubicBezTo>
                    <a:cubicBezTo>
                      <a:pt x="120000" y="36455"/>
                      <a:pt x="115247" y="31898"/>
                      <a:pt x="110495" y="31898"/>
                    </a:cubicBezTo>
                    <a:close/>
                    <a:moveTo>
                      <a:pt x="115247" y="68354"/>
                    </a:moveTo>
                    <a:cubicBezTo>
                      <a:pt x="115247" y="75949"/>
                      <a:pt x="115247" y="75949"/>
                      <a:pt x="115247" y="75949"/>
                    </a:cubicBezTo>
                    <a:cubicBezTo>
                      <a:pt x="115247" y="101772"/>
                      <a:pt x="115247" y="101772"/>
                      <a:pt x="115247" y="101772"/>
                    </a:cubicBezTo>
                    <a:cubicBezTo>
                      <a:pt x="115247" y="101772"/>
                      <a:pt x="115247" y="101772"/>
                      <a:pt x="115247" y="101772"/>
                    </a:cubicBezTo>
                    <a:cubicBezTo>
                      <a:pt x="115247" y="107848"/>
                      <a:pt x="115247" y="107848"/>
                      <a:pt x="115247" y="107848"/>
                    </a:cubicBezTo>
                    <a:cubicBezTo>
                      <a:pt x="115247" y="110886"/>
                      <a:pt x="112871" y="113924"/>
                      <a:pt x="110495" y="113924"/>
                    </a:cubicBezTo>
                    <a:cubicBezTo>
                      <a:pt x="105742" y="113924"/>
                      <a:pt x="105742" y="113924"/>
                      <a:pt x="105742" y="113924"/>
                    </a:cubicBezTo>
                    <a:cubicBezTo>
                      <a:pt x="24950" y="113924"/>
                      <a:pt x="24950" y="113924"/>
                      <a:pt x="24950" y="113924"/>
                    </a:cubicBezTo>
                    <a:cubicBezTo>
                      <a:pt x="20198" y="113924"/>
                      <a:pt x="20198" y="113924"/>
                      <a:pt x="20198" y="113924"/>
                    </a:cubicBezTo>
                    <a:cubicBezTo>
                      <a:pt x="17821" y="113924"/>
                      <a:pt x="16633" y="110886"/>
                      <a:pt x="16633" y="107848"/>
                    </a:cubicBezTo>
                    <a:cubicBezTo>
                      <a:pt x="16633" y="101772"/>
                      <a:pt x="16633" y="101772"/>
                      <a:pt x="16633" y="101772"/>
                    </a:cubicBezTo>
                    <a:cubicBezTo>
                      <a:pt x="16633" y="101772"/>
                      <a:pt x="16633" y="101772"/>
                      <a:pt x="16633" y="101772"/>
                    </a:cubicBezTo>
                    <a:cubicBezTo>
                      <a:pt x="16633" y="75949"/>
                      <a:pt x="16633" y="75949"/>
                      <a:pt x="16633" y="75949"/>
                    </a:cubicBezTo>
                    <a:cubicBezTo>
                      <a:pt x="16633" y="68354"/>
                      <a:pt x="16633" y="68354"/>
                      <a:pt x="16633" y="68354"/>
                    </a:cubicBezTo>
                    <a:cubicBezTo>
                      <a:pt x="115247" y="68354"/>
                      <a:pt x="115247" y="68354"/>
                      <a:pt x="115247" y="68354"/>
                    </a:cubicBezTo>
                    <a:cubicBezTo>
                      <a:pt x="115247" y="56202"/>
                      <a:pt x="115247" y="56202"/>
                      <a:pt x="115247" y="56202"/>
                    </a:cubicBezTo>
                    <a:cubicBezTo>
                      <a:pt x="16633" y="56202"/>
                      <a:pt x="16633" y="56202"/>
                      <a:pt x="16633" y="56202"/>
                    </a:cubicBezTo>
                    <a:cubicBezTo>
                      <a:pt x="16633" y="44050"/>
                      <a:pt x="16633" y="44050"/>
                      <a:pt x="16633" y="44050"/>
                    </a:cubicBezTo>
                    <a:cubicBezTo>
                      <a:pt x="16633" y="41012"/>
                      <a:pt x="17821" y="37974"/>
                      <a:pt x="20198" y="37974"/>
                    </a:cubicBezTo>
                    <a:cubicBezTo>
                      <a:pt x="102178" y="37974"/>
                      <a:pt x="102178" y="37974"/>
                      <a:pt x="102178" y="37974"/>
                    </a:cubicBezTo>
                    <a:cubicBezTo>
                      <a:pt x="110495" y="37974"/>
                      <a:pt x="110495" y="37974"/>
                      <a:pt x="110495" y="37974"/>
                    </a:cubicBezTo>
                    <a:cubicBezTo>
                      <a:pt x="112871" y="37974"/>
                      <a:pt x="115247" y="41012"/>
                      <a:pt x="115247" y="44050"/>
                    </a:cubicBezTo>
                    <a:lnTo>
                      <a:pt x="115247" y="6835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9" name="Shape 769"/>
              <p:cNvSpPr/>
              <p:nvPr/>
            </p:nvSpPr>
            <p:spPr>
              <a:xfrm>
                <a:off x="4287" y="2676"/>
                <a:ext cx="0" cy="0"/>
              </a:xfrm>
              <a:custGeom>
                <a:avLst/>
                <a:gdLst/>
                <a:ahLst/>
                <a:cxnLst/>
                <a:rect l="0" t="0" r="0" b="0"/>
                <a:pathLst>
                  <a:path w="120000" h="120000" extrusionOk="0">
                    <a:moveTo>
                      <a:pt x="0" y="0"/>
                    </a:moveTo>
                    <a:lnTo>
                      <a:pt x="0" y="120000"/>
                    </a:lnTo>
                    <a:lnTo>
                      <a:pt x="0" y="120000"/>
                    </a:lnTo>
                    <a:lnTo>
                      <a:pt x="120000" y="120000"/>
                    </a:lnTo>
                    <a:lnTo>
                      <a:pt x="120000" y="0"/>
                    </a:lnTo>
                    <a:lnTo>
                      <a:pt x="0" y="0"/>
                    </a:lnTo>
                    <a:lnTo>
                      <a:pt x="0" y="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0" name="Shape 770"/>
              <p:cNvSpPr/>
              <p:nvPr/>
            </p:nvSpPr>
            <p:spPr>
              <a:xfrm>
                <a:off x="4269" y="2676"/>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1" name="Shape 771"/>
              <p:cNvSpPr/>
              <p:nvPr/>
            </p:nvSpPr>
            <p:spPr>
              <a:xfrm>
                <a:off x="4243" y="2676"/>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2" name="Shape 772"/>
              <p:cNvSpPr/>
              <p:nvPr/>
            </p:nvSpPr>
            <p:spPr>
              <a:xfrm>
                <a:off x="4176" y="2676"/>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3" name="Shape 773"/>
              <p:cNvSpPr/>
              <p:nvPr/>
            </p:nvSpPr>
            <p:spPr>
              <a:xfrm>
                <a:off x="4176" y="2691"/>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4" name="Shape 774"/>
              <p:cNvSpPr/>
              <p:nvPr/>
            </p:nvSpPr>
            <p:spPr>
              <a:xfrm>
                <a:off x="3183" y="2598"/>
                <a:ext cx="300" cy="300"/>
              </a:xfrm>
              <a:custGeom>
                <a:avLst/>
                <a:gdLst/>
                <a:ahLst/>
                <a:cxnLst/>
                <a:rect l="0" t="0" r="0" b="0"/>
                <a:pathLst>
                  <a:path w="120000" h="120000" extrusionOk="0">
                    <a:moveTo>
                      <a:pt x="77333" y="81818"/>
                    </a:moveTo>
                    <a:lnTo>
                      <a:pt x="78666" y="81818"/>
                    </a:lnTo>
                    <a:lnTo>
                      <a:pt x="78666" y="99545"/>
                    </a:lnTo>
                    <a:lnTo>
                      <a:pt x="78666" y="99545"/>
                    </a:lnTo>
                    <a:lnTo>
                      <a:pt x="33333" y="99545"/>
                    </a:lnTo>
                    <a:lnTo>
                      <a:pt x="13333" y="120000"/>
                    </a:lnTo>
                    <a:lnTo>
                      <a:pt x="13333" y="99545"/>
                    </a:lnTo>
                    <a:lnTo>
                      <a:pt x="0" y="99545"/>
                    </a:lnTo>
                    <a:lnTo>
                      <a:pt x="0" y="34772"/>
                    </a:lnTo>
                    <a:lnTo>
                      <a:pt x="0" y="34772"/>
                    </a:lnTo>
                    <a:lnTo>
                      <a:pt x="24666" y="34772"/>
                    </a:lnTo>
                    <a:lnTo>
                      <a:pt x="24666" y="68181"/>
                    </a:lnTo>
                    <a:lnTo>
                      <a:pt x="24666" y="77727"/>
                    </a:lnTo>
                    <a:lnTo>
                      <a:pt x="24666" y="81818"/>
                    </a:lnTo>
                    <a:lnTo>
                      <a:pt x="29333" y="81818"/>
                    </a:lnTo>
                    <a:lnTo>
                      <a:pt x="36666" y="81818"/>
                    </a:lnTo>
                    <a:lnTo>
                      <a:pt x="77333" y="81818"/>
                    </a:lnTo>
                    <a:close/>
                    <a:moveTo>
                      <a:pt x="120000" y="0"/>
                    </a:moveTo>
                    <a:lnTo>
                      <a:pt x="120000" y="75000"/>
                    </a:lnTo>
                    <a:lnTo>
                      <a:pt x="110000" y="75000"/>
                    </a:lnTo>
                    <a:lnTo>
                      <a:pt x="110000" y="101590"/>
                    </a:lnTo>
                    <a:lnTo>
                      <a:pt x="84000" y="75000"/>
                    </a:lnTo>
                    <a:lnTo>
                      <a:pt x="30000" y="75000"/>
                    </a:lnTo>
                    <a:lnTo>
                      <a:pt x="30000" y="0"/>
                    </a:lnTo>
                    <a:lnTo>
                      <a:pt x="120000" y="0"/>
                    </a:lnTo>
                    <a:close/>
                    <a:moveTo>
                      <a:pt x="114666" y="4772"/>
                    </a:moveTo>
                    <a:lnTo>
                      <a:pt x="36000" y="4772"/>
                    </a:lnTo>
                    <a:lnTo>
                      <a:pt x="36000" y="70227"/>
                    </a:lnTo>
                    <a:lnTo>
                      <a:pt x="86666" y="70227"/>
                    </a:lnTo>
                    <a:lnTo>
                      <a:pt x="104666" y="88636"/>
                    </a:lnTo>
                    <a:lnTo>
                      <a:pt x="104666" y="70227"/>
                    </a:lnTo>
                    <a:lnTo>
                      <a:pt x="114666" y="70227"/>
                    </a:lnTo>
                    <a:lnTo>
                      <a:pt x="114666" y="4772"/>
                    </a:lnTo>
                    <a:close/>
                    <a:moveTo>
                      <a:pt x="52666" y="54545"/>
                    </a:moveTo>
                    <a:lnTo>
                      <a:pt x="95333" y="54545"/>
                    </a:lnTo>
                    <a:lnTo>
                      <a:pt x="95333" y="49772"/>
                    </a:lnTo>
                    <a:lnTo>
                      <a:pt x="52666" y="49772"/>
                    </a:lnTo>
                    <a:lnTo>
                      <a:pt x="52666" y="54545"/>
                    </a:lnTo>
                    <a:close/>
                    <a:moveTo>
                      <a:pt x="105333" y="33409"/>
                    </a:moveTo>
                    <a:lnTo>
                      <a:pt x="47333" y="33409"/>
                    </a:lnTo>
                    <a:lnTo>
                      <a:pt x="47333" y="38181"/>
                    </a:lnTo>
                    <a:lnTo>
                      <a:pt x="105333" y="38181"/>
                    </a:lnTo>
                    <a:lnTo>
                      <a:pt x="105333" y="33409"/>
                    </a:lnTo>
                    <a:close/>
                    <a:moveTo>
                      <a:pt x="76666" y="18409"/>
                    </a:moveTo>
                    <a:lnTo>
                      <a:pt x="57333" y="18409"/>
                    </a:lnTo>
                    <a:lnTo>
                      <a:pt x="57333" y="21818"/>
                    </a:lnTo>
                    <a:lnTo>
                      <a:pt x="76666" y="21818"/>
                    </a:lnTo>
                    <a:lnTo>
                      <a:pt x="76666" y="1840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5" name="Shape 775"/>
              <p:cNvSpPr/>
              <p:nvPr/>
            </p:nvSpPr>
            <p:spPr>
              <a:xfrm>
                <a:off x="2683" y="2051"/>
                <a:ext cx="300" cy="300"/>
              </a:xfrm>
              <a:custGeom>
                <a:avLst/>
                <a:gdLst/>
                <a:ahLst/>
                <a:cxnLst/>
                <a:rect l="0" t="0" r="0" b="0"/>
                <a:pathLst>
                  <a:path w="120000" h="120000" extrusionOk="0">
                    <a:moveTo>
                      <a:pt x="105652" y="76956"/>
                    </a:moveTo>
                    <a:cubicBezTo>
                      <a:pt x="110869" y="76956"/>
                      <a:pt x="117391" y="76956"/>
                      <a:pt x="117391" y="76956"/>
                    </a:cubicBezTo>
                    <a:cubicBezTo>
                      <a:pt x="118695" y="74347"/>
                      <a:pt x="118695" y="73043"/>
                      <a:pt x="118695" y="71739"/>
                    </a:cubicBezTo>
                    <a:cubicBezTo>
                      <a:pt x="118695" y="69130"/>
                      <a:pt x="120000" y="67826"/>
                      <a:pt x="120000" y="66521"/>
                    </a:cubicBezTo>
                    <a:cubicBezTo>
                      <a:pt x="109565" y="61304"/>
                      <a:pt x="109565" y="61304"/>
                      <a:pt x="109565" y="61304"/>
                    </a:cubicBezTo>
                    <a:cubicBezTo>
                      <a:pt x="109565" y="60000"/>
                      <a:pt x="109565" y="57391"/>
                      <a:pt x="108260" y="56086"/>
                    </a:cubicBezTo>
                    <a:cubicBezTo>
                      <a:pt x="108260" y="54782"/>
                      <a:pt x="108260" y="53478"/>
                      <a:pt x="108260" y="52173"/>
                    </a:cubicBezTo>
                    <a:cubicBezTo>
                      <a:pt x="113478" y="49565"/>
                      <a:pt x="118695" y="45652"/>
                      <a:pt x="118695" y="45652"/>
                    </a:cubicBezTo>
                    <a:cubicBezTo>
                      <a:pt x="117391" y="44347"/>
                      <a:pt x="117391" y="41739"/>
                      <a:pt x="116086" y="40434"/>
                    </a:cubicBezTo>
                    <a:cubicBezTo>
                      <a:pt x="116086" y="39130"/>
                      <a:pt x="114782" y="36521"/>
                      <a:pt x="114782" y="35217"/>
                    </a:cubicBezTo>
                    <a:cubicBezTo>
                      <a:pt x="103043" y="36521"/>
                      <a:pt x="103043" y="36521"/>
                      <a:pt x="103043" y="36521"/>
                    </a:cubicBezTo>
                    <a:cubicBezTo>
                      <a:pt x="101739" y="33913"/>
                      <a:pt x="99130" y="31304"/>
                      <a:pt x="97826" y="28695"/>
                    </a:cubicBezTo>
                    <a:cubicBezTo>
                      <a:pt x="100434" y="24782"/>
                      <a:pt x="103043" y="18260"/>
                      <a:pt x="103043" y="18260"/>
                    </a:cubicBezTo>
                    <a:cubicBezTo>
                      <a:pt x="101739" y="16956"/>
                      <a:pt x="100434" y="15652"/>
                      <a:pt x="99130" y="14347"/>
                    </a:cubicBezTo>
                    <a:cubicBezTo>
                      <a:pt x="97826" y="13043"/>
                      <a:pt x="96521" y="11739"/>
                      <a:pt x="95217" y="11739"/>
                    </a:cubicBezTo>
                    <a:cubicBezTo>
                      <a:pt x="84782" y="18260"/>
                      <a:pt x="84782" y="18260"/>
                      <a:pt x="84782" y="18260"/>
                    </a:cubicBezTo>
                    <a:cubicBezTo>
                      <a:pt x="82173" y="16956"/>
                      <a:pt x="79565" y="15652"/>
                      <a:pt x="76956" y="14347"/>
                    </a:cubicBezTo>
                    <a:cubicBezTo>
                      <a:pt x="76956" y="9130"/>
                      <a:pt x="76956" y="2608"/>
                      <a:pt x="76956" y="2608"/>
                    </a:cubicBezTo>
                    <a:cubicBezTo>
                      <a:pt x="74347" y="1304"/>
                      <a:pt x="73043" y="1304"/>
                      <a:pt x="70434" y="1304"/>
                    </a:cubicBezTo>
                    <a:cubicBezTo>
                      <a:pt x="69130" y="1304"/>
                      <a:pt x="67826" y="0"/>
                      <a:pt x="65217" y="0"/>
                    </a:cubicBezTo>
                    <a:cubicBezTo>
                      <a:pt x="60000" y="10434"/>
                      <a:pt x="60000" y="10434"/>
                      <a:pt x="60000" y="10434"/>
                    </a:cubicBezTo>
                    <a:cubicBezTo>
                      <a:pt x="58695" y="10434"/>
                      <a:pt x="57391" y="10434"/>
                      <a:pt x="56086" y="11739"/>
                    </a:cubicBezTo>
                    <a:cubicBezTo>
                      <a:pt x="54782" y="11739"/>
                      <a:pt x="53478" y="11739"/>
                      <a:pt x="52173" y="11739"/>
                    </a:cubicBezTo>
                    <a:cubicBezTo>
                      <a:pt x="48260" y="6521"/>
                      <a:pt x="45652" y="1304"/>
                      <a:pt x="45652" y="1304"/>
                    </a:cubicBezTo>
                    <a:cubicBezTo>
                      <a:pt x="43043" y="2608"/>
                      <a:pt x="41739" y="2608"/>
                      <a:pt x="40434" y="3913"/>
                    </a:cubicBezTo>
                    <a:cubicBezTo>
                      <a:pt x="37826" y="3913"/>
                      <a:pt x="36521" y="5217"/>
                      <a:pt x="35217" y="5217"/>
                    </a:cubicBezTo>
                    <a:cubicBezTo>
                      <a:pt x="36521" y="16956"/>
                      <a:pt x="36521" y="16956"/>
                      <a:pt x="36521" y="16956"/>
                    </a:cubicBezTo>
                    <a:cubicBezTo>
                      <a:pt x="33913" y="18260"/>
                      <a:pt x="31304" y="20869"/>
                      <a:pt x="28695" y="22173"/>
                    </a:cubicBezTo>
                    <a:cubicBezTo>
                      <a:pt x="23478" y="19565"/>
                      <a:pt x="18260" y="16956"/>
                      <a:pt x="18260" y="16956"/>
                    </a:cubicBezTo>
                    <a:cubicBezTo>
                      <a:pt x="16956" y="18260"/>
                      <a:pt x="15652" y="19565"/>
                      <a:pt x="14347" y="20869"/>
                    </a:cubicBezTo>
                    <a:cubicBezTo>
                      <a:pt x="13043" y="22173"/>
                      <a:pt x="11739" y="23478"/>
                      <a:pt x="10434" y="24782"/>
                    </a:cubicBezTo>
                    <a:cubicBezTo>
                      <a:pt x="18260" y="35217"/>
                      <a:pt x="18260" y="35217"/>
                      <a:pt x="18260" y="35217"/>
                    </a:cubicBezTo>
                    <a:cubicBezTo>
                      <a:pt x="15652" y="37826"/>
                      <a:pt x="14347" y="40434"/>
                      <a:pt x="14347" y="43043"/>
                    </a:cubicBezTo>
                    <a:cubicBezTo>
                      <a:pt x="9130" y="43043"/>
                      <a:pt x="2608" y="43043"/>
                      <a:pt x="2608" y="43043"/>
                    </a:cubicBezTo>
                    <a:cubicBezTo>
                      <a:pt x="1304" y="45652"/>
                      <a:pt x="1304" y="46956"/>
                      <a:pt x="1304" y="49565"/>
                    </a:cubicBezTo>
                    <a:cubicBezTo>
                      <a:pt x="0" y="50869"/>
                      <a:pt x="0" y="52173"/>
                      <a:pt x="0" y="54782"/>
                    </a:cubicBezTo>
                    <a:cubicBezTo>
                      <a:pt x="10434" y="60000"/>
                      <a:pt x="10434" y="60000"/>
                      <a:pt x="10434" y="60000"/>
                    </a:cubicBezTo>
                    <a:cubicBezTo>
                      <a:pt x="10434" y="61304"/>
                      <a:pt x="10434" y="62608"/>
                      <a:pt x="10434" y="63913"/>
                    </a:cubicBezTo>
                    <a:cubicBezTo>
                      <a:pt x="10434" y="65217"/>
                      <a:pt x="11739" y="66521"/>
                      <a:pt x="11739" y="67826"/>
                    </a:cubicBezTo>
                    <a:cubicBezTo>
                      <a:pt x="6521" y="71739"/>
                      <a:pt x="1304" y="74347"/>
                      <a:pt x="1304" y="74347"/>
                    </a:cubicBezTo>
                    <a:cubicBezTo>
                      <a:pt x="2608" y="76956"/>
                      <a:pt x="2608" y="78260"/>
                      <a:pt x="2608" y="79565"/>
                    </a:cubicBezTo>
                    <a:cubicBezTo>
                      <a:pt x="3913" y="82173"/>
                      <a:pt x="3913" y="83478"/>
                      <a:pt x="5217" y="84782"/>
                    </a:cubicBezTo>
                    <a:cubicBezTo>
                      <a:pt x="16956" y="84782"/>
                      <a:pt x="16956" y="84782"/>
                      <a:pt x="16956" y="84782"/>
                    </a:cubicBezTo>
                    <a:cubicBezTo>
                      <a:pt x="18260" y="86086"/>
                      <a:pt x="19565" y="88695"/>
                      <a:pt x="22173" y="91304"/>
                    </a:cubicBezTo>
                    <a:cubicBezTo>
                      <a:pt x="19565" y="96521"/>
                      <a:pt x="16956" y="101739"/>
                      <a:pt x="16956" y="101739"/>
                    </a:cubicBezTo>
                    <a:cubicBezTo>
                      <a:pt x="18260" y="103043"/>
                      <a:pt x="19565" y="104347"/>
                      <a:pt x="20869" y="105652"/>
                    </a:cubicBezTo>
                    <a:cubicBezTo>
                      <a:pt x="22173" y="106956"/>
                      <a:pt x="23478" y="108260"/>
                      <a:pt x="24782" y="109565"/>
                    </a:cubicBezTo>
                    <a:cubicBezTo>
                      <a:pt x="35217" y="101739"/>
                      <a:pt x="35217" y="101739"/>
                      <a:pt x="35217" y="101739"/>
                    </a:cubicBezTo>
                    <a:cubicBezTo>
                      <a:pt x="37826" y="104347"/>
                      <a:pt x="40434" y="105652"/>
                      <a:pt x="43043" y="105652"/>
                    </a:cubicBezTo>
                    <a:cubicBezTo>
                      <a:pt x="43043" y="112173"/>
                      <a:pt x="43043" y="117391"/>
                      <a:pt x="43043" y="117391"/>
                    </a:cubicBezTo>
                    <a:cubicBezTo>
                      <a:pt x="45652" y="118695"/>
                      <a:pt x="46956" y="118695"/>
                      <a:pt x="48260" y="118695"/>
                    </a:cubicBezTo>
                    <a:cubicBezTo>
                      <a:pt x="50869" y="120000"/>
                      <a:pt x="52173" y="120000"/>
                      <a:pt x="53478" y="120000"/>
                    </a:cubicBezTo>
                    <a:cubicBezTo>
                      <a:pt x="58695" y="109565"/>
                      <a:pt x="58695" y="109565"/>
                      <a:pt x="58695" y="109565"/>
                    </a:cubicBezTo>
                    <a:cubicBezTo>
                      <a:pt x="61304" y="109565"/>
                      <a:pt x="62608" y="109565"/>
                      <a:pt x="63913" y="109565"/>
                    </a:cubicBezTo>
                    <a:cubicBezTo>
                      <a:pt x="65217" y="109565"/>
                      <a:pt x="66521" y="108260"/>
                      <a:pt x="67826" y="108260"/>
                    </a:cubicBezTo>
                    <a:cubicBezTo>
                      <a:pt x="70434" y="113478"/>
                      <a:pt x="74347" y="118695"/>
                      <a:pt x="74347" y="118695"/>
                    </a:cubicBezTo>
                    <a:cubicBezTo>
                      <a:pt x="75652" y="117391"/>
                      <a:pt x="78260" y="117391"/>
                      <a:pt x="79565" y="117391"/>
                    </a:cubicBezTo>
                    <a:cubicBezTo>
                      <a:pt x="80869" y="116086"/>
                      <a:pt x="83478" y="116086"/>
                      <a:pt x="84782" y="114782"/>
                    </a:cubicBezTo>
                    <a:cubicBezTo>
                      <a:pt x="83478" y="103043"/>
                      <a:pt x="83478" y="103043"/>
                      <a:pt x="83478" y="103043"/>
                    </a:cubicBezTo>
                    <a:cubicBezTo>
                      <a:pt x="86086" y="101739"/>
                      <a:pt x="88695" y="100434"/>
                      <a:pt x="91304" y="97826"/>
                    </a:cubicBezTo>
                    <a:cubicBezTo>
                      <a:pt x="96521" y="100434"/>
                      <a:pt x="101739" y="103043"/>
                      <a:pt x="101739" y="103043"/>
                    </a:cubicBezTo>
                    <a:cubicBezTo>
                      <a:pt x="103043" y="101739"/>
                      <a:pt x="104347" y="100434"/>
                      <a:pt x="105652" y="99130"/>
                    </a:cubicBezTo>
                    <a:cubicBezTo>
                      <a:pt x="106956" y="97826"/>
                      <a:pt x="108260" y="96521"/>
                      <a:pt x="108260" y="95217"/>
                    </a:cubicBezTo>
                    <a:cubicBezTo>
                      <a:pt x="101739" y="84782"/>
                      <a:pt x="101739" y="84782"/>
                      <a:pt x="101739" y="84782"/>
                    </a:cubicBezTo>
                    <a:cubicBezTo>
                      <a:pt x="103043" y="82173"/>
                      <a:pt x="104347" y="80869"/>
                      <a:pt x="105652" y="76956"/>
                    </a:cubicBezTo>
                    <a:close/>
                    <a:moveTo>
                      <a:pt x="97826" y="67826"/>
                    </a:moveTo>
                    <a:cubicBezTo>
                      <a:pt x="93913" y="87391"/>
                      <a:pt x="73043" y="101739"/>
                      <a:pt x="52173" y="97826"/>
                    </a:cubicBezTo>
                    <a:cubicBezTo>
                      <a:pt x="32608" y="93913"/>
                      <a:pt x="18260" y="74347"/>
                      <a:pt x="22173" y="53478"/>
                    </a:cubicBezTo>
                    <a:cubicBezTo>
                      <a:pt x="26086" y="32608"/>
                      <a:pt x="45652" y="18260"/>
                      <a:pt x="66521" y="22173"/>
                    </a:cubicBezTo>
                    <a:cubicBezTo>
                      <a:pt x="87391" y="26086"/>
                      <a:pt x="101739" y="46956"/>
                      <a:pt x="97826" y="67826"/>
                    </a:cubicBezTo>
                    <a:close/>
                    <a:moveTo>
                      <a:pt x="70434" y="56086"/>
                    </a:moveTo>
                    <a:cubicBezTo>
                      <a:pt x="71739" y="62608"/>
                      <a:pt x="69130" y="69130"/>
                      <a:pt x="63913" y="70434"/>
                    </a:cubicBezTo>
                    <a:cubicBezTo>
                      <a:pt x="57391" y="73043"/>
                      <a:pt x="52173" y="69130"/>
                      <a:pt x="49565" y="63913"/>
                    </a:cubicBezTo>
                    <a:cubicBezTo>
                      <a:pt x="46956" y="57391"/>
                      <a:pt x="50869" y="52173"/>
                      <a:pt x="56086" y="49565"/>
                    </a:cubicBezTo>
                    <a:cubicBezTo>
                      <a:pt x="62608" y="48260"/>
                      <a:pt x="67826" y="50869"/>
                      <a:pt x="70434" y="5608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6" name="Shape 776"/>
              <p:cNvSpPr/>
              <p:nvPr/>
            </p:nvSpPr>
            <p:spPr>
              <a:xfrm>
                <a:off x="2117" y="2365"/>
                <a:ext cx="300" cy="300"/>
              </a:xfrm>
              <a:custGeom>
                <a:avLst/>
                <a:gdLst/>
                <a:ahLst/>
                <a:cxnLst/>
                <a:rect l="0" t="0" r="0" b="0"/>
                <a:pathLst>
                  <a:path w="120000" h="120000" extrusionOk="0">
                    <a:moveTo>
                      <a:pt x="65242" y="63529"/>
                    </a:moveTo>
                    <a:cubicBezTo>
                      <a:pt x="65242" y="62352"/>
                      <a:pt x="66407" y="61176"/>
                      <a:pt x="67572" y="61176"/>
                    </a:cubicBezTo>
                    <a:cubicBezTo>
                      <a:pt x="68737" y="61176"/>
                      <a:pt x="69902" y="62352"/>
                      <a:pt x="69902" y="63529"/>
                    </a:cubicBezTo>
                    <a:cubicBezTo>
                      <a:pt x="69902" y="64705"/>
                      <a:pt x="68737" y="65882"/>
                      <a:pt x="67572" y="65882"/>
                    </a:cubicBezTo>
                    <a:cubicBezTo>
                      <a:pt x="66407" y="65882"/>
                      <a:pt x="65242" y="64705"/>
                      <a:pt x="65242" y="63529"/>
                    </a:cubicBezTo>
                    <a:close/>
                    <a:moveTo>
                      <a:pt x="67572" y="74117"/>
                    </a:moveTo>
                    <a:cubicBezTo>
                      <a:pt x="68737" y="74117"/>
                      <a:pt x="69902" y="72941"/>
                      <a:pt x="69902" y="71764"/>
                    </a:cubicBezTo>
                    <a:cubicBezTo>
                      <a:pt x="69902" y="70588"/>
                      <a:pt x="68737" y="69411"/>
                      <a:pt x="67572" y="69411"/>
                    </a:cubicBezTo>
                    <a:cubicBezTo>
                      <a:pt x="66407" y="69411"/>
                      <a:pt x="65242" y="70588"/>
                      <a:pt x="65242" y="71764"/>
                    </a:cubicBezTo>
                    <a:cubicBezTo>
                      <a:pt x="65242" y="72941"/>
                      <a:pt x="66407" y="74117"/>
                      <a:pt x="67572" y="74117"/>
                    </a:cubicBezTo>
                    <a:close/>
                    <a:moveTo>
                      <a:pt x="60582" y="58823"/>
                    </a:moveTo>
                    <a:cubicBezTo>
                      <a:pt x="61747" y="58823"/>
                      <a:pt x="62912" y="57647"/>
                      <a:pt x="62912" y="56470"/>
                    </a:cubicBezTo>
                    <a:cubicBezTo>
                      <a:pt x="62912" y="55294"/>
                      <a:pt x="61747" y="54117"/>
                      <a:pt x="60582" y="54117"/>
                    </a:cubicBezTo>
                    <a:cubicBezTo>
                      <a:pt x="59417" y="54117"/>
                      <a:pt x="58252" y="55294"/>
                      <a:pt x="58252" y="56470"/>
                    </a:cubicBezTo>
                    <a:cubicBezTo>
                      <a:pt x="58252" y="57647"/>
                      <a:pt x="59417" y="58823"/>
                      <a:pt x="60582" y="58823"/>
                    </a:cubicBezTo>
                    <a:close/>
                    <a:moveTo>
                      <a:pt x="60582" y="50588"/>
                    </a:moveTo>
                    <a:cubicBezTo>
                      <a:pt x="61747" y="50588"/>
                      <a:pt x="62912" y="49411"/>
                      <a:pt x="62912" y="48235"/>
                    </a:cubicBezTo>
                    <a:cubicBezTo>
                      <a:pt x="62912" y="47058"/>
                      <a:pt x="61747" y="45882"/>
                      <a:pt x="60582" y="45882"/>
                    </a:cubicBezTo>
                    <a:cubicBezTo>
                      <a:pt x="59417" y="45882"/>
                      <a:pt x="58252" y="47058"/>
                      <a:pt x="58252" y="48235"/>
                    </a:cubicBezTo>
                    <a:cubicBezTo>
                      <a:pt x="58252" y="49411"/>
                      <a:pt x="59417" y="50588"/>
                      <a:pt x="60582" y="50588"/>
                    </a:cubicBezTo>
                    <a:close/>
                    <a:moveTo>
                      <a:pt x="67572" y="58823"/>
                    </a:moveTo>
                    <a:cubicBezTo>
                      <a:pt x="68737" y="58823"/>
                      <a:pt x="69902" y="57647"/>
                      <a:pt x="69902" y="56470"/>
                    </a:cubicBezTo>
                    <a:cubicBezTo>
                      <a:pt x="69902" y="55294"/>
                      <a:pt x="68737" y="54117"/>
                      <a:pt x="67572" y="54117"/>
                    </a:cubicBezTo>
                    <a:cubicBezTo>
                      <a:pt x="66407" y="54117"/>
                      <a:pt x="65242" y="55294"/>
                      <a:pt x="65242" y="56470"/>
                    </a:cubicBezTo>
                    <a:cubicBezTo>
                      <a:pt x="65242" y="57647"/>
                      <a:pt x="66407" y="58823"/>
                      <a:pt x="67572" y="58823"/>
                    </a:cubicBezTo>
                    <a:close/>
                    <a:moveTo>
                      <a:pt x="74563" y="65882"/>
                    </a:moveTo>
                    <a:cubicBezTo>
                      <a:pt x="75728" y="65882"/>
                      <a:pt x="76893" y="64705"/>
                      <a:pt x="76893" y="63529"/>
                    </a:cubicBezTo>
                    <a:cubicBezTo>
                      <a:pt x="76893" y="62352"/>
                      <a:pt x="75728" y="61176"/>
                      <a:pt x="74563" y="61176"/>
                    </a:cubicBezTo>
                    <a:cubicBezTo>
                      <a:pt x="73398" y="61176"/>
                      <a:pt x="72233" y="62352"/>
                      <a:pt x="72233" y="63529"/>
                    </a:cubicBezTo>
                    <a:cubicBezTo>
                      <a:pt x="72233" y="64705"/>
                      <a:pt x="73398" y="65882"/>
                      <a:pt x="74563" y="65882"/>
                    </a:cubicBezTo>
                    <a:close/>
                    <a:moveTo>
                      <a:pt x="74563" y="58823"/>
                    </a:moveTo>
                    <a:cubicBezTo>
                      <a:pt x="75728" y="58823"/>
                      <a:pt x="76893" y="57647"/>
                      <a:pt x="76893" y="56470"/>
                    </a:cubicBezTo>
                    <a:cubicBezTo>
                      <a:pt x="76893" y="55294"/>
                      <a:pt x="75728" y="54117"/>
                      <a:pt x="74563" y="54117"/>
                    </a:cubicBezTo>
                    <a:cubicBezTo>
                      <a:pt x="73398" y="54117"/>
                      <a:pt x="72233" y="55294"/>
                      <a:pt x="72233" y="56470"/>
                    </a:cubicBezTo>
                    <a:cubicBezTo>
                      <a:pt x="72233" y="57647"/>
                      <a:pt x="73398" y="58823"/>
                      <a:pt x="74563" y="58823"/>
                    </a:cubicBezTo>
                    <a:close/>
                    <a:moveTo>
                      <a:pt x="67572" y="50588"/>
                    </a:moveTo>
                    <a:cubicBezTo>
                      <a:pt x="68737" y="50588"/>
                      <a:pt x="69902" y="49411"/>
                      <a:pt x="69902" y="48235"/>
                    </a:cubicBezTo>
                    <a:cubicBezTo>
                      <a:pt x="69902" y="47058"/>
                      <a:pt x="68737" y="45882"/>
                      <a:pt x="67572" y="45882"/>
                    </a:cubicBezTo>
                    <a:cubicBezTo>
                      <a:pt x="66407" y="45882"/>
                      <a:pt x="65242" y="47058"/>
                      <a:pt x="65242" y="48235"/>
                    </a:cubicBezTo>
                    <a:cubicBezTo>
                      <a:pt x="65242" y="49411"/>
                      <a:pt x="66407" y="50588"/>
                      <a:pt x="67572" y="50588"/>
                    </a:cubicBezTo>
                    <a:close/>
                    <a:moveTo>
                      <a:pt x="74563" y="74117"/>
                    </a:moveTo>
                    <a:cubicBezTo>
                      <a:pt x="75728" y="74117"/>
                      <a:pt x="76893" y="72941"/>
                      <a:pt x="76893" y="71764"/>
                    </a:cubicBezTo>
                    <a:cubicBezTo>
                      <a:pt x="76893" y="70588"/>
                      <a:pt x="75728" y="69411"/>
                      <a:pt x="74563" y="69411"/>
                    </a:cubicBezTo>
                    <a:cubicBezTo>
                      <a:pt x="73398" y="69411"/>
                      <a:pt x="72233" y="70588"/>
                      <a:pt x="72233" y="71764"/>
                    </a:cubicBezTo>
                    <a:cubicBezTo>
                      <a:pt x="72233" y="72941"/>
                      <a:pt x="73398" y="74117"/>
                      <a:pt x="74563" y="74117"/>
                    </a:cubicBezTo>
                    <a:close/>
                    <a:moveTo>
                      <a:pt x="74563" y="50588"/>
                    </a:moveTo>
                    <a:cubicBezTo>
                      <a:pt x="75728" y="50588"/>
                      <a:pt x="76893" y="49411"/>
                      <a:pt x="76893" y="48235"/>
                    </a:cubicBezTo>
                    <a:cubicBezTo>
                      <a:pt x="76893" y="47058"/>
                      <a:pt x="75728" y="45882"/>
                      <a:pt x="74563" y="45882"/>
                    </a:cubicBezTo>
                    <a:cubicBezTo>
                      <a:pt x="73398" y="45882"/>
                      <a:pt x="72233" y="47058"/>
                      <a:pt x="72233" y="48235"/>
                    </a:cubicBezTo>
                    <a:cubicBezTo>
                      <a:pt x="72233" y="49411"/>
                      <a:pt x="73398" y="50588"/>
                      <a:pt x="74563" y="50588"/>
                    </a:cubicBezTo>
                    <a:close/>
                    <a:moveTo>
                      <a:pt x="46601" y="58823"/>
                    </a:moveTo>
                    <a:cubicBezTo>
                      <a:pt x="47766" y="58823"/>
                      <a:pt x="48932" y="57647"/>
                      <a:pt x="48932" y="56470"/>
                    </a:cubicBezTo>
                    <a:cubicBezTo>
                      <a:pt x="48932" y="55294"/>
                      <a:pt x="47766" y="54117"/>
                      <a:pt x="46601" y="54117"/>
                    </a:cubicBezTo>
                    <a:cubicBezTo>
                      <a:pt x="45436" y="54117"/>
                      <a:pt x="44271" y="55294"/>
                      <a:pt x="44271" y="56470"/>
                    </a:cubicBezTo>
                    <a:cubicBezTo>
                      <a:pt x="44271" y="57647"/>
                      <a:pt x="45436" y="58823"/>
                      <a:pt x="46601" y="58823"/>
                    </a:cubicBezTo>
                    <a:close/>
                    <a:moveTo>
                      <a:pt x="46601" y="65882"/>
                    </a:moveTo>
                    <a:cubicBezTo>
                      <a:pt x="47766" y="65882"/>
                      <a:pt x="48932" y="64705"/>
                      <a:pt x="48932" y="63529"/>
                    </a:cubicBezTo>
                    <a:cubicBezTo>
                      <a:pt x="48932" y="62352"/>
                      <a:pt x="47766" y="61176"/>
                      <a:pt x="46601" y="61176"/>
                    </a:cubicBezTo>
                    <a:cubicBezTo>
                      <a:pt x="45436" y="61176"/>
                      <a:pt x="44271" y="62352"/>
                      <a:pt x="44271" y="63529"/>
                    </a:cubicBezTo>
                    <a:cubicBezTo>
                      <a:pt x="44271" y="64705"/>
                      <a:pt x="45436" y="65882"/>
                      <a:pt x="46601" y="65882"/>
                    </a:cubicBezTo>
                    <a:close/>
                    <a:moveTo>
                      <a:pt x="46601" y="74117"/>
                    </a:moveTo>
                    <a:cubicBezTo>
                      <a:pt x="47766" y="74117"/>
                      <a:pt x="48932" y="72941"/>
                      <a:pt x="48932" y="71764"/>
                    </a:cubicBezTo>
                    <a:cubicBezTo>
                      <a:pt x="48932" y="70588"/>
                      <a:pt x="47766" y="69411"/>
                      <a:pt x="46601" y="69411"/>
                    </a:cubicBezTo>
                    <a:cubicBezTo>
                      <a:pt x="45436" y="69411"/>
                      <a:pt x="44271" y="70588"/>
                      <a:pt x="44271" y="71764"/>
                    </a:cubicBezTo>
                    <a:cubicBezTo>
                      <a:pt x="44271" y="72941"/>
                      <a:pt x="45436" y="74117"/>
                      <a:pt x="46601" y="74117"/>
                    </a:cubicBezTo>
                    <a:close/>
                    <a:moveTo>
                      <a:pt x="60582" y="65882"/>
                    </a:moveTo>
                    <a:cubicBezTo>
                      <a:pt x="61747" y="65882"/>
                      <a:pt x="62912" y="64705"/>
                      <a:pt x="62912" y="63529"/>
                    </a:cubicBezTo>
                    <a:cubicBezTo>
                      <a:pt x="62912" y="62352"/>
                      <a:pt x="61747" y="61176"/>
                      <a:pt x="60582" y="61176"/>
                    </a:cubicBezTo>
                    <a:cubicBezTo>
                      <a:pt x="59417" y="61176"/>
                      <a:pt x="58252" y="62352"/>
                      <a:pt x="58252" y="63529"/>
                    </a:cubicBezTo>
                    <a:cubicBezTo>
                      <a:pt x="58252" y="64705"/>
                      <a:pt x="59417" y="65882"/>
                      <a:pt x="60582" y="65882"/>
                    </a:cubicBezTo>
                    <a:close/>
                    <a:moveTo>
                      <a:pt x="46601" y="50588"/>
                    </a:moveTo>
                    <a:cubicBezTo>
                      <a:pt x="47766" y="50588"/>
                      <a:pt x="48932" y="49411"/>
                      <a:pt x="48932" y="48235"/>
                    </a:cubicBezTo>
                    <a:cubicBezTo>
                      <a:pt x="48932" y="47058"/>
                      <a:pt x="47766" y="45882"/>
                      <a:pt x="46601" y="45882"/>
                    </a:cubicBezTo>
                    <a:cubicBezTo>
                      <a:pt x="45436" y="45882"/>
                      <a:pt x="44271" y="47058"/>
                      <a:pt x="44271" y="48235"/>
                    </a:cubicBezTo>
                    <a:cubicBezTo>
                      <a:pt x="44271" y="49411"/>
                      <a:pt x="45436" y="50588"/>
                      <a:pt x="46601" y="50588"/>
                    </a:cubicBezTo>
                    <a:close/>
                    <a:moveTo>
                      <a:pt x="53592" y="65882"/>
                    </a:moveTo>
                    <a:cubicBezTo>
                      <a:pt x="54757" y="65882"/>
                      <a:pt x="55922" y="64705"/>
                      <a:pt x="55922" y="63529"/>
                    </a:cubicBezTo>
                    <a:cubicBezTo>
                      <a:pt x="55922" y="62352"/>
                      <a:pt x="54757" y="61176"/>
                      <a:pt x="53592" y="61176"/>
                    </a:cubicBezTo>
                    <a:cubicBezTo>
                      <a:pt x="52427" y="61176"/>
                      <a:pt x="51262" y="62352"/>
                      <a:pt x="51262" y="63529"/>
                    </a:cubicBezTo>
                    <a:cubicBezTo>
                      <a:pt x="51262" y="64705"/>
                      <a:pt x="52427" y="65882"/>
                      <a:pt x="53592" y="65882"/>
                    </a:cubicBezTo>
                    <a:close/>
                    <a:moveTo>
                      <a:pt x="53592" y="74117"/>
                    </a:moveTo>
                    <a:cubicBezTo>
                      <a:pt x="54757" y="74117"/>
                      <a:pt x="55922" y="72941"/>
                      <a:pt x="55922" y="71764"/>
                    </a:cubicBezTo>
                    <a:cubicBezTo>
                      <a:pt x="55922" y="70588"/>
                      <a:pt x="54757" y="69411"/>
                      <a:pt x="53592" y="69411"/>
                    </a:cubicBezTo>
                    <a:cubicBezTo>
                      <a:pt x="52427" y="69411"/>
                      <a:pt x="51262" y="70588"/>
                      <a:pt x="51262" y="71764"/>
                    </a:cubicBezTo>
                    <a:cubicBezTo>
                      <a:pt x="51262" y="72941"/>
                      <a:pt x="52427" y="74117"/>
                      <a:pt x="53592" y="74117"/>
                    </a:cubicBezTo>
                    <a:close/>
                    <a:moveTo>
                      <a:pt x="60582" y="74117"/>
                    </a:moveTo>
                    <a:cubicBezTo>
                      <a:pt x="61747" y="74117"/>
                      <a:pt x="62912" y="72941"/>
                      <a:pt x="62912" y="71764"/>
                    </a:cubicBezTo>
                    <a:cubicBezTo>
                      <a:pt x="62912" y="70588"/>
                      <a:pt x="61747" y="69411"/>
                      <a:pt x="60582" y="69411"/>
                    </a:cubicBezTo>
                    <a:cubicBezTo>
                      <a:pt x="59417" y="69411"/>
                      <a:pt x="58252" y="70588"/>
                      <a:pt x="58252" y="71764"/>
                    </a:cubicBezTo>
                    <a:cubicBezTo>
                      <a:pt x="58252" y="72941"/>
                      <a:pt x="59417" y="74117"/>
                      <a:pt x="60582" y="74117"/>
                    </a:cubicBezTo>
                    <a:close/>
                    <a:moveTo>
                      <a:pt x="53592" y="50588"/>
                    </a:moveTo>
                    <a:cubicBezTo>
                      <a:pt x="54757" y="50588"/>
                      <a:pt x="55922" y="49411"/>
                      <a:pt x="55922" y="48235"/>
                    </a:cubicBezTo>
                    <a:cubicBezTo>
                      <a:pt x="55922" y="47058"/>
                      <a:pt x="54757" y="45882"/>
                      <a:pt x="53592" y="45882"/>
                    </a:cubicBezTo>
                    <a:cubicBezTo>
                      <a:pt x="52427" y="45882"/>
                      <a:pt x="51262" y="47058"/>
                      <a:pt x="51262" y="48235"/>
                    </a:cubicBezTo>
                    <a:cubicBezTo>
                      <a:pt x="51262" y="49411"/>
                      <a:pt x="52427" y="50588"/>
                      <a:pt x="53592" y="50588"/>
                    </a:cubicBezTo>
                    <a:close/>
                    <a:moveTo>
                      <a:pt x="53592" y="58823"/>
                    </a:moveTo>
                    <a:cubicBezTo>
                      <a:pt x="54757" y="58823"/>
                      <a:pt x="55922" y="57647"/>
                      <a:pt x="55922" y="56470"/>
                    </a:cubicBezTo>
                    <a:cubicBezTo>
                      <a:pt x="55922" y="55294"/>
                      <a:pt x="54757" y="54117"/>
                      <a:pt x="53592" y="54117"/>
                    </a:cubicBezTo>
                    <a:cubicBezTo>
                      <a:pt x="52427" y="54117"/>
                      <a:pt x="51262" y="55294"/>
                      <a:pt x="51262" y="56470"/>
                    </a:cubicBezTo>
                    <a:cubicBezTo>
                      <a:pt x="51262" y="57647"/>
                      <a:pt x="52427" y="58823"/>
                      <a:pt x="53592" y="58823"/>
                    </a:cubicBezTo>
                    <a:close/>
                    <a:moveTo>
                      <a:pt x="39611" y="4705"/>
                    </a:moveTo>
                    <a:cubicBezTo>
                      <a:pt x="81553" y="4705"/>
                      <a:pt x="81553" y="4705"/>
                      <a:pt x="81553" y="4705"/>
                    </a:cubicBezTo>
                    <a:cubicBezTo>
                      <a:pt x="81553" y="25882"/>
                      <a:pt x="81553" y="25882"/>
                      <a:pt x="81553" y="25882"/>
                    </a:cubicBezTo>
                    <a:cubicBezTo>
                      <a:pt x="86213" y="25882"/>
                      <a:pt x="86213" y="25882"/>
                      <a:pt x="86213" y="25882"/>
                    </a:cubicBezTo>
                    <a:cubicBezTo>
                      <a:pt x="86213" y="0"/>
                      <a:pt x="86213" y="0"/>
                      <a:pt x="86213" y="0"/>
                    </a:cubicBezTo>
                    <a:cubicBezTo>
                      <a:pt x="34951" y="0"/>
                      <a:pt x="34951" y="0"/>
                      <a:pt x="34951" y="0"/>
                    </a:cubicBezTo>
                    <a:cubicBezTo>
                      <a:pt x="34951" y="25882"/>
                      <a:pt x="34951" y="25882"/>
                      <a:pt x="34951" y="25882"/>
                    </a:cubicBezTo>
                    <a:cubicBezTo>
                      <a:pt x="39611" y="25882"/>
                      <a:pt x="39611" y="25882"/>
                      <a:pt x="39611" y="25882"/>
                    </a:cubicBezTo>
                    <a:lnTo>
                      <a:pt x="39611" y="4705"/>
                    </a:lnTo>
                    <a:close/>
                    <a:moveTo>
                      <a:pt x="81553" y="115294"/>
                    </a:moveTo>
                    <a:cubicBezTo>
                      <a:pt x="39611" y="115294"/>
                      <a:pt x="39611" y="115294"/>
                      <a:pt x="39611" y="115294"/>
                    </a:cubicBezTo>
                    <a:cubicBezTo>
                      <a:pt x="39611" y="94117"/>
                      <a:pt x="39611" y="94117"/>
                      <a:pt x="39611" y="94117"/>
                    </a:cubicBezTo>
                    <a:cubicBezTo>
                      <a:pt x="34951" y="94117"/>
                      <a:pt x="34951" y="94117"/>
                      <a:pt x="34951" y="94117"/>
                    </a:cubicBezTo>
                    <a:cubicBezTo>
                      <a:pt x="34951" y="120000"/>
                      <a:pt x="34951" y="120000"/>
                      <a:pt x="34951" y="120000"/>
                    </a:cubicBezTo>
                    <a:cubicBezTo>
                      <a:pt x="86213" y="120000"/>
                      <a:pt x="86213" y="120000"/>
                      <a:pt x="86213" y="120000"/>
                    </a:cubicBezTo>
                    <a:cubicBezTo>
                      <a:pt x="86213" y="94117"/>
                      <a:pt x="86213" y="94117"/>
                      <a:pt x="86213" y="94117"/>
                    </a:cubicBezTo>
                    <a:cubicBezTo>
                      <a:pt x="81553" y="94117"/>
                      <a:pt x="81553" y="94117"/>
                      <a:pt x="81553" y="94117"/>
                    </a:cubicBezTo>
                    <a:lnTo>
                      <a:pt x="81553" y="115294"/>
                    </a:lnTo>
                    <a:close/>
                    <a:moveTo>
                      <a:pt x="120000" y="34117"/>
                    </a:moveTo>
                    <a:cubicBezTo>
                      <a:pt x="120000" y="85882"/>
                      <a:pt x="120000" y="85882"/>
                      <a:pt x="120000" y="85882"/>
                    </a:cubicBezTo>
                    <a:cubicBezTo>
                      <a:pt x="0" y="85882"/>
                      <a:pt x="0" y="85882"/>
                      <a:pt x="0" y="85882"/>
                    </a:cubicBezTo>
                    <a:cubicBezTo>
                      <a:pt x="0" y="34117"/>
                      <a:pt x="0" y="34117"/>
                      <a:pt x="0" y="34117"/>
                    </a:cubicBezTo>
                    <a:lnTo>
                      <a:pt x="120000" y="34117"/>
                    </a:lnTo>
                    <a:close/>
                    <a:moveTo>
                      <a:pt x="34951" y="38823"/>
                    </a:moveTo>
                    <a:cubicBezTo>
                      <a:pt x="5825" y="38823"/>
                      <a:pt x="5825" y="38823"/>
                      <a:pt x="5825" y="38823"/>
                    </a:cubicBezTo>
                    <a:cubicBezTo>
                      <a:pt x="5825" y="81176"/>
                      <a:pt x="5825" y="81176"/>
                      <a:pt x="5825" y="81176"/>
                    </a:cubicBezTo>
                    <a:cubicBezTo>
                      <a:pt x="34951" y="81176"/>
                      <a:pt x="34951" y="81176"/>
                      <a:pt x="34951" y="81176"/>
                    </a:cubicBezTo>
                    <a:lnTo>
                      <a:pt x="34951" y="38823"/>
                    </a:lnTo>
                    <a:close/>
                    <a:moveTo>
                      <a:pt x="82718" y="38823"/>
                    </a:moveTo>
                    <a:cubicBezTo>
                      <a:pt x="38446" y="38823"/>
                      <a:pt x="38446" y="38823"/>
                      <a:pt x="38446" y="38823"/>
                    </a:cubicBezTo>
                    <a:cubicBezTo>
                      <a:pt x="38446" y="81176"/>
                      <a:pt x="38446" y="81176"/>
                      <a:pt x="38446" y="81176"/>
                    </a:cubicBezTo>
                    <a:cubicBezTo>
                      <a:pt x="82718" y="81176"/>
                      <a:pt x="82718" y="81176"/>
                      <a:pt x="82718" y="81176"/>
                    </a:cubicBezTo>
                    <a:lnTo>
                      <a:pt x="82718" y="38823"/>
                    </a:lnTo>
                    <a:close/>
                    <a:moveTo>
                      <a:pt x="115339" y="38823"/>
                    </a:moveTo>
                    <a:cubicBezTo>
                      <a:pt x="86213" y="38823"/>
                      <a:pt x="86213" y="38823"/>
                      <a:pt x="86213" y="38823"/>
                    </a:cubicBezTo>
                    <a:cubicBezTo>
                      <a:pt x="86213" y="81176"/>
                      <a:pt x="86213" y="81176"/>
                      <a:pt x="86213" y="81176"/>
                    </a:cubicBezTo>
                    <a:cubicBezTo>
                      <a:pt x="115339" y="81176"/>
                      <a:pt x="115339" y="81176"/>
                      <a:pt x="115339" y="81176"/>
                    </a:cubicBezTo>
                    <a:lnTo>
                      <a:pt x="115339" y="3882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7" name="Shape 777"/>
              <p:cNvSpPr/>
              <p:nvPr/>
            </p:nvSpPr>
            <p:spPr>
              <a:xfrm>
                <a:off x="7643" y="1849"/>
                <a:ext cx="300" cy="300"/>
              </a:xfrm>
              <a:custGeom>
                <a:avLst/>
                <a:gdLst/>
                <a:ahLst/>
                <a:cxnLst/>
                <a:rect l="0" t="0" r="0" b="0"/>
                <a:pathLst>
                  <a:path w="120000" h="120000" extrusionOk="0">
                    <a:moveTo>
                      <a:pt x="64705" y="64077"/>
                    </a:moveTo>
                    <a:cubicBezTo>
                      <a:pt x="64705" y="62912"/>
                      <a:pt x="65882" y="61747"/>
                      <a:pt x="67058" y="61747"/>
                    </a:cubicBezTo>
                    <a:cubicBezTo>
                      <a:pt x="68235" y="61747"/>
                      <a:pt x="69411" y="62912"/>
                      <a:pt x="69411" y="64077"/>
                    </a:cubicBezTo>
                    <a:cubicBezTo>
                      <a:pt x="69411" y="65242"/>
                      <a:pt x="68235" y="66407"/>
                      <a:pt x="67058" y="66407"/>
                    </a:cubicBezTo>
                    <a:cubicBezTo>
                      <a:pt x="65882" y="66407"/>
                      <a:pt x="64705" y="65242"/>
                      <a:pt x="64705" y="64077"/>
                    </a:cubicBezTo>
                    <a:close/>
                    <a:moveTo>
                      <a:pt x="67058" y="74563"/>
                    </a:moveTo>
                    <a:cubicBezTo>
                      <a:pt x="68235" y="74563"/>
                      <a:pt x="69411" y="73398"/>
                      <a:pt x="69411" y="72233"/>
                    </a:cubicBezTo>
                    <a:cubicBezTo>
                      <a:pt x="69411" y="69902"/>
                      <a:pt x="68235" y="69902"/>
                      <a:pt x="67058" y="69902"/>
                    </a:cubicBezTo>
                    <a:cubicBezTo>
                      <a:pt x="65882" y="69902"/>
                      <a:pt x="64705" y="69902"/>
                      <a:pt x="64705" y="72233"/>
                    </a:cubicBezTo>
                    <a:cubicBezTo>
                      <a:pt x="64705" y="73398"/>
                      <a:pt x="65882" y="74563"/>
                      <a:pt x="67058" y="74563"/>
                    </a:cubicBezTo>
                    <a:close/>
                    <a:moveTo>
                      <a:pt x="60000" y="58252"/>
                    </a:moveTo>
                    <a:cubicBezTo>
                      <a:pt x="61176" y="58252"/>
                      <a:pt x="62352" y="57087"/>
                      <a:pt x="62352" y="55922"/>
                    </a:cubicBezTo>
                    <a:cubicBezTo>
                      <a:pt x="62352" y="54757"/>
                      <a:pt x="61176" y="53592"/>
                      <a:pt x="60000" y="53592"/>
                    </a:cubicBezTo>
                    <a:cubicBezTo>
                      <a:pt x="58823" y="53592"/>
                      <a:pt x="57647" y="54757"/>
                      <a:pt x="57647" y="55922"/>
                    </a:cubicBezTo>
                    <a:cubicBezTo>
                      <a:pt x="57647" y="57087"/>
                      <a:pt x="58823" y="58252"/>
                      <a:pt x="60000" y="58252"/>
                    </a:cubicBezTo>
                    <a:close/>
                    <a:moveTo>
                      <a:pt x="60000" y="50097"/>
                    </a:moveTo>
                    <a:cubicBezTo>
                      <a:pt x="61176" y="50097"/>
                      <a:pt x="62352" y="48932"/>
                      <a:pt x="62352" y="47766"/>
                    </a:cubicBezTo>
                    <a:cubicBezTo>
                      <a:pt x="62352" y="46601"/>
                      <a:pt x="61176" y="45436"/>
                      <a:pt x="60000" y="45436"/>
                    </a:cubicBezTo>
                    <a:cubicBezTo>
                      <a:pt x="58823" y="45436"/>
                      <a:pt x="57647" y="46601"/>
                      <a:pt x="57647" y="47766"/>
                    </a:cubicBezTo>
                    <a:cubicBezTo>
                      <a:pt x="57647" y="48932"/>
                      <a:pt x="58823" y="50097"/>
                      <a:pt x="60000" y="50097"/>
                    </a:cubicBezTo>
                    <a:close/>
                    <a:moveTo>
                      <a:pt x="67058" y="58252"/>
                    </a:moveTo>
                    <a:cubicBezTo>
                      <a:pt x="68235" y="58252"/>
                      <a:pt x="69411" y="57087"/>
                      <a:pt x="69411" y="55922"/>
                    </a:cubicBezTo>
                    <a:cubicBezTo>
                      <a:pt x="69411" y="54757"/>
                      <a:pt x="68235" y="53592"/>
                      <a:pt x="67058" y="53592"/>
                    </a:cubicBezTo>
                    <a:cubicBezTo>
                      <a:pt x="65882" y="53592"/>
                      <a:pt x="64705" y="54757"/>
                      <a:pt x="64705" y="55922"/>
                    </a:cubicBezTo>
                    <a:cubicBezTo>
                      <a:pt x="64705" y="57087"/>
                      <a:pt x="65882" y="58252"/>
                      <a:pt x="67058" y="58252"/>
                    </a:cubicBezTo>
                    <a:close/>
                    <a:moveTo>
                      <a:pt x="74117" y="66407"/>
                    </a:moveTo>
                    <a:cubicBezTo>
                      <a:pt x="75294" y="66407"/>
                      <a:pt x="76470" y="65242"/>
                      <a:pt x="76470" y="64077"/>
                    </a:cubicBezTo>
                    <a:cubicBezTo>
                      <a:pt x="76470" y="62912"/>
                      <a:pt x="75294" y="61747"/>
                      <a:pt x="74117" y="61747"/>
                    </a:cubicBezTo>
                    <a:cubicBezTo>
                      <a:pt x="72941" y="61747"/>
                      <a:pt x="71764" y="62912"/>
                      <a:pt x="71764" y="64077"/>
                    </a:cubicBezTo>
                    <a:cubicBezTo>
                      <a:pt x="71764" y="65242"/>
                      <a:pt x="72941" y="66407"/>
                      <a:pt x="74117" y="66407"/>
                    </a:cubicBezTo>
                    <a:close/>
                    <a:moveTo>
                      <a:pt x="74117" y="58252"/>
                    </a:moveTo>
                    <a:cubicBezTo>
                      <a:pt x="75294" y="58252"/>
                      <a:pt x="76470" y="57087"/>
                      <a:pt x="76470" y="55922"/>
                    </a:cubicBezTo>
                    <a:cubicBezTo>
                      <a:pt x="76470" y="54757"/>
                      <a:pt x="75294" y="53592"/>
                      <a:pt x="74117" y="53592"/>
                    </a:cubicBezTo>
                    <a:cubicBezTo>
                      <a:pt x="72941" y="53592"/>
                      <a:pt x="71764" y="54757"/>
                      <a:pt x="71764" y="55922"/>
                    </a:cubicBezTo>
                    <a:cubicBezTo>
                      <a:pt x="71764" y="57087"/>
                      <a:pt x="72941" y="58252"/>
                      <a:pt x="74117" y="58252"/>
                    </a:cubicBezTo>
                    <a:close/>
                    <a:moveTo>
                      <a:pt x="67058" y="50097"/>
                    </a:moveTo>
                    <a:cubicBezTo>
                      <a:pt x="68235" y="50097"/>
                      <a:pt x="69411" y="48932"/>
                      <a:pt x="69411" y="47766"/>
                    </a:cubicBezTo>
                    <a:cubicBezTo>
                      <a:pt x="69411" y="46601"/>
                      <a:pt x="68235" y="45436"/>
                      <a:pt x="67058" y="45436"/>
                    </a:cubicBezTo>
                    <a:cubicBezTo>
                      <a:pt x="65882" y="45436"/>
                      <a:pt x="64705" y="46601"/>
                      <a:pt x="64705" y="47766"/>
                    </a:cubicBezTo>
                    <a:cubicBezTo>
                      <a:pt x="64705" y="48932"/>
                      <a:pt x="65882" y="50097"/>
                      <a:pt x="67058" y="50097"/>
                    </a:cubicBezTo>
                    <a:close/>
                    <a:moveTo>
                      <a:pt x="74117" y="74563"/>
                    </a:moveTo>
                    <a:cubicBezTo>
                      <a:pt x="75294" y="74563"/>
                      <a:pt x="76470" y="73398"/>
                      <a:pt x="76470" y="72233"/>
                    </a:cubicBezTo>
                    <a:cubicBezTo>
                      <a:pt x="76470" y="69902"/>
                      <a:pt x="75294" y="69902"/>
                      <a:pt x="74117" y="69902"/>
                    </a:cubicBezTo>
                    <a:cubicBezTo>
                      <a:pt x="72941" y="69902"/>
                      <a:pt x="71764" y="69902"/>
                      <a:pt x="71764" y="72233"/>
                    </a:cubicBezTo>
                    <a:cubicBezTo>
                      <a:pt x="71764" y="73398"/>
                      <a:pt x="72941" y="74563"/>
                      <a:pt x="74117" y="74563"/>
                    </a:cubicBezTo>
                    <a:close/>
                    <a:moveTo>
                      <a:pt x="74117" y="50097"/>
                    </a:moveTo>
                    <a:cubicBezTo>
                      <a:pt x="75294" y="50097"/>
                      <a:pt x="76470" y="48932"/>
                      <a:pt x="76470" y="47766"/>
                    </a:cubicBezTo>
                    <a:cubicBezTo>
                      <a:pt x="76470" y="46601"/>
                      <a:pt x="75294" y="45436"/>
                      <a:pt x="74117" y="45436"/>
                    </a:cubicBezTo>
                    <a:cubicBezTo>
                      <a:pt x="72941" y="45436"/>
                      <a:pt x="71764" y="46601"/>
                      <a:pt x="71764" y="47766"/>
                    </a:cubicBezTo>
                    <a:cubicBezTo>
                      <a:pt x="71764" y="48932"/>
                      <a:pt x="72941" y="50097"/>
                      <a:pt x="74117" y="50097"/>
                    </a:cubicBezTo>
                    <a:close/>
                    <a:moveTo>
                      <a:pt x="45882" y="58252"/>
                    </a:moveTo>
                    <a:cubicBezTo>
                      <a:pt x="47058" y="58252"/>
                      <a:pt x="48235" y="57087"/>
                      <a:pt x="48235" y="55922"/>
                    </a:cubicBezTo>
                    <a:cubicBezTo>
                      <a:pt x="48235" y="54757"/>
                      <a:pt x="47058" y="53592"/>
                      <a:pt x="45882" y="53592"/>
                    </a:cubicBezTo>
                    <a:cubicBezTo>
                      <a:pt x="44705" y="53592"/>
                      <a:pt x="43529" y="54757"/>
                      <a:pt x="43529" y="55922"/>
                    </a:cubicBezTo>
                    <a:cubicBezTo>
                      <a:pt x="43529" y="57087"/>
                      <a:pt x="44705" y="58252"/>
                      <a:pt x="45882" y="58252"/>
                    </a:cubicBezTo>
                    <a:close/>
                    <a:moveTo>
                      <a:pt x="45882" y="66407"/>
                    </a:moveTo>
                    <a:cubicBezTo>
                      <a:pt x="47058" y="66407"/>
                      <a:pt x="48235" y="65242"/>
                      <a:pt x="48235" y="64077"/>
                    </a:cubicBezTo>
                    <a:cubicBezTo>
                      <a:pt x="48235" y="62912"/>
                      <a:pt x="47058" y="61747"/>
                      <a:pt x="45882" y="61747"/>
                    </a:cubicBezTo>
                    <a:cubicBezTo>
                      <a:pt x="44705" y="61747"/>
                      <a:pt x="43529" y="62912"/>
                      <a:pt x="43529" y="64077"/>
                    </a:cubicBezTo>
                    <a:cubicBezTo>
                      <a:pt x="43529" y="65242"/>
                      <a:pt x="44705" y="66407"/>
                      <a:pt x="45882" y="66407"/>
                    </a:cubicBezTo>
                    <a:close/>
                    <a:moveTo>
                      <a:pt x="45882" y="74563"/>
                    </a:moveTo>
                    <a:cubicBezTo>
                      <a:pt x="47058" y="74563"/>
                      <a:pt x="48235" y="73398"/>
                      <a:pt x="48235" y="72233"/>
                    </a:cubicBezTo>
                    <a:cubicBezTo>
                      <a:pt x="48235" y="69902"/>
                      <a:pt x="47058" y="69902"/>
                      <a:pt x="45882" y="69902"/>
                    </a:cubicBezTo>
                    <a:cubicBezTo>
                      <a:pt x="44705" y="69902"/>
                      <a:pt x="43529" y="69902"/>
                      <a:pt x="43529" y="72233"/>
                    </a:cubicBezTo>
                    <a:cubicBezTo>
                      <a:pt x="43529" y="73398"/>
                      <a:pt x="44705" y="74563"/>
                      <a:pt x="45882" y="74563"/>
                    </a:cubicBezTo>
                    <a:close/>
                    <a:moveTo>
                      <a:pt x="60000" y="66407"/>
                    </a:moveTo>
                    <a:cubicBezTo>
                      <a:pt x="61176" y="66407"/>
                      <a:pt x="62352" y="65242"/>
                      <a:pt x="62352" y="64077"/>
                    </a:cubicBezTo>
                    <a:cubicBezTo>
                      <a:pt x="62352" y="62912"/>
                      <a:pt x="61176" y="61747"/>
                      <a:pt x="60000" y="61747"/>
                    </a:cubicBezTo>
                    <a:cubicBezTo>
                      <a:pt x="58823" y="61747"/>
                      <a:pt x="57647" y="62912"/>
                      <a:pt x="57647" y="64077"/>
                    </a:cubicBezTo>
                    <a:cubicBezTo>
                      <a:pt x="57647" y="65242"/>
                      <a:pt x="58823" y="66407"/>
                      <a:pt x="60000" y="66407"/>
                    </a:cubicBezTo>
                    <a:close/>
                    <a:moveTo>
                      <a:pt x="45882" y="50097"/>
                    </a:moveTo>
                    <a:cubicBezTo>
                      <a:pt x="47058" y="50097"/>
                      <a:pt x="48235" y="48932"/>
                      <a:pt x="48235" y="47766"/>
                    </a:cubicBezTo>
                    <a:cubicBezTo>
                      <a:pt x="48235" y="46601"/>
                      <a:pt x="47058" y="45436"/>
                      <a:pt x="45882" y="45436"/>
                    </a:cubicBezTo>
                    <a:cubicBezTo>
                      <a:pt x="44705" y="45436"/>
                      <a:pt x="43529" y="46601"/>
                      <a:pt x="43529" y="47766"/>
                    </a:cubicBezTo>
                    <a:cubicBezTo>
                      <a:pt x="43529" y="48932"/>
                      <a:pt x="44705" y="50097"/>
                      <a:pt x="45882" y="50097"/>
                    </a:cubicBezTo>
                    <a:close/>
                    <a:moveTo>
                      <a:pt x="52941" y="66407"/>
                    </a:moveTo>
                    <a:cubicBezTo>
                      <a:pt x="54117" y="66407"/>
                      <a:pt x="55294" y="65242"/>
                      <a:pt x="55294" y="64077"/>
                    </a:cubicBezTo>
                    <a:cubicBezTo>
                      <a:pt x="55294" y="62912"/>
                      <a:pt x="54117" y="61747"/>
                      <a:pt x="52941" y="61747"/>
                    </a:cubicBezTo>
                    <a:cubicBezTo>
                      <a:pt x="51764" y="61747"/>
                      <a:pt x="50588" y="62912"/>
                      <a:pt x="50588" y="64077"/>
                    </a:cubicBezTo>
                    <a:cubicBezTo>
                      <a:pt x="50588" y="65242"/>
                      <a:pt x="51764" y="66407"/>
                      <a:pt x="52941" y="66407"/>
                    </a:cubicBezTo>
                    <a:close/>
                    <a:moveTo>
                      <a:pt x="52941" y="74563"/>
                    </a:moveTo>
                    <a:cubicBezTo>
                      <a:pt x="54117" y="74563"/>
                      <a:pt x="55294" y="73398"/>
                      <a:pt x="55294" y="72233"/>
                    </a:cubicBezTo>
                    <a:cubicBezTo>
                      <a:pt x="55294" y="69902"/>
                      <a:pt x="54117" y="69902"/>
                      <a:pt x="52941" y="69902"/>
                    </a:cubicBezTo>
                    <a:cubicBezTo>
                      <a:pt x="51764" y="69902"/>
                      <a:pt x="50588" y="69902"/>
                      <a:pt x="50588" y="72233"/>
                    </a:cubicBezTo>
                    <a:cubicBezTo>
                      <a:pt x="50588" y="73398"/>
                      <a:pt x="51764" y="74563"/>
                      <a:pt x="52941" y="74563"/>
                    </a:cubicBezTo>
                    <a:close/>
                    <a:moveTo>
                      <a:pt x="60000" y="74563"/>
                    </a:moveTo>
                    <a:cubicBezTo>
                      <a:pt x="61176" y="74563"/>
                      <a:pt x="62352" y="73398"/>
                      <a:pt x="62352" y="72233"/>
                    </a:cubicBezTo>
                    <a:cubicBezTo>
                      <a:pt x="62352" y="69902"/>
                      <a:pt x="61176" y="69902"/>
                      <a:pt x="60000" y="69902"/>
                    </a:cubicBezTo>
                    <a:cubicBezTo>
                      <a:pt x="58823" y="69902"/>
                      <a:pt x="57647" y="69902"/>
                      <a:pt x="57647" y="72233"/>
                    </a:cubicBezTo>
                    <a:cubicBezTo>
                      <a:pt x="57647" y="73398"/>
                      <a:pt x="58823" y="74563"/>
                      <a:pt x="60000" y="74563"/>
                    </a:cubicBezTo>
                    <a:close/>
                    <a:moveTo>
                      <a:pt x="52941" y="50097"/>
                    </a:moveTo>
                    <a:cubicBezTo>
                      <a:pt x="54117" y="50097"/>
                      <a:pt x="55294" y="48932"/>
                      <a:pt x="55294" y="47766"/>
                    </a:cubicBezTo>
                    <a:cubicBezTo>
                      <a:pt x="55294" y="46601"/>
                      <a:pt x="54117" y="45436"/>
                      <a:pt x="52941" y="45436"/>
                    </a:cubicBezTo>
                    <a:cubicBezTo>
                      <a:pt x="51764" y="45436"/>
                      <a:pt x="50588" y="46601"/>
                      <a:pt x="50588" y="47766"/>
                    </a:cubicBezTo>
                    <a:cubicBezTo>
                      <a:pt x="50588" y="48932"/>
                      <a:pt x="51764" y="50097"/>
                      <a:pt x="52941" y="50097"/>
                    </a:cubicBezTo>
                    <a:close/>
                    <a:moveTo>
                      <a:pt x="52941" y="58252"/>
                    </a:moveTo>
                    <a:cubicBezTo>
                      <a:pt x="54117" y="58252"/>
                      <a:pt x="55294" y="57087"/>
                      <a:pt x="55294" y="55922"/>
                    </a:cubicBezTo>
                    <a:cubicBezTo>
                      <a:pt x="55294" y="54757"/>
                      <a:pt x="54117" y="53592"/>
                      <a:pt x="52941" y="53592"/>
                    </a:cubicBezTo>
                    <a:cubicBezTo>
                      <a:pt x="51764" y="53592"/>
                      <a:pt x="50588" y="54757"/>
                      <a:pt x="50588" y="55922"/>
                    </a:cubicBezTo>
                    <a:cubicBezTo>
                      <a:pt x="50588" y="57087"/>
                      <a:pt x="51764" y="58252"/>
                      <a:pt x="52941" y="58252"/>
                    </a:cubicBezTo>
                    <a:close/>
                    <a:moveTo>
                      <a:pt x="38823" y="4660"/>
                    </a:moveTo>
                    <a:cubicBezTo>
                      <a:pt x="81176" y="4660"/>
                      <a:pt x="81176" y="4660"/>
                      <a:pt x="81176" y="4660"/>
                    </a:cubicBezTo>
                    <a:cubicBezTo>
                      <a:pt x="81176" y="25631"/>
                      <a:pt x="81176" y="25631"/>
                      <a:pt x="81176" y="25631"/>
                    </a:cubicBezTo>
                    <a:cubicBezTo>
                      <a:pt x="85882" y="25631"/>
                      <a:pt x="85882" y="25631"/>
                      <a:pt x="85882" y="25631"/>
                    </a:cubicBezTo>
                    <a:cubicBezTo>
                      <a:pt x="85882" y="0"/>
                      <a:pt x="85882" y="0"/>
                      <a:pt x="85882" y="0"/>
                    </a:cubicBezTo>
                    <a:cubicBezTo>
                      <a:pt x="34117" y="0"/>
                      <a:pt x="34117" y="0"/>
                      <a:pt x="34117" y="0"/>
                    </a:cubicBezTo>
                    <a:cubicBezTo>
                      <a:pt x="34117" y="25631"/>
                      <a:pt x="34117" y="25631"/>
                      <a:pt x="34117" y="25631"/>
                    </a:cubicBezTo>
                    <a:cubicBezTo>
                      <a:pt x="38823" y="25631"/>
                      <a:pt x="38823" y="25631"/>
                      <a:pt x="38823" y="25631"/>
                    </a:cubicBezTo>
                    <a:lnTo>
                      <a:pt x="38823" y="4660"/>
                    </a:lnTo>
                    <a:close/>
                    <a:moveTo>
                      <a:pt x="81176" y="114174"/>
                    </a:moveTo>
                    <a:cubicBezTo>
                      <a:pt x="38823" y="114174"/>
                      <a:pt x="38823" y="114174"/>
                      <a:pt x="38823" y="114174"/>
                    </a:cubicBezTo>
                    <a:cubicBezTo>
                      <a:pt x="38823" y="93203"/>
                      <a:pt x="38823" y="93203"/>
                      <a:pt x="38823" y="93203"/>
                    </a:cubicBezTo>
                    <a:cubicBezTo>
                      <a:pt x="34117" y="93203"/>
                      <a:pt x="34117" y="93203"/>
                      <a:pt x="34117" y="93203"/>
                    </a:cubicBezTo>
                    <a:cubicBezTo>
                      <a:pt x="34117" y="120000"/>
                      <a:pt x="34117" y="120000"/>
                      <a:pt x="34117" y="120000"/>
                    </a:cubicBezTo>
                    <a:cubicBezTo>
                      <a:pt x="85882" y="120000"/>
                      <a:pt x="85882" y="120000"/>
                      <a:pt x="85882" y="120000"/>
                    </a:cubicBezTo>
                    <a:cubicBezTo>
                      <a:pt x="85882" y="93203"/>
                      <a:pt x="85882" y="93203"/>
                      <a:pt x="85882" y="93203"/>
                    </a:cubicBezTo>
                    <a:cubicBezTo>
                      <a:pt x="81176" y="93203"/>
                      <a:pt x="81176" y="93203"/>
                      <a:pt x="81176" y="93203"/>
                    </a:cubicBezTo>
                    <a:lnTo>
                      <a:pt x="81176" y="114174"/>
                    </a:lnTo>
                    <a:close/>
                    <a:moveTo>
                      <a:pt x="120000" y="33786"/>
                    </a:moveTo>
                    <a:cubicBezTo>
                      <a:pt x="120000" y="86213"/>
                      <a:pt x="120000" y="86213"/>
                      <a:pt x="120000" y="86213"/>
                    </a:cubicBezTo>
                    <a:cubicBezTo>
                      <a:pt x="0" y="86213"/>
                      <a:pt x="0" y="86213"/>
                      <a:pt x="0" y="86213"/>
                    </a:cubicBezTo>
                    <a:cubicBezTo>
                      <a:pt x="0" y="33786"/>
                      <a:pt x="0" y="33786"/>
                      <a:pt x="0" y="33786"/>
                    </a:cubicBezTo>
                    <a:lnTo>
                      <a:pt x="120000" y="33786"/>
                    </a:lnTo>
                    <a:close/>
                    <a:moveTo>
                      <a:pt x="34117" y="39611"/>
                    </a:moveTo>
                    <a:cubicBezTo>
                      <a:pt x="4705" y="39611"/>
                      <a:pt x="4705" y="39611"/>
                      <a:pt x="4705" y="39611"/>
                    </a:cubicBezTo>
                    <a:cubicBezTo>
                      <a:pt x="4705" y="80388"/>
                      <a:pt x="4705" y="80388"/>
                      <a:pt x="4705" y="80388"/>
                    </a:cubicBezTo>
                    <a:cubicBezTo>
                      <a:pt x="34117" y="80388"/>
                      <a:pt x="34117" y="80388"/>
                      <a:pt x="34117" y="80388"/>
                    </a:cubicBezTo>
                    <a:lnTo>
                      <a:pt x="34117" y="39611"/>
                    </a:lnTo>
                    <a:close/>
                    <a:moveTo>
                      <a:pt x="82352" y="39611"/>
                    </a:moveTo>
                    <a:cubicBezTo>
                      <a:pt x="37647" y="39611"/>
                      <a:pt x="37647" y="39611"/>
                      <a:pt x="37647" y="39611"/>
                    </a:cubicBezTo>
                    <a:cubicBezTo>
                      <a:pt x="37647" y="80388"/>
                      <a:pt x="37647" y="80388"/>
                      <a:pt x="37647" y="80388"/>
                    </a:cubicBezTo>
                    <a:cubicBezTo>
                      <a:pt x="82352" y="80388"/>
                      <a:pt x="82352" y="80388"/>
                      <a:pt x="82352" y="80388"/>
                    </a:cubicBezTo>
                    <a:lnTo>
                      <a:pt x="82352" y="39611"/>
                    </a:lnTo>
                    <a:close/>
                    <a:moveTo>
                      <a:pt x="115294" y="39611"/>
                    </a:moveTo>
                    <a:cubicBezTo>
                      <a:pt x="85882" y="39611"/>
                      <a:pt x="85882" y="39611"/>
                      <a:pt x="85882" y="39611"/>
                    </a:cubicBezTo>
                    <a:cubicBezTo>
                      <a:pt x="85882" y="80388"/>
                      <a:pt x="85882" y="80388"/>
                      <a:pt x="85882" y="80388"/>
                    </a:cubicBezTo>
                    <a:cubicBezTo>
                      <a:pt x="115294" y="80388"/>
                      <a:pt x="115294" y="80388"/>
                      <a:pt x="115294" y="80388"/>
                    </a:cubicBezTo>
                    <a:lnTo>
                      <a:pt x="115294" y="3961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8" name="Shape 778"/>
              <p:cNvSpPr/>
              <p:nvPr/>
            </p:nvSpPr>
            <p:spPr>
              <a:xfrm>
                <a:off x="2409" y="2284"/>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59"/>
                    </a:moveTo>
                    <a:cubicBezTo>
                      <a:pt x="6000" y="114059"/>
                      <a:pt x="6000" y="114059"/>
                      <a:pt x="6000" y="114059"/>
                    </a:cubicBezTo>
                    <a:cubicBezTo>
                      <a:pt x="6000" y="29702"/>
                      <a:pt x="6000" y="29702"/>
                      <a:pt x="6000" y="29702"/>
                    </a:cubicBezTo>
                    <a:cubicBezTo>
                      <a:pt x="115200" y="29702"/>
                      <a:pt x="115200" y="29702"/>
                      <a:pt x="115200" y="29702"/>
                    </a:cubicBezTo>
                    <a:lnTo>
                      <a:pt x="115200" y="114059"/>
                    </a:lnTo>
                    <a:close/>
                    <a:moveTo>
                      <a:pt x="115200" y="23762"/>
                    </a:moveTo>
                    <a:cubicBezTo>
                      <a:pt x="6000" y="23762"/>
                      <a:pt x="6000" y="23762"/>
                      <a:pt x="6000" y="23762"/>
                    </a:cubicBezTo>
                    <a:cubicBezTo>
                      <a:pt x="6000" y="5940"/>
                      <a:pt x="6000" y="5940"/>
                      <a:pt x="6000" y="5940"/>
                    </a:cubicBezTo>
                    <a:cubicBezTo>
                      <a:pt x="115200" y="5940"/>
                      <a:pt x="115200" y="5940"/>
                      <a:pt x="115200" y="5940"/>
                    </a:cubicBezTo>
                    <a:lnTo>
                      <a:pt x="115200" y="23762"/>
                    </a:lnTo>
                    <a:close/>
                    <a:moveTo>
                      <a:pt x="94800" y="72475"/>
                    </a:moveTo>
                    <a:cubicBezTo>
                      <a:pt x="25200" y="72475"/>
                      <a:pt x="25200" y="72475"/>
                      <a:pt x="25200" y="72475"/>
                    </a:cubicBezTo>
                    <a:cubicBezTo>
                      <a:pt x="25200" y="62970"/>
                      <a:pt x="25200" y="62970"/>
                      <a:pt x="25200" y="62970"/>
                    </a:cubicBezTo>
                    <a:cubicBezTo>
                      <a:pt x="94800" y="62970"/>
                      <a:pt x="94800" y="62970"/>
                      <a:pt x="94800" y="62970"/>
                    </a:cubicBezTo>
                    <a:lnTo>
                      <a:pt x="94800" y="72475"/>
                    </a:lnTo>
                    <a:close/>
                    <a:moveTo>
                      <a:pt x="82800" y="57029"/>
                    </a:moveTo>
                    <a:cubicBezTo>
                      <a:pt x="37200" y="57029"/>
                      <a:pt x="37200" y="57029"/>
                      <a:pt x="37200" y="57029"/>
                    </a:cubicBezTo>
                    <a:cubicBezTo>
                      <a:pt x="37200" y="52277"/>
                      <a:pt x="37200" y="52277"/>
                      <a:pt x="37200" y="52277"/>
                    </a:cubicBezTo>
                    <a:cubicBezTo>
                      <a:pt x="82800" y="52277"/>
                      <a:pt x="82800" y="52277"/>
                      <a:pt x="82800" y="52277"/>
                    </a:cubicBezTo>
                    <a:lnTo>
                      <a:pt x="82800" y="57029"/>
                    </a:lnTo>
                    <a:close/>
                    <a:moveTo>
                      <a:pt x="13200" y="15445"/>
                    </a:moveTo>
                    <a:cubicBezTo>
                      <a:pt x="13200" y="14257"/>
                      <a:pt x="14400" y="13069"/>
                      <a:pt x="15600" y="13069"/>
                    </a:cubicBezTo>
                    <a:cubicBezTo>
                      <a:pt x="18000" y="13069"/>
                      <a:pt x="19200" y="14257"/>
                      <a:pt x="19200" y="15445"/>
                    </a:cubicBezTo>
                    <a:cubicBezTo>
                      <a:pt x="19200" y="17821"/>
                      <a:pt x="18000" y="19009"/>
                      <a:pt x="15600" y="19009"/>
                    </a:cubicBezTo>
                    <a:cubicBezTo>
                      <a:pt x="14400" y="19009"/>
                      <a:pt x="13200" y="17821"/>
                      <a:pt x="13200" y="15445"/>
                    </a:cubicBezTo>
                    <a:close/>
                    <a:moveTo>
                      <a:pt x="22800" y="15445"/>
                    </a:moveTo>
                    <a:cubicBezTo>
                      <a:pt x="22800" y="14257"/>
                      <a:pt x="25200" y="13069"/>
                      <a:pt x="26400" y="13069"/>
                    </a:cubicBezTo>
                    <a:cubicBezTo>
                      <a:pt x="27600" y="13069"/>
                      <a:pt x="28800" y="14257"/>
                      <a:pt x="28800" y="15445"/>
                    </a:cubicBezTo>
                    <a:cubicBezTo>
                      <a:pt x="28800" y="17821"/>
                      <a:pt x="27600" y="19009"/>
                      <a:pt x="26400" y="19009"/>
                    </a:cubicBezTo>
                    <a:cubicBezTo>
                      <a:pt x="25200" y="19009"/>
                      <a:pt x="22800" y="17821"/>
                      <a:pt x="22800" y="15445"/>
                    </a:cubicBezTo>
                    <a:close/>
                    <a:moveTo>
                      <a:pt x="33600" y="15445"/>
                    </a:moveTo>
                    <a:cubicBezTo>
                      <a:pt x="33600" y="14257"/>
                      <a:pt x="34800" y="13069"/>
                      <a:pt x="36000" y="13069"/>
                    </a:cubicBezTo>
                    <a:cubicBezTo>
                      <a:pt x="38400" y="13069"/>
                      <a:pt x="39600" y="14257"/>
                      <a:pt x="39600" y="15445"/>
                    </a:cubicBezTo>
                    <a:cubicBezTo>
                      <a:pt x="39600" y="17821"/>
                      <a:pt x="38400" y="19009"/>
                      <a:pt x="36000" y="19009"/>
                    </a:cubicBezTo>
                    <a:cubicBezTo>
                      <a:pt x="34800" y="19009"/>
                      <a:pt x="33600" y="17821"/>
                      <a:pt x="33600" y="1544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9" name="Shape 779"/>
              <p:cNvSpPr/>
              <p:nvPr/>
            </p:nvSpPr>
            <p:spPr>
              <a:xfrm>
                <a:off x="6084" y="333"/>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00"/>
                    </a:moveTo>
                    <a:cubicBezTo>
                      <a:pt x="6000" y="114000"/>
                      <a:pt x="6000" y="114000"/>
                      <a:pt x="6000" y="114000"/>
                    </a:cubicBezTo>
                    <a:cubicBezTo>
                      <a:pt x="6000" y="28800"/>
                      <a:pt x="6000" y="28800"/>
                      <a:pt x="6000" y="28800"/>
                    </a:cubicBezTo>
                    <a:cubicBezTo>
                      <a:pt x="115200" y="28800"/>
                      <a:pt x="115200" y="28800"/>
                      <a:pt x="115200" y="28800"/>
                    </a:cubicBezTo>
                    <a:lnTo>
                      <a:pt x="115200" y="114000"/>
                    </a:lnTo>
                    <a:close/>
                    <a:moveTo>
                      <a:pt x="115200" y="24000"/>
                    </a:moveTo>
                    <a:cubicBezTo>
                      <a:pt x="6000" y="24000"/>
                      <a:pt x="6000" y="24000"/>
                      <a:pt x="6000" y="24000"/>
                    </a:cubicBezTo>
                    <a:cubicBezTo>
                      <a:pt x="6000" y="4800"/>
                      <a:pt x="6000" y="4800"/>
                      <a:pt x="6000" y="4800"/>
                    </a:cubicBezTo>
                    <a:cubicBezTo>
                      <a:pt x="115200" y="4800"/>
                      <a:pt x="115200" y="4800"/>
                      <a:pt x="115200" y="4800"/>
                    </a:cubicBezTo>
                    <a:lnTo>
                      <a:pt x="115200" y="24000"/>
                    </a:lnTo>
                    <a:close/>
                    <a:moveTo>
                      <a:pt x="94800" y="72000"/>
                    </a:moveTo>
                    <a:cubicBezTo>
                      <a:pt x="25200" y="72000"/>
                      <a:pt x="25200" y="72000"/>
                      <a:pt x="25200" y="72000"/>
                    </a:cubicBezTo>
                    <a:cubicBezTo>
                      <a:pt x="25200" y="62400"/>
                      <a:pt x="25200" y="62400"/>
                      <a:pt x="25200" y="62400"/>
                    </a:cubicBezTo>
                    <a:cubicBezTo>
                      <a:pt x="94800" y="62400"/>
                      <a:pt x="94800" y="62400"/>
                      <a:pt x="94800" y="62400"/>
                    </a:cubicBezTo>
                    <a:lnTo>
                      <a:pt x="94800" y="72000"/>
                    </a:lnTo>
                    <a:close/>
                    <a:moveTo>
                      <a:pt x="82800" y="57600"/>
                    </a:moveTo>
                    <a:cubicBezTo>
                      <a:pt x="37200" y="57600"/>
                      <a:pt x="37200" y="57600"/>
                      <a:pt x="37200" y="57600"/>
                    </a:cubicBezTo>
                    <a:cubicBezTo>
                      <a:pt x="37200" y="51600"/>
                      <a:pt x="37200" y="51600"/>
                      <a:pt x="37200" y="51600"/>
                    </a:cubicBezTo>
                    <a:cubicBezTo>
                      <a:pt x="82800" y="51600"/>
                      <a:pt x="82800" y="51600"/>
                      <a:pt x="82800" y="51600"/>
                    </a:cubicBezTo>
                    <a:lnTo>
                      <a:pt x="82800" y="57600"/>
                    </a:lnTo>
                    <a:close/>
                    <a:moveTo>
                      <a:pt x="13200" y="15600"/>
                    </a:moveTo>
                    <a:cubicBezTo>
                      <a:pt x="13200" y="13200"/>
                      <a:pt x="14400" y="12000"/>
                      <a:pt x="15600" y="12000"/>
                    </a:cubicBezTo>
                    <a:cubicBezTo>
                      <a:pt x="18000" y="12000"/>
                      <a:pt x="19200" y="13200"/>
                      <a:pt x="19200" y="15600"/>
                    </a:cubicBezTo>
                    <a:cubicBezTo>
                      <a:pt x="19200" y="16800"/>
                      <a:pt x="18000" y="18000"/>
                      <a:pt x="15600" y="18000"/>
                    </a:cubicBezTo>
                    <a:cubicBezTo>
                      <a:pt x="14400" y="18000"/>
                      <a:pt x="13200" y="16800"/>
                      <a:pt x="13200" y="15600"/>
                    </a:cubicBezTo>
                    <a:close/>
                    <a:moveTo>
                      <a:pt x="22800" y="15600"/>
                    </a:moveTo>
                    <a:cubicBezTo>
                      <a:pt x="22800" y="13200"/>
                      <a:pt x="25200" y="12000"/>
                      <a:pt x="26400" y="12000"/>
                    </a:cubicBezTo>
                    <a:cubicBezTo>
                      <a:pt x="27600" y="12000"/>
                      <a:pt x="28800" y="13200"/>
                      <a:pt x="28800" y="15600"/>
                    </a:cubicBezTo>
                    <a:cubicBezTo>
                      <a:pt x="28800" y="16800"/>
                      <a:pt x="27600" y="18000"/>
                      <a:pt x="26400" y="18000"/>
                    </a:cubicBezTo>
                    <a:cubicBezTo>
                      <a:pt x="25200" y="18000"/>
                      <a:pt x="22800" y="16800"/>
                      <a:pt x="22800" y="15600"/>
                    </a:cubicBezTo>
                    <a:close/>
                    <a:moveTo>
                      <a:pt x="33600" y="15600"/>
                    </a:moveTo>
                    <a:cubicBezTo>
                      <a:pt x="33600" y="13200"/>
                      <a:pt x="34800" y="12000"/>
                      <a:pt x="36000" y="12000"/>
                    </a:cubicBezTo>
                    <a:cubicBezTo>
                      <a:pt x="38400" y="12000"/>
                      <a:pt x="39600" y="13200"/>
                      <a:pt x="39600" y="15600"/>
                    </a:cubicBezTo>
                    <a:cubicBezTo>
                      <a:pt x="39600" y="16800"/>
                      <a:pt x="38400" y="18000"/>
                      <a:pt x="36000" y="18000"/>
                    </a:cubicBezTo>
                    <a:cubicBezTo>
                      <a:pt x="34800" y="18000"/>
                      <a:pt x="33600" y="16800"/>
                      <a:pt x="33600" y="156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0" name="Shape 780"/>
              <p:cNvSpPr/>
              <p:nvPr/>
            </p:nvSpPr>
            <p:spPr>
              <a:xfrm>
                <a:off x="5221" y="2769"/>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1" name="Shape 781"/>
              <p:cNvSpPr/>
              <p:nvPr/>
            </p:nvSpPr>
            <p:spPr>
              <a:xfrm>
                <a:off x="5265" y="2769"/>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2" name="Shape 782"/>
              <p:cNvSpPr/>
              <p:nvPr/>
            </p:nvSpPr>
            <p:spPr>
              <a:xfrm>
                <a:off x="5159" y="2644"/>
                <a:ext cx="300" cy="0"/>
              </a:xfrm>
              <a:custGeom>
                <a:avLst/>
                <a:gdLst/>
                <a:ahLst/>
                <a:cxnLst/>
                <a:rect l="0" t="0" r="0" b="0"/>
                <a:pathLst>
                  <a:path w="120000" h="120000" extrusionOk="0">
                    <a:moveTo>
                      <a:pt x="120000" y="18461"/>
                    </a:moveTo>
                    <a:lnTo>
                      <a:pt x="23703" y="18461"/>
                    </a:lnTo>
                    <a:lnTo>
                      <a:pt x="20000" y="0"/>
                    </a:lnTo>
                    <a:lnTo>
                      <a:pt x="0" y="0"/>
                    </a:lnTo>
                    <a:lnTo>
                      <a:pt x="0" y="12307"/>
                    </a:lnTo>
                    <a:lnTo>
                      <a:pt x="13333" y="12307"/>
                    </a:lnTo>
                    <a:lnTo>
                      <a:pt x="34814" y="120000"/>
                    </a:lnTo>
                    <a:lnTo>
                      <a:pt x="102222" y="120000"/>
                    </a:lnTo>
                    <a:lnTo>
                      <a:pt x="104444" y="107692"/>
                    </a:lnTo>
                    <a:lnTo>
                      <a:pt x="40740" y="107692"/>
                    </a:lnTo>
                    <a:lnTo>
                      <a:pt x="38518" y="95384"/>
                    </a:lnTo>
                    <a:lnTo>
                      <a:pt x="107407" y="95384"/>
                    </a:lnTo>
                    <a:lnTo>
                      <a:pt x="120000" y="18461"/>
                    </a:lnTo>
                    <a:close/>
                    <a:moveTo>
                      <a:pt x="37037" y="88205"/>
                    </a:moveTo>
                    <a:lnTo>
                      <a:pt x="24444" y="27692"/>
                    </a:lnTo>
                    <a:lnTo>
                      <a:pt x="112592" y="27692"/>
                    </a:lnTo>
                    <a:lnTo>
                      <a:pt x="102222" y="88205"/>
                    </a:lnTo>
                    <a:lnTo>
                      <a:pt x="37037" y="8820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3" name="Shape 783"/>
              <p:cNvSpPr/>
              <p:nvPr/>
            </p:nvSpPr>
            <p:spPr>
              <a:xfrm>
                <a:off x="5219" y="2708"/>
                <a:ext cx="0" cy="0"/>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4" name="Shape 784"/>
              <p:cNvSpPr/>
              <p:nvPr/>
            </p:nvSpPr>
            <p:spPr>
              <a:xfrm>
                <a:off x="5213" y="2683"/>
                <a:ext cx="0" cy="0"/>
              </a:xfrm>
              <a:custGeom>
                <a:avLst/>
                <a:gdLst/>
                <a:ahLst/>
                <a:cxnLst/>
                <a:rect l="0" t="0" r="0" b="0"/>
                <a:pathLst>
                  <a:path w="120000" h="120000" extrusionOk="0">
                    <a:moveTo>
                      <a:pt x="1518" y="119999"/>
                    </a:moveTo>
                    <a:lnTo>
                      <a:pt x="116962" y="119999"/>
                    </a:lnTo>
                    <a:lnTo>
                      <a:pt x="120000" y="0"/>
                    </a:lnTo>
                    <a:lnTo>
                      <a:pt x="0" y="0"/>
                    </a:lnTo>
                    <a:lnTo>
                      <a:pt x="1518"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5" name="Shape 785"/>
              <p:cNvSpPr/>
              <p:nvPr/>
            </p:nvSpPr>
            <p:spPr>
              <a:xfrm>
                <a:off x="-442" y="776"/>
                <a:ext cx="300" cy="0"/>
              </a:xfrm>
              <a:custGeom>
                <a:avLst/>
                <a:gdLst/>
                <a:ahLst/>
                <a:cxnLst/>
                <a:rect l="0" t="0" r="0" b="0"/>
                <a:pathLst>
                  <a:path w="120000" h="120000" extrusionOk="0">
                    <a:moveTo>
                      <a:pt x="108947" y="52571"/>
                    </a:moveTo>
                    <a:lnTo>
                      <a:pt x="119999" y="42285"/>
                    </a:lnTo>
                    <a:lnTo>
                      <a:pt x="60526" y="0"/>
                    </a:lnTo>
                    <a:lnTo>
                      <a:pt x="0" y="42285"/>
                    </a:lnTo>
                    <a:lnTo>
                      <a:pt x="60526" y="86857"/>
                    </a:lnTo>
                    <a:lnTo>
                      <a:pt x="105263" y="53714"/>
                    </a:lnTo>
                    <a:lnTo>
                      <a:pt x="105263" y="100571"/>
                    </a:lnTo>
                    <a:lnTo>
                      <a:pt x="102631" y="100571"/>
                    </a:lnTo>
                    <a:lnTo>
                      <a:pt x="102631" y="120000"/>
                    </a:lnTo>
                    <a:lnTo>
                      <a:pt x="114210" y="120000"/>
                    </a:lnTo>
                    <a:lnTo>
                      <a:pt x="114210" y="100571"/>
                    </a:lnTo>
                    <a:lnTo>
                      <a:pt x="108947" y="100571"/>
                    </a:lnTo>
                    <a:lnTo>
                      <a:pt x="108947" y="525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6" name="Shape 786"/>
              <p:cNvSpPr/>
              <p:nvPr/>
            </p:nvSpPr>
            <p:spPr>
              <a:xfrm>
                <a:off x="-398" y="844"/>
                <a:ext cx="0" cy="0"/>
              </a:xfrm>
              <a:custGeom>
                <a:avLst/>
                <a:gdLst/>
                <a:ahLst/>
                <a:cxnLst/>
                <a:rect l="0" t="0" r="0" b="0"/>
                <a:pathLst>
                  <a:path w="120000" h="120000" extrusionOk="0">
                    <a:moveTo>
                      <a:pt x="0" y="0"/>
                    </a:moveTo>
                    <a:lnTo>
                      <a:pt x="0" y="93157"/>
                    </a:lnTo>
                    <a:lnTo>
                      <a:pt x="23309" y="93157"/>
                    </a:lnTo>
                    <a:lnTo>
                      <a:pt x="23309" y="120000"/>
                    </a:lnTo>
                    <a:lnTo>
                      <a:pt x="102733" y="120000"/>
                    </a:lnTo>
                    <a:lnTo>
                      <a:pt x="102733" y="93157"/>
                    </a:lnTo>
                    <a:lnTo>
                      <a:pt x="120000" y="93157"/>
                    </a:lnTo>
                    <a:lnTo>
                      <a:pt x="120000" y="0"/>
                    </a:lnTo>
                    <a:lnTo>
                      <a:pt x="61294" y="36315"/>
                    </a:lnTo>
                    <a:lnTo>
                      <a:pt x="0" y="0"/>
                    </a:lnTo>
                    <a:close/>
                    <a:moveTo>
                      <a:pt x="112230" y="78947"/>
                    </a:moveTo>
                    <a:lnTo>
                      <a:pt x="94964" y="78947"/>
                    </a:lnTo>
                    <a:lnTo>
                      <a:pt x="94964" y="108947"/>
                    </a:lnTo>
                    <a:lnTo>
                      <a:pt x="29352" y="108947"/>
                    </a:lnTo>
                    <a:lnTo>
                      <a:pt x="29352" y="78947"/>
                    </a:lnTo>
                    <a:lnTo>
                      <a:pt x="6043" y="78947"/>
                    </a:lnTo>
                    <a:lnTo>
                      <a:pt x="6043" y="15789"/>
                    </a:lnTo>
                    <a:lnTo>
                      <a:pt x="61294" y="50526"/>
                    </a:lnTo>
                    <a:lnTo>
                      <a:pt x="112230" y="17368"/>
                    </a:lnTo>
                    <a:lnTo>
                      <a:pt x="112230" y="78947"/>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7" name="Shape 787"/>
              <p:cNvSpPr/>
              <p:nvPr/>
            </p:nvSpPr>
            <p:spPr>
              <a:xfrm>
                <a:off x="6415" y="2608"/>
                <a:ext cx="300" cy="300"/>
              </a:xfrm>
              <a:custGeom>
                <a:avLst/>
                <a:gdLst/>
                <a:ahLst/>
                <a:cxnLst/>
                <a:rect l="0" t="0" r="0" b="0"/>
                <a:pathLst>
                  <a:path w="120000" h="120000" extrusionOk="0">
                    <a:moveTo>
                      <a:pt x="0" y="0"/>
                    </a:moveTo>
                    <a:lnTo>
                      <a:pt x="0" y="120000"/>
                    </a:lnTo>
                    <a:lnTo>
                      <a:pt x="120000" y="120000"/>
                    </a:lnTo>
                    <a:lnTo>
                      <a:pt x="120000" y="0"/>
                    </a:lnTo>
                    <a:lnTo>
                      <a:pt x="0" y="0"/>
                    </a:lnTo>
                    <a:close/>
                    <a:moveTo>
                      <a:pt x="115227" y="114545"/>
                    </a:moveTo>
                    <a:lnTo>
                      <a:pt x="6136" y="114545"/>
                    </a:lnTo>
                    <a:lnTo>
                      <a:pt x="6136" y="6136"/>
                    </a:lnTo>
                    <a:lnTo>
                      <a:pt x="115227" y="6136"/>
                    </a:lnTo>
                    <a:lnTo>
                      <a:pt x="115227" y="11454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8" name="Shape 788"/>
              <p:cNvSpPr/>
              <p:nvPr/>
            </p:nvSpPr>
            <p:spPr>
              <a:xfrm>
                <a:off x="6447" y="2657"/>
                <a:ext cx="0" cy="0"/>
              </a:xfrm>
              <a:custGeom>
                <a:avLst/>
                <a:gdLst/>
                <a:ahLst/>
                <a:cxnLst/>
                <a:rect l="0" t="0" r="0" b="0"/>
                <a:pathLst>
                  <a:path w="120000" h="120000" extrusionOk="0">
                    <a:moveTo>
                      <a:pt x="9642" y="78461"/>
                    </a:moveTo>
                    <a:lnTo>
                      <a:pt x="28928" y="78461"/>
                    </a:lnTo>
                    <a:lnTo>
                      <a:pt x="28928" y="120000"/>
                    </a:lnTo>
                    <a:lnTo>
                      <a:pt x="28928" y="120000"/>
                    </a:lnTo>
                    <a:lnTo>
                      <a:pt x="36428" y="120000"/>
                    </a:lnTo>
                    <a:lnTo>
                      <a:pt x="36428" y="120000"/>
                    </a:lnTo>
                    <a:lnTo>
                      <a:pt x="36428" y="50769"/>
                    </a:lnTo>
                    <a:lnTo>
                      <a:pt x="56785" y="50769"/>
                    </a:lnTo>
                    <a:lnTo>
                      <a:pt x="56785" y="120000"/>
                    </a:lnTo>
                    <a:lnTo>
                      <a:pt x="56785" y="120000"/>
                    </a:lnTo>
                    <a:lnTo>
                      <a:pt x="65357" y="120000"/>
                    </a:lnTo>
                    <a:lnTo>
                      <a:pt x="65357" y="120000"/>
                    </a:lnTo>
                    <a:lnTo>
                      <a:pt x="65357" y="35769"/>
                    </a:lnTo>
                    <a:lnTo>
                      <a:pt x="83571" y="35769"/>
                    </a:lnTo>
                    <a:lnTo>
                      <a:pt x="83571" y="120000"/>
                    </a:lnTo>
                    <a:lnTo>
                      <a:pt x="85714" y="120000"/>
                    </a:lnTo>
                    <a:lnTo>
                      <a:pt x="92142" y="120000"/>
                    </a:lnTo>
                    <a:lnTo>
                      <a:pt x="92142" y="120000"/>
                    </a:lnTo>
                    <a:lnTo>
                      <a:pt x="92142" y="8076"/>
                    </a:lnTo>
                    <a:lnTo>
                      <a:pt x="112499" y="8076"/>
                    </a:lnTo>
                    <a:lnTo>
                      <a:pt x="112499" y="120000"/>
                    </a:lnTo>
                    <a:lnTo>
                      <a:pt x="119999" y="120000"/>
                    </a:lnTo>
                    <a:lnTo>
                      <a:pt x="119999" y="0"/>
                    </a:lnTo>
                    <a:lnTo>
                      <a:pt x="85714" y="0"/>
                    </a:lnTo>
                    <a:lnTo>
                      <a:pt x="85714" y="27692"/>
                    </a:lnTo>
                    <a:lnTo>
                      <a:pt x="56785" y="27692"/>
                    </a:lnTo>
                    <a:lnTo>
                      <a:pt x="56785" y="41538"/>
                    </a:lnTo>
                    <a:lnTo>
                      <a:pt x="28928" y="41538"/>
                    </a:lnTo>
                    <a:lnTo>
                      <a:pt x="28928" y="69230"/>
                    </a:lnTo>
                    <a:lnTo>
                      <a:pt x="0" y="69230"/>
                    </a:lnTo>
                    <a:lnTo>
                      <a:pt x="0" y="120000"/>
                    </a:lnTo>
                    <a:lnTo>
                      <a:pt x="9642" y="120000"/>
                    </a:lnTo>
                    <a:lnTo>
                      <a:pt x="9642" y="7846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9" name="Shape 789"/>
              <p:cNvSpPr/>
              <p:nvPr/>
            </p:nvSpPr>
            <p:spPr>
              <a:xfrm>
                <a:off x="6125" y="1187"/>
                <a:ext cx="300" cy="300"/>
              </a:xfrm>
              <a:custGeom>
                <a:avLst/>
                <a:gdLst/>
                <a:ahLst/>
                <a:cxnLst/>
                <a:rect l="0" t="0" r="0" b="0"/>
                <a:pathLst>
                  <a:path w="120000" h="120000" extrusionOk="0">
                    <a:moveTo>
                      <a:pt x="94666" y="23300"/>
                    </a:moveTo>
                    <a:cubicBezTo>
                      <a:pt x="104000" y="32621"/>
                      <a:pt x="109333" y="43106"/>
                      <a:pt x="108000" y="54757"/>
                    </a:cubicBezTo>
                    <a:cubicBezTo>
                      <a:pt x="108000" y="57087"/>
                      <a:pt x="106666" y="58252"/>
                      <a:pt x="105333" y="58252"/>
                    </a:cubicBezTo>
                    <a:cubicBezTo>
                      <a:pt x="105333" y="58252"/>
                      <a:pt x="105333" y="58252"/>
                      <a:pt x="105333" y="58252"/>
                    </a:cubicBezTo>
                    <a:cubicBezTo>
                      <a:pt x="104000" y="57087"/>
                      <a:pt x="102666" y="55922"/>
                      <a:pt x="102666" y="54757"/>
                    </a:cubicBezTo>
                    <a:cubicBezTo>
                      <a:pt x="102666" y="44271"/>
                      <a:pt x="98666" y="34951"/>
                      <a:pt x="90666" y="26796"/>
                    </a:cubicBezTo>
                    <a:cubicBezTo>
                      <a:pt x="82666" y="19805"/>
                      <a:pt x="70666" y="15145"/>
                      <a:pt x="58666" y="15145"/>
                    </a:cubicBezTo>
                    <a:cubicBezTo>
                      <a:pt x="57333" y="15145"/>
                      <a:pt x="56000" y="13980"/>
                      <a:pt x="56000" y="12815"/>
                    </a:cubicBezTo>
                    <a:cubicBezTo>
                      <a:pt x="56000" y="10485"/>
                      <a:pt x="57333" y="9320"/>
                      <a:pt x="58666" y="9320"/>
                    </a:cubicBezTo>
                    <a:cubicBezTo>
                      <a:pt x="60000" y="9320"/>
                      <a:pt x="60000" y="9320"/>
                      <a:pt x="60000" y="9320"/>
                    </a:cubicBezTo>
                    <a:cubicBezTo>
                      <a:pt x="73333" y="10485"/>
                      <a:pt x="85333" y="15145"/>
                      <a:pt x="94666" y="23300"/>
                    </a:cubicBezTo>
                    <a:close/>
                    <a:moveTo>
                      <a:pt x="57333" y="19805"/>
                    </a:moveTo>
                    <a:cubicBezTo>
                      <a:pt x="57333" y="19805"/>
                      <a:pt x="57333" y="19805"/>
                      <a:pt x="57333" y="19805"/>
                    </a:cubicBezTo>
                    <a:cubicBezTo>
                      <a:pt x="56000" y="19805"/>
                      <a:pt x="54666" y="20970"/>
                      <a:pt x="54666" y="22135"/>
                    </a:cubicBezTo>
                    <a:cubicBezTo>
                      <a:pt x="54666" y="23300"/>
                      <a:pt x="56000" y="24466"/>
                      <a:pt x="57333" y="24466"/>
                    </a:cubicBezTo>
                    <a:cubicBezTo>
                      <a:pt x="66666" y="25631"/>
                      <a:pt x="74666" y="29126"/>
                      <a:pt x="81333" y="34951"/>
                    </a:cubicBezTo>
                    <a:cubicBezTo>
                      <a:pt x="88000" y="40776"/>
                      <a:pt x="90666" y="47766"/>
                      <a:pt x="90666" y="55922"/>
                    </a:cubicBezTo>
                    <a:cubicBezTo>
                      <a:pt x="90666" y="58252"/>
                      <a:pt x="92000" y="59417"/>
                      <a:pt x="93333" y="59417"/>
                    </a:cubicBezTo>
                    <a:cubicBezTo>
                      <a:pt x="93333" y="59417"/>
                      <a:pt x="93333" y="59417"/>
                      <a:pt x="94666" y="59417"/>
                    </a:cubicBezTo>
                    <a:cubicBezTo>
                      <a:pt x="96000" y="59417"/>
                      <a:pt x="97333" y="58252"/>
                      <a:pt x="97333" y="55922"/>
                    </a:cubicBezTo>
                    <a:cubicBezTo>
                      <a:pt x="97333" y="46601"/>
                      <a:pt x="93333" y="37281"/>
                      <a:pt x="85333" y="30291"/>
                    </a:cubicBezTo>
                    <a:cubicBezTo>
                      <a:pt x="78666" y="23300"/>
                      <a:pt x="68000" y="19805"/>
                      <a:pt x="57333" y="19805"/>
                    </a:cubicBezTo>
                    <a:close/>
                    <a:moveTo>
                      <a:pt x="102666" y="16310"/>
                    </a:moveTo>
                    <a:cubicBezTo>
                      <a:pt x="92000" y="6990"/>
                      <a:pt x="77333" y="1165"/>
                      <a:pt x="61333" y="0"/>
                    </a:cubicBezTo>
                    <a:cubicBezTo>
                      <a:pt x="58666" y="0"/>
                      <a:pt x="57333" y="1165"/>
                      <a:pt x="57333" y="2330"/>
                    </a:cubicBezTo>
                    <a:cubicBezTo>
                      <a:pt x="57333" y="4660"/>
                      <a:pt x="58666" y="5825"/>
                      <a:pt x="60000" y="5825"/>
                    </a:cubicBezTo>
                    <a:cubicBezTo>
                      <a:pt x="74666" y="5825"/>
                      <a:pt x="88000" y="11650"/>
                      <a:pt x="98666" y="20970"/>
                    </a:cubicBezTo>
                    <a:cubicBezTo>
                      <a:pt x="108000" y="29126"/>
                      <a:pt x="113333" y="41941"/>
                      <a:pt x="113333" y="54757"/>
                    </a:cubicBezTo>
                    <a:cubicBezTo>
                      <a:pt x="113333" y="55922"/>
                      <a:pt x="114666" y="57087"/>
                      <a:pt x="116000" y="57087"/>
                    </a:cubicBezTo>
                    <a:cubicBezTo>
                      <a:pt x="116000" y="57087"/>
                      <a:pt x="116000" y="57087"/>
                      <a:pt x="116000" y="57087"/>
                    </a:cubicBezTo>
                    <a:cubicBezTo>
                      <a:pt x="117333" y="57087"/>
                      <a:pt x="118666" y="55922"/>
                      <a:pt x="118666" y="54757"/>
                    </a:cubicBezTo>
                    <a:cubicBezTo>
                      <a:pt x="120000" y="40776"/>
                      <a:pt x="113333" y="26796"/>
                      <a:pt x="102666" y="16310"/>
                    </a:cubicBezTo>
                    <a:close/>
                    <a:moveTo>
                      <a:pt x="61333" y="57087"/>
                    </a:moveTo>
                    <a:cubicBezTo>
                      <a:pt x="93333" y="86213"/>
                      <a:pt x="93333" y="86213"/>
                      <a:pt x="93333" y="86213"/>
                    </a:cubicBezTo>
                    <a:cubicBezTo>
                      <a:pt x="90666" y="87378"/>
                      <a:pt x="90666" y="87378"/>
                      <a:pt x="90666" y="87378"/>
                    </a:cubicBezTo>
                    <a:cubicBezTo>
                      <a:pt x="86666" y="92038"/>
                      <a:pt x="81333" y="94368"/>
                      <a:pt x="76000" y="96699"/>
                    </a:cubicBezTo>
                    <a:cubicBezTo>
                      <a:pt x="88000" y="120000"/>
                      <a:pt x="88000" y="120000"/>
                      <a:pt x="88000" y="120000"/>
                    </a:cubicBezTo>
                    <a:cubicBezTo>
                      <a:pt x="20000" y="120000"/>
                      <a:pt x="20000" y="120000"/>
                      <a:pt x="20000" y="120000"/>
                    </a:cubicBezTo>
                    <a:cubicBezTo>
                      <a:pt x="32000" y="94368"/>
                      <a:pt x="32000" y="94368"/>
                      <a:pt x="32000" y="94368"/>
                    </a:cubicBezTo>
                    <a:cubicBezTo>
                      <a:pt x="26666" y="92038"/>
                      <a:pt x="22666" y="89708"/>
                      <a:pt x="18666" y="86213"/>
                    </a:cubicBezTo>
                    <a:cubicBezTo>
                      <a:pt x="0" y="67572"/>
                      <a:pt x="0" y="39611"/>
                      <a:pt x="21333" y="23300"/>
                    </a:cubicBezTo>
                    <a:cubicBezTo>
                      <a:pt x="22666" y="20970"/>
                      <a:pt x="22666" y="20970"/>
                      <a:pt x="22666" y="20970"/>
                    </a:cubicBezTo>
                    <a:cubicBezTo>
                      <a:pt x="54666" y="50097"/>
                      <a:pt x="54666" y="50097"/>
                      <a:pt x="54666" y="50097"/>
                    </a:cubicBezTo>
                    <a:cubicBezTo>
                      <a:pt x="66666" y="40776"/>
                      <a:pt x="66666" y="40776"/>
                      <a:pt x="66666" y="40776"/>
                    </a:cubicBezTo>
                    <a:cubicBezTo>
                      <a:pt x="68000" y="39611"/>
                      <a:pt x="70666" y="39611"/>
                      <a:pt x="72000" y="40776"/>
                    </a:cubicBezTo>
                    <a:cubicBezTo>
                      <a:pt x="73333" y="43106"/>
                      <a:pt x="73333" y="43106"/>
                      <a:pt x="73333" y="43106"/>
                    </a:cubicBezTo>
                    <a:cubicBezTo>
                      <a:pt x="74666" y="44271"/>
                      <a:pt x="74666" y="45436"/>
                      <a:pt x="73333" y="46601"/>
                    </a:cubicBezTo>
                    <a:lnTo>
                      <a:pt x="61333" y="57087"/>
                    </a:lnTo>
                    <a:close/>
                    <a:moveTo>
                      <a:pt x="85333" y="86213"/>
                    </a:moveTo>
                    <a:cubicBezTo>
                      <a:pt x="22666" y="29126"/>
                      <a:pt x="22666" y="29126"/>
                      <a:pt x="22666" y="29126"/>
                    </a:cubicBezTo>
                    <a:cubicBezTo>
                      <a:pt x="6666" y="44271"/>
                      <a:pt x="6666" y="67572"/>
                      <a:pt x="24000" y="82718"/>
                    </a:cubicBezTo>
                    <a:cubicBezTo>
                      <a:pt x="32000" y="90873"/>
                      <a:pt x="44000" y="94368"/>
                      <a:pt x="56000" y="94368"/>
                    </a:cubicBezTo>
                    <a:cubicBezTo>
                      <a:pt x="56000" y="94368"/>
                      <a:pt x="56000" y="94368"/>
                      <a:pt x="56000" y="94368"/>
                    </a:cubicBezTo>
                    <a:cubicBezTo>
                      <a:pt x="66666" y="94368"/>
                      <a:pt x="76000" y="92038"/>
                      <a:pt x="85333" y="86213"/>
                    </a:cubicBezTo>
                    <a:close/>
                    <a:moveTo>
                      <a:pt x="20000" y="45436"/>
                    </a:moveTo>
                    <a:cubicBezTo>
                      <a:pt x="20000" y="47766"/>
                      <a:pt x="21333" y="48932"/>
                      <a:pt x="24000" y="48932"/>
                    </a:cubicBezTo>
                    <a:cubicBezTo>
                      <a:pt x="26666" y="48932"/>
                      <a:pt x="28000" y="47766"/>
                      <a:pt x="28000" y="45436"/>
                    </a:cubicBezTo>
                    <a:cubicBezTo>
                      <a:pt x="28000" y="43106"/>
                      <a:pt x="26666" y="40776"/>
                      <a:pt x="24000" y="40776"/>
                    </a:cubicBezTo>
                    <a:cubicBezTo>
                      <a:pt x="21333" y="40776"/>
                      <a:pt x="20000" y="43106"/>
                      <a:pt x="20000" y="4543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0" name="Shape 790"/>
              <p:cNvSpPr/>
              <p:nvPr/>
            </p:nvSpPr>
            <p:spPr>
              <a:xfrm>
                <a:off x="5763" y="1506"/>
                <a:ext cx="300" cy="300"/>
              </a:xfrm>
              <a:custGeom>
                <a:avLst/>
                <a:gdLst/>
                <a:ahLst/>
                <a:cxnLst/>
                <a:rect l="0" t="0" r="0" b="0"/>
                <a:pathLst>
                  <a:path w="120000" h="120000" extrusionOk="0">
                    <a:moveTo>
                      <a:pt x="109565" y="0"/>
                    </a:moveTo>
                    <a:cubicBezTo>
                      <a:pt x="9391" y="0"/>
                      <a:pt x="9391" y="0"/>
                      <a:pt x="9391" y="0"/>
                    </a:cubicBezTo>
                    <a:cubicBezTo>
                      <a:pt x="4173" y="0"/>
                      <a:pt x="0" y="4752"/>
                      <a:pt x="0" y="10693"/>
                    </a:cubicBezTo>
                    <a:cubicBezTo>
                      <a:pt x="0" y="91485"/>
                      <a:pt x="0" y="91485"/>
                      <a:pt x="0" y="91485"/>
                    </a:cubicBezTo>
                    <a:cubicBezTo>
                      <a:pt x="0" y="97425"/>
                      <a:pt x="4173" y="102178"/>
                      <a:pt x="9391" y="102178"/>
                    </a:cubicBezTo>
                    <a:cubicBezTo>
                      <a:pt x="42782" y="102178"/>
                      <a:pt x="42782" y="102178"/>
                      <a:pt x="42782" y="102178"/>
                    </a:cubicBezTo>
                    <a:cubicBezTo>
                      <a:pt x="42782" y="115247"/>
                      <a:pt x="42782" y="115247"/>
                      <a:pt x="42782" y="115247"/>
                    </a:cubicBezTo>
                    <a:cubicBezTo>
                      <a:pt x="39652" y="115247"/>
                      <a:pt x="39652" y="115247"/>
                      <a:pt x="39652" y="115247"/>
                    </a:cubicBezTo>
                    <a:cubicBezTo>
                      <a:pt x="37565" y="115247"/>
                      <a:pt x="37565" y="115247"/>
                      <a:pt x="37565" y="117623"/>
                    </a:cubicBezTo>
                    <a:cubicBezTo>
                      <a:pt x="37565" y="118811"/>
                      <a:pt x="37565" y="120000"/>
                      <a:pt x="39652" y="120000"/>
                    </a:cubicBezTo>
                    <a:cubicBezTo>
                      <a:pt x="80347" y="120000"/>
                      <a:pt x="80347" y="120000"/>
                      <a:pt x="80347" y="120000"/>
                    </a:cubicBezTo>
                    <a:cubicBezTo>
                      <a:pt x="81391" y="120000"/>
                      <a:pt x="82434" y="118811"/>
                      <a:pt x="82434" y="117623"/>
                    </a:cubicBezTo>
                    <a:cubicBezTo>
                      <a:pt x="82434" y="115247"/>
                      <a:pt x="81391" y="115247"/>
                      <a:pt x="80347" y="115247"/>
                    </a:cubicBezTo>
                    <a:cubicBezTo>
                      <a:pt x="77217" y="115247"/>
                      <a:pt x="77217" y="115247"/>
                      <a:pt x="77217" y="115247"/>
                    </a:cubicBezTo>
                    <a:cubicBezTo>
                      <a:pt x="77217" y="102178"/>
                      <a:pt x="77217" y="102178"/>
                      <a:pt x="77217" y="102178"/>
                    </a:cubicBezTo>
                    <a:cubicBezTo>
                      <a:pt x="109565" y="102178"/>
                      <a:pt x="109565" y="102178"/>
                      <a:pt x="109565" y="102178"/>
                    </a:cubicBezTo>
                    <a:cubicBezTo>
                      <a:pt x="115826" y="102178"/>
                      <a:pt x="120000" y="97425"/>
                      <a:pt x="120000" y="91485"/>
                    </a:cubicBezTo>
                    <a:cubicBezTo>
                      <a:pt x="120000" y="10693"/>
                      <a:pt x="120000" y="10693"/>
                      <a:pt x="120000" y="10693"/>
                    </a:cubicBezTo>
                    <a:cubicBezTo>
                      <a:pt x="120000" y="4752"/>
                      <a:pt x="115826" y="0"/>
                      <a:pt x="109565" y="0"/>
                    </a:cubicBezTo>
                    <a:close/>
                    <a:moveTo>
                      <a:pt x="9391" y="5940"/>
                    </a:moveTo>
                    <a:cubicBezTo>
                      <a:pt x="109565" y="5940"/>
                      <a:pt x="109565" y="5940"/>
                      <a:pt x="109565" y="5940"/>
                    </a:cubicBezTo>
                    <a:cubicBezTo>
                      <a:pt x="112695" y="5940"/>
                      <a:pt x="114782" y="8316"/>
                      <a:pt x="114782" y="10693"/>
                    </a:cubicBezTo>
                    <a:cubicBezTo>
                      <a:pt x="114782" y="73663"/>
                      <a:pt x="114782" y="73663"/>
                      <a:pt x="114782" y="73663"/>
                    </a:cubicBezTo>
                    <a:cubicBezTo>
                      <a:pt x="5217" y="73663"/>
                      <a:pt x="5217" y="73663"/>
                      <a:pt x="5217" y="73663"/>
                    </a:cubicBezTo>
                    <a:cubicBezTo>
                      <a:pt x="5217" y="10693"/>
                      <a:pt x="5217" y="10693"/>
                      <a:pt x="5217" y="10693"/>
                    </a:cubicBezTo>
                    <a:cubicBezTo>
                      <a:pt x="5217" y="8316"/>
                      <a:pt x="7304" y="5940"/>
                      <a:pt x="9391" y="5940"/>
                    </a:cubicBezTo>
                    <a:close/>
                    <a:moveTo>
                      <a:pt x="109565" y="97425"/>
                    </a:moveTo>
                    <a:cubicBezTo>
                      <a:pt x="9391" y="97425"/>
                      <a:pt x="9391" y="97425"/>
                      <a:pt x="9391" y="97425"/>
                    </a:cubicBezTo>
                    <a:cubicBezTo>
                      <a:pt x="7304" y="97425"/>
                      <a:pt x="5217" y="95049"/>
                      <a:pt x="5217" y="91485"/>
                    </a:cubicBezTo>
                    <a:cubicBezTo>
                      <a:pt x="5217" y="77227"/>
                      <a:pt x="5217" y="77227"/>
                      <a:pt x="5217" y="77227"/>
                    </a:cubicBezTo>
                    <a:cubicBezTo>
                      <a:pt x="114782" y="77227"/>
                      <a:pt x="114782" y="77227"/>
                      <a:pt x="114782" y="77227"/>
                    </a:cubicBezTo>
                    <a:cubicBezTo>
                      <a:pt x="114782" y="91485"/>
                      <a:pt x="114782" y="91485"/>
                      <a:pt x="114782" y="91485"/>
                    </a:cubicBezTo>
                    <a:cubicBezTo>
                      <a:pt x="114782" y="95049"/>
                      <a:pt x="112695" y="97425"/>
                      <a:pt x="109565" y="9742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1" name="Shape 791"/>
              <p:cNvSpPr/>
              <p:nvPr/>
            </p:nvSpPr>
            <p:spPr>
              <a:xfrm>
                <a:off x="5854" y="1625"/>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2" name="Shape 792"/>
              <p:cNvSpPr/>
              <p:nvPr/>
            </p:nvSpPr>
            <p:spPr>
              <a:xfrm>
                <a:off x="3926" y="429"/>
                <a:ext cx="300" cy="300"/>
              </a:xfrm>
              <a:custGeom>
                <a:avLst/>
                <a:gdLst/>
                <a:ahLst/>
                <a:cxnLst/>
                <a:rect l="0" t="0" r="0" b="0"/>
                <a:pathLst>
                  <a:path w="120000" h="120000" extrusionOk="0">
                    <a:moveTo>
                      <a:pt x="109565" y="0"/>
                    </a:moveTo>
                    <a:cubicBezTo>
                      <a:pt x="9391" y="0"/>
                      <a:pt x="9391" y="0"/>
                      <a:pt x="9391" y="0"/>
                    </a:cubicBezTo>
                    <a:cubicBezTo>
                      <a:pt x="4173" y="0"/>
                      <a:pt x="0" y="4800"/>
                      <a:pt x="0" y="10800"/>
                    </a:cubicBezTo>
                    <a:cubicBezTo>
                      <a:pt x="0" y="92400"/>
                      <a:pt x="0" y="92400"/>
                      <a:pt x="0" y="92400"/>
                    </a:cubicBezTo>
                    <a:cubicBezTo>
                      <a:pt x="0" y="98400"/>
                      <a:pt x="4173" y="103200"/>
                      <a:pt x="9391" y="103200"/>
                    </a:cubicBezTo>
                    <a:cubicBezTo>
                      <a:pt x="42782" y="103200"/>
                      <a:pt x="42782" y="103200"/>
                      <a:pt x="42782" y="103200"/>
                    </a:cubicBezTo>
                    <a:cubicBezTo>
                      <a:pt x="42782" y="115200"/>
                      <a:pt x="42782" y="115200"/>
                      <a:pt x="42782" y="115200"/>
                    </a:cubicBezTo>
                    <a:cubicBezTo>
                      <a:pt x="39652" y="115200"/>
                      <a:pt x="39652" y="115200"/>
                      <a:pt x="39652" y="115200"/>
                    </a:cubicBezTo>
                    <a:cubicBezTo>
                      <a:pt x="37565" y="115200"/>
                      <a:pt x="37565" y="116400"/>
                      <a:pt x="37565" y="117600"/>
                    </a:cubicBezTo>
                    <a:cubicBezTo>
                      <a:pt x="37565" y="118800"/>
                      <a:pt x="37565" y="120000"/>
                      <a:pt x="39652" y="120000"/>
                    </a:cubicBezTo>
                    <a:cubicBezTo>
                      <a:pt x="80347" y="120000"/>
                      <a:pt x="80347" y="120000"/>
                      <a:pt x="80347" y="120000"/>
                    </a:cubicBezTo>
                    <a:cubicBezTo>
                      <a:pt x="81391" y="120000"/>
                      <a:pt x="82434" y="118800"/>
                      <a:pt x="82434" y="117600"/>
                    </a:cubicBezTo>
                    <a:cubicBezTo>
                      <a:pt x="82434" y="116400"/>
                      <a:pt x="81391" y="115200"/>
                      <a:pt x="80347" y="115200"/>
                    </a:cubicBezTo>
                    <a:cubicBezTo>
                      <a:pt x="77217" y="115200"/>
                      <a:pt x="77217" y="115200"/>
                      <a:pt x="77217" y="115200"/>
                    </a:cubicBezTo>
                    <a:cubicBezTo>
                      <a:pt x="77217" y="103200"/>
                      <a:pt x="77217" y="103200"/>
                      <a:pt x="77217" y="103200"/>
                    </a:cubicBezTo>
                    <a:cubicBezTo>
                      <a:pt x="109565" y="103200"/>
                      <a:pt x="109565" y="103200"/>
                      <a:pt x="109565" y="103200"/>
                    </a:cubicBezTo>
                    <a:cubicBezTo>
                      <a:pt x="115826" y="103200"/>
                      <a:pt x="120000" y="98400"/>
                      <a:pt x="120000" y="92400"/>
                    </a:cubicBezTo>
                    <a:cubicBezTo>
                      <a:pt x="120000" y="10800"/>
                      <a:pt x="120000" y="10800"/>
                      <a:pt x="120000" y="10800"/>
                    </a:cubicBezTo>
                    <a:cubicBezTo>
                      <a:pt x="120000" y="4800"/>
                      <a:pt x="115826" y="0"/>
                      <a:pt x="109565" y="0"/>
                    </a:cubicBezTo>
                    <a:close/>
                    <a:moveTo>
                      <a:pt x="9391" y="4800"/>
                    </a:moveTo>
                    <a:cubicBezTo>
                      <a:pt x="109565" y="4800"/>
                      <a:pt x="109565" y="4800"/>
                      <a:pt x="109565" y="4800"/>
                    </a:cubicBezTo>
                    <a:cubicBezTo>
                      <a:pt x="112695" y="4800"/>
                      <a:pt x="114782" y="7200"/>
                      <a:pt x="114782" y="10800"/>
                    </a:cubicBezTo>
                    <a:cubicBezTo>
                      <a:pt x="114782" y="73200"/>
                      <a:pt x="114782" y="73200"/>
                      <a:pt x="114782" y="73200"/>
                    </a:cubicBezTo>
                    <a:cubicBezTo>
                      <a:pt x="5217" y="73200"/>
                      <a:pt x="5217" y="73200"/>
                      <a:pt x="5217" y="73200"/>
                    </a:cubicBezTo>
                    <a:cubicBezTo>
                      <a:pt x="5217" y="10800"/>
                      <a:pt x="5217" y="10800"/>
                      <a:pt x="5217" y="10800"/>
                    </a:cubicBezTo>
                    <a:cubicBezTo>
                      <a:pt x="5217" y="7200"/>
                      <a:pt x="7304" y="4800"/>
                      <a:pt x="9391" y="4800"/>
                    </a:cubicBezTo>
                    <a:close/>
                    <a:moveTo>
                      <a:pt x="109565" y="98400"/>
                    </a:moveTo>
                    <a:cubicBezTo>
                      <a:pt x="9391" y="98400"/>
                      <a:pt x="9391" y="98400"/>
                      <a:pt x="9391" y="98400"/>
                    </a:cubicBezTo>
                    <a:cubicBezTo>
                      <a:pt x="7304" y="98400"/>
                      <a:pt x="5217" y="94800"/>
                      <a:pt x="5217" y="92400"/>
                    </a:cubicBezTo>
                    <a:cubicBezTo>
                      <a:pt x="5217" y="78000"/>
                      <a:pt x="5217" y="78000"/>
                      <a:pt x="5217" y="78000"/>
                    </a:cubicBezTo>
                    <a:cubicBezTo>
                      <a:pt x="114782" y="78000"/>
                      <a:pt x="114782" y="78000"/>
                      <a:pt x="114782" y="78000"/>
                    </a:cubicBezTo>
                    <a:cubicBezTo>
                      <a:pt x="114782" y="92400"/>
                      <a:pt x="114782" y="92400"/>
                      <a:pt x="114782" y="92400"/>
                    </a:cubicBezTo>
                    <a:cubicBezTo>
                      <a:pt x="114782" y="94800"/>
                      <a:pt x="112695" y="98400"/>
                      <a:pt x="109565"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3" name="Shape 793"/>
              <p:cNvSpPr/>
              <p:nvPr/>
            </p:nvSpPr>
            <p:spPr>
              <a:xfrm>
                <a:off x="4017" y="548"/>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4" name="Shape 794"/>
              <p:cNvSpPr/>
              <p:nvPr/>
            </p:nvSpPr>
            <p:spPr>
              <a:xfrm>
                <a:off x="6044" y="2269"/>
                <a:ext cx="0" cy="0"/>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5" name="Shape 795"/>
              <p:cNvSpPr/>
              <p:nvPr/>
            </p:nvSpPr>
            <p:spPr>
              <a:xfrm>
                <a:off x="6044" y="2328"/>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6" name="Shape 796"/>
              <p:cNvSpPr/>
              <p:nvPr/>
            </p:nvSpPr>
            <p:spPr>
              <a:xfrm>
                <a:off x="6044" y="2373"/>
                <a:ext cx="0" cy="0"/>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7" name="Shape 797"/>
              <p:cNvSpPr/>
              <p:nvPr/>
            </p:nvSpPr>
            <p:spPr>
              <a:xfrm>
                <a:off x="5368" y="511"/>
                <a:ext cx="300" cy="300"/>
              </a:xfrm>
              <a:custGeom>
                <a:avLst/>
                <a:gdLst/>
                <a:ahLst/>
                <a:cxnLst/>
                <a:rect l="0" t="0" r="0" b="0"/>
                <a:pathLst>
                  <a:path w="120000" h="120000" extrusionOk="0">
                    <a:moveTo>
                      <a:pt x="107096" y="69130"/>
                    </a:moveTo>
                    <a:cubicBezTo>
                      <a:pt x="113548" y="67826"/>
                      <a:pt x="118709" y="66521"/>
                      <a:pt x="118709" y="66521"/>
                    </a:cubicBezTo>
                    <a:cubicBezTo>
                      <a:pt x="118709" y="65217"/>
                      <a:pt x="120000" y="63913"/>
                      <a:pt x="120000" y="61304"/>
                    </a:cubicBezTo>
                    <a:cubicBezTo>
                      <a:pt x="120000" y="60000"/>
                      <a:pt x="120000" y="57391"/>
                      <a:pt x="120000" y="56086"/>
                    </a:cubicBezTo>
                    <a:cubicBezTo>
                      <a:pt x="108387" y="52173"/>
                      <a:pt x="108387" y="52173"/>
                      <a:pt x="108387" y="52173"/>
                    </a:cubicBezTo>
                    <a:cubicBezTo>
                      <a:pt x="108387" y="50869"/>
                      <a:pt x="107096" y="49565"/>
                      <a:pt x="107096" y="48260"/>
                    </a:cubicBezTo>
                    <a:cubicBezTo>
                      <a:pt x="107096" y="46956"/>
                      <a:pt x="107096" y="45652"/>
                      <a:pt x="105806" y="44347"/>
                    </a:cubicBezTo>
                    <a:cubicBezTo>
                      <a:pt x="109677" y="40434"/>
                      <a:pt x="114838" y="36521"/>
                      <a:pt x="114838" y="36521"/>
                    </a:cubicBezTo>
                    <a:cubicBezTo>
                      <a:pt x="113548" y="33913"/>
                      <a:pt x="113548" y="32608"/>
                      <a:pt x="112258" y="31304"/>
                    </a:cubicBezTo>
                    <a:cubicBezTo>
                      <a:pt x="110967" y="30000"/>
                      <a:pt x="110967" y="27391"/>
                      <a:pt x="109677" y="26086"/>
                    </a:cubicBezTo>
                    <a:cubicBezTo>
                      <a:pt x="98064" y="28695"/>
                      <a:pt x="98064" y="28695"/>
                      <a:pt x="98064" y="28695"/>
                    </a:cubicBezTo>
                    <a:cubicBezTo>
                      <a:pt x="96774" y="27391"/>
                      <a:pt x="94193" y="24782"/>
                      <a:pt x="91612" y="23478"/>
                    </a:cubicBezTo>
                    <a:cubicBezTo>
                      <a:pt x="94193" y="18260"/>
                      <a:pt x="95483" y="11739"/>
                      <a:pt x="95483" y="11739"/>
                    </a:cubicBezTo>
                    <a:cubicBezTo>
                      <a:pt x="94193" y="10434"/>
                      <a:pt x="92903" y="9130"/>
                      <a:pt x="91612" y="9130"/>
                    </a:cubicBezTo>
                    <a:cubicBezTo>
                      <a:pt x="89032" y="7826"/>
                      <a:pt x="87741" y="6521"/>
                      <a:pt x="86451" y="6521"/>
                    </a:cubicBezTo>
                    <a:cubicBezTo>
                      <a:pt x="77419" y="14347"/>
                      <a:pt x="77419" y="14347"/>
                      <a:pt x="77419" y="14347"/>
                    </a:cubicBezTo>
                    <a:cubicBezTo>
                      <a:pt x="74838" y="13043"/>
                      <a:pt x="72258" y="11739"/>
                      <a:pt x="69677" y="11739"/>
                    </a:cubicBezTo>
                    <a:cubicBezTo>
                      <a:pt x="68387" y="6521"/>
                      <a:pt x="67096" y="0"/>
                      <a:pt x="67096" y="0"/>
                    </a:cubicBezTo>
                    <a:cubicBezTo>
                      <a:pt x="65806" y="0"/>
                      <a:pt x="63225" y="0"/>
                      <a:pt x="61935" y="0"/>
                    </a:cubicBezTo>
                    <a:cubicBezTo>
                      <a:pt x="59354" y="0"/>
                      <a:pt x="58064" y="0"/>
                      <a:pt x="56774" y="0"/>
                    </a:cubicBezTo>
                    <a:cubicBezTo>
                      <a:pt x="52903" y="11739"/>
                      <a:pt x="52903" y="11739"/>
                      <a:pt x="52903" y="11739"/>
                    </a:cubicBezTo>
                    <a:cubicBezTo>
                      <a:pt x="51612" y="11739"/>
                      <a:pt x="50322" y="11739"/>
                      <a:pt x="49032" y="11739"/>
                    </a:cubicBezTo>
                    <a:cubicBezTo>
                      <a:pt x="47741" y="13043"/>
                      <a:pt x="46451" y="13043"/>
                      <a:pt x="45161" y="13043"/>
                    </a:cubicBezTo>
                    <a:cubicBezTo>
                      <a:pt x="41290" y="9130"/>
                      <a:pt x="36129" y="5217"/>
                      <a:pt x="36129" y="5217"/>
                    </a:cubicBezTo>
                    <a:cubicBezTo>
                      <a:pt x="34838" y="5217"/>
                      <a:pt x="33548" y="6521"/>
                      <a:pt x="32258" y="6521"/>
                    </a:cubicBezTo>
                    <a:cubicBezTo>
                      <a:pt x="29677" y="7826"/>
                      <a:pt x="28387" y="9130"/>
                      <a:pt x="27096" y="10434"/>
                    </a:cubicBezTo>
                    <a:cubicBezTo>
                      <a:pt x="29677" y="20869"/>
                      <a:pt x="29677" y="20869"/>
                      <a:pt x="29677" y="20869"/>
                    </a:cubicBezTo>
                    <a:cubicBezTo>
                      <a:pt x="27096" y="23478"/>
                      <a:pt x="25806" y="24782"/>
                      <a:pt x="23225" y="27391"/>
                    </a:cubicBezTo>
                    <a:cubicBezTo>
                      <a:pt x="18064" y="26086"/>
                      <a:pt x="12903" y="23478"/>
                      <a:pt x="12903" y="23478"/>
                    </a:cubicBezTo>
                    <a:cubicBezTo>
                      <a:pt x="11612" y="26086"/>
                      <a:pt x="10322" y="27391"/>
                      <a:pt x="9032" y="28695"/>
                    </a:cubicBezTo>
                    <a:cubicBezTo>
                      <a:pt x="9032" y="30000"/>
                      <a:pt x="7741" y="31304"/>
                      <a:pt x="6451" y="33913"/>
                    </a:cubicBezTo>
                    <a:cubicBezTo>
                      <a:pt x="14193" y="41739"/>
                      <a:pt x="14193" y="41739"/>
                      <a:pt x="14193" y="41739"/>
                    </a:cubicBezTo>
                    <a:cubicBezTo>
                      <a:pt x="14193" y="44347"/>
                      <a:pt x="12903" y="46956"/>
                      <a:pt x="12903" y="49565"/>
                    </a:cubicBezTo>
                    <a:cubicBezTo>
                      <a:pt x="7741" y="50869"/>
                      <a:pt x="1290" y="53478"/>
                      <a:pt x="1290" y="53478"/>
                    </a:cubicBezTo>
                    <a:cubicBezTo>
                      <a:pt x="1290" y="54782"/>
                      <a:pt x="1290" y="56086"/>
                      <a:pt x="0" y="58695"/>
                    </a:cubicBezTo>
                    <a:cubicBezTo>
                      <a:pt x="0" y="60000"/>
                      <a:pt x="0" y="62608"/>
                      <a:pt x="1290" y="63913"/>
                    </a:cubicBezTo>
                    <a:cubicBezTo>
                      <a:pt x="11612" y="66521"/>
                      <a:pt x="11612" y="66521"/>
                      <a:pt x="11612" y="66521"/>
                    </a:cubicBezTo>
                    <a:cubicBezTo>
                      <a:pt x="11612" y="69130"/>
                      <a:pt x="12903" y="70434"/>
                      <a:pt x="12903" y="71739"/>
                    </a:cubicBezTo>
                    <a:cubicBezTo>
                      <a:pt x="12903" y="73043"/>
                      <a:pt x="12903" y="74347"/>
                      <a:pt x="14193" y="75652"/>
                    </a:cubicBezTo>
                    <a:cubicBezTo>
                      <a:pt x="10322" y="79565"/>
                      <a:pt x="5161" y="83478"/>
                      <a:pt x="5161" y="83478"/>
                    </a:cubicBezTo>
                    <a:cubicBezTo>
                      <a:pt x="6451" y="84782"/>
                      <a:pt x="6451" y="87391"/>
                      <a:pt x="7741" y="88695"/>
                    </a:cubicBezTo>
                    <a:cubicBezTo>
                      <a:pt x="9032" y="90000"/>
                      <a:pt x="9032" y="91304"/>
                      <a:pt x="10322" y="92608"/>
                    </a:cubicBezTo>
                    <a:cubicBezTo>
                      <a:pt x="21935" y="90000"/>
                      <a:pt x="21935" y="90000"/>
                      <a:pt x="21935" y="90000"/>
                    </a:cubicBezTo>
                    <a:cubicBezTo>
                      <a:pt x="23225" y="92608"/>
                      <a:pt x="25806" y="95217"/>
                      <a:pt x="28387" y="96521"/>
                    </a:cubicBezTo>
                    <a:cubicBezTo>
                      <a:pt x="25806" y="101739"/>
                      <a:pt x="24516" y="108260"/>
                      <a:pt x="24516" y="108260"/>
                    </a:cubicBezTo>
                    <a:cubicBezTo>
                      <a:pt x="25806" y="109565"/>
                      <a:pt x="27096" y="109565"/>
                      <a:pt x="28387" y="110869"/>
                    </a:cubicBezTo>
                    <a:cubicBezTo>
                      <a:pt x="30967" y="112173"/>
                      <a:pt x="32258" y="113478"/>
                      <a:pt x="33548" y="113478"/>
                    </a:cubicBezTo>
                    <a:cubicBezTo>
                      <a:pt x="42580" y="105652"/>
                      <a:pt x="42580" y="105652"/>
                      <a:pt x="42580" y="105652"/>
                    </a:cubicBezTo>
                    <a:cubicBezTo>
                      <a:pt x="45161" y="106956"/>
                      <a:pt x="47741" y="106956"/>
                      <a:pt x="50322" y="108260"/>
                    </a:cubicBezTo>
                    <a:cubicBezTo>
                      <a:pt x="51612" y="113478"/>
                      <a:pt x="52903" y="120000"/>
                      <a:pt x="52903" y="120000"/>
                    </a:cubicBezTo>
                    <a:cubicBezTo>
                      <a:pt x="55483" y="120000"/>
                      <a:pt x="56774" y="120000"/>
                      <a:pt x="58064" y="120000"/>
                    </a:cubicBezTo>
                    <a:cubicBezTo>
                      <a:pt x="60645" y="120000"/>
                      <a:pt x="61935" y="120000"/>
                      <a:pt x="64516" y="120000"/>
                    </a:cubicBezTo>
                    <a:cubicBezTo>
                      <a:pt x="67096" y="108260"/>
                      <a:pt x="67096" y="108260"/>
                      <a:pt x="67096" y="108260"/>
                    </a:cubicBezTo>
                    <a:cubicBezTo>
                      <a:pt x="68387" y="108260"/>
                      <a:pt x="69677" y="108260"/>
                      <a:pt x="70967" y="108260"/>
                    </a:cubicBezTo>
                    <a:cubicBezTo>
                      <a:pt x="72258" y="106956"/>
                      <a:pt x="73548" y="106956"/>
                      <a:pt x="76129" y="106956"/>
                    </a:cubicBezTo>
                    <a:cubicBezTo>
                      <a:pt x="78709" y="110869"/>
                      <a:pt x="83870" y="114782"/>
                      <a:pt x="83870" y="114782"/>
                    </a:cubicBezTo>
                    <a:cubicBezTo>
                      <a:pt x="85161" y="114782"/>
                      <a:pt x="86451" y="113478"/>
                      <a:pt x="89032" y="112173"/>
                    </a:cubicBezTo>
                    <a:cubicBezTo>
                      <a:pt x="90322" y="112173"/>
                      <a:pt x="91612" y="110869"/>
                      <a:pt x="92903" y="109565"/>
                    </a:cubicBezTo>
                    <a:cubicBezTo>
                      <a:pt x="90322" y="97826"/>
                      <a:pt x="90322" y="97826"/>
                      <a:pt x="90322" y="97826"/>
                    </a:cubicBezTo>
                    <a:cubicBezTo>
                      <a:pt x="92903" y="96521"/>
                      <a:pt x="94193" y="95217"/>
                      <a:pt x="96774" y="92608"/>
                    </a:cubicBezTo>
                    <a:cubicBezTo>
                      <a:pt x="101935" y="93913"/>
                      <a:pt x="107096" y="95217"/>
                      <a:pt x="107096" y="95217"/>
                    </a:cubicBezTo>
                    <a:cubicBezTo>
                      <a:pt x="108387" y="93913"/>
                      <a:pt x="109677" y="92608"/>
                      <a:pt x="110967" y="91304"/>
                    </a:cubicBezTo>
                    <a:cubicBezTo>
                      <a:pt x="112258" y="90000"/>
                      <a:pt x="112258" y="88695"/>
                      <a:pt x="113548" y="86086"/>
                    </a:cubicBezTo>
                    <a:cubicBezTo>
                      <a:pt x="105806" y="78260"/>
                      <a:pt x="105806" y="78260"/>
                      <a:pt x="105806" y="78260"/>
                    </a:cubicBezTo>
                    <a:cubicBezTo>
                      <a:pt x="105806" y="75652"/>
                      <a:pt x="107096" y="73043"/>
                      <a:pt x="107096" y="69130"/>
                    </a:cubicBezTo>
                    <a:close/>
                    <a:moveTo>
                      <a:pt x="98064" y="61304"/>
                    </a:moveTo>
                    <a:cubicBezTo>
                      <a:pt x="96774" y="82173"/>
                      <a:pt x="80000" y="99130"/>
                      <a:pt x="59354" y="97826"/>
                    </a:cubicBezTo>
                    <a:cubicBezTo>
                      <a:pt x="38709" y="97826"/>
                      <a:pt x="21935" y="79565"/>
                      <a:pt x="21935" y="58695"/>
                    </a:cubicBezTo>
                    <a:cubicBezTo>
                      <a:pt x="23225" y="37826"/>
                      <a:pt x="40000" y="20869"/>
                      <a:pt x="60645" y="22173"/>
                    </a:cubicBezTo>
                    <a:cubicBezTo>
                      <a:pt x="81290" y="22173"/>
                      <a:pt x="98064" y="39130"/>
                      <a:pt x="98064" y="61304"/>
                    </a:cubicBezTo>
                    <a:close/>
                    <a:moveTo>
                      <a:pt x="69677" y="54782"/>
                    </a:moveTo>
                    <a:cubicBezTo>
                      <a:pt x="72258" y="60000"/>
                      <a:pt x="70967" y="66521"/>
                      <a:pt x="65806" y="69130"/>
                    </a:cubicBezTo>
                    <a:cubicBezTo>
                      <a:pt x="59354" y="71739"/>
                      <a:pt x="52903" y="70434"/>
                      <a:pt x="50322" y="65217"/>
                    </a:cubicBezTo>
                    <a:cubicBezTo>
                      <a:pt x="47741" y="60000"/>
                      <a:pt x="49032" y="53478"/>
                      <a:pt x="55483" y="50869"/>
                    </a:cubicBezTo>
                    <a:cubicBezTo>
                      <a:pt x="60645" y="46956"/>
                      <a:pt x="67096" y="49565"/>
                      <a:pt x="69677" y="5478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8" name="Shape 798"/>
              <p:cNvSpPr/>
              <p:nvPr/>
            </p:nvSpPr>
            <p:spPr>
              <a:xfrm>
                <a:off x="5859" y="1995"/>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9" name="Shape 799"/>
              <p:cNvSpPr/>
              <p:nvPr/>
            </p:nvSpPr>
            <p:spPr>
              <a:xfrm>
                <a:off x="6062" y="1883"/>
                <a:ext cx="0" cy="300"/>
              </a:xfrm>
              <a:custGeom>
                <a:avLst/>
                <a:gdLst/>
                <a:ahLst/>
                <a:cxnLst/>
                <a:rect l="0" t="0" r="0" b="0"/>
                <a:pathLst>
                  <a:path w="120000" h="120000" extrusionOk="0">
                    <a:moveTo>
                      <a:pt x="101818" y="0"/>
                    </a:moveTo>
                    <a:cubicBezTo>
                      <a:pt x="18181" y="0"/>
                      <a:pt x="18181" y="0"/>
                      <a:pt x="18181" y="0"/>
                    </a:cubicBezTo>
                    <a:cubicBezTo>
                      <a:pt x="7272" y="0"/>
                      <a:pt x="0" y="6185"/>
                      <a:pt x="0" y="12371"/>
                    </a:cubicBezTo>
                    <a:cubicBezTo>
                      <a:pt x="0" y="107628"/>
                      <a:pt x="0" y="107628"/>
                      <a:pt x="0" y="107628"/>
                    </a:cubicBezTo>
                    <a:cubicBezTo>
                      <a:pt x="0" y="115051"/>
                      <a:pt x="7272" y="120000"/>
                      <a:pt x="18181" y="120000"/>
                    </a:cubicBezTo>
                    <a:cubicBezTo>
                      <a:pt x="101818" y="120000"/>
                      <a:pt x="101818" y="120000"/>
                      <a:pt x="101818" y="120000"/>
                    </a:cubicBezTo>
                    <a:cubicBezTo>
                      <a:pt x="112727" y="120000"/>
                      <a:pt x="120000" y="115051"/>
                      <a:pt x="120000" y="107628"/>
                    </a:cubicBezTo>
                    <a:cubicBezTo>
                      <a:pt x="120000" y="12371"/>
                      <a:pt x="120000" y="12371"/>
                      <a:pt x="120000" y="12371"/>
                    </a:cubicBezTo>
                    <a:cubicBezTo>
                      <a:pt x="120000" y="6185"/>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5257"/>
                      <a:pt x="7272" y="95257"/>
                      <a:pt x="7272" y="95257"/>
                    </a:cubicBezTo>
                    <a:cubicBezTo>
                      <a:pt x="112727" y="95257"/>
                      <a:pt x="112727" y="95257"/>
                      <a:pt x="112727" y="95257"/>
                    </a:cubicBezTo>
                    <a:lnTo>
                      <a:pt x="112727" y="107628"/>
                    </a:lnTo>
                    <a:close/>
                    <a:moveTo>
                      <a:pt x="112727" y="25979"/>
                    </a:moveTo>
                    <a:cubicBezTo>
                      <a:pt x="7272" y="25979"/>
                      <a:pt x="7272" y="25979"/>
                      <a:pt x="7272" y="25979"/>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5979"/>
                    </a:lnTo>
                    <a:close/>
                    <a:moveTo>
                      <a:pt x="52727" y="105154"/>
                    </a:moveTo>
                    <a:cubicBezTo>
                      <a:pt x="52727" y="101443"/>
                      <a:pt x="56363" y="98969"/>
                      <a:pt x="60000" y="98969"/>
                    </a:cubicBezTo>
                    <a:cubicBezTo>
                      <a:pt x="65454" y="98969"/>
                      <a:pt x="67272" y="101443"/>
                      <a:pt x="67272" y="105154"/>
                    </a:cubicBezTo>
                    <a:cubicBezTo>
                      <a:pt x="67272" y="107628"/>
                      <a:pt x="65454" y="110103"/>
                      <a:pt x="60000" y="110103"/>
                    </a:cubicBezTo>
                    <a:cubicBezTo>
                      <a:pt x="56363" y="110103"/>
                      <a:pt x="52727" y="107628"/>
                      <a:pt x="52727" y="105154"/>
                    </a:cubicBezTo>
                    <a:close/>
                    <a:moveTo>
                      <a:pt x="47272" y="13608"/>
                    </a:moveTo>
                    <a:cubicBezTo>
                      <a:pt x="74545" y="13608"/>
                      <a:pt x="74545" y="13608"/>
                      <a:pt x="74545" y="13608"/>
                    </a:cubicBezTo>
                    <a:cubicBezTo>
                      <a:pt x="74545" y="17319"/>
                      <a:pt x="74545" y="17319"/>
                      <a:pt x="74545" y="17319"/>
                    </a:cubicBezTo>
                    <a:cubicBezTo>
                      <a:pt x="47272" y="17319"/>
                      <a:pt x="47272" y="17319"/>
                      <a:pt x="47272" y="17319"/>
                    </a:cubicBezTo>
                    <a:lnTo>
                      <a:pt x="47272" y="1360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0" name="Shape 800"/>
              <p:cNvSpPr/>
              <p:nvPr/>
            </p:nvSpPr>
            <p:spPr>
              <a:xfrm>
                <a:off x="6268" y="1995"/>
                <a:ext cx="0" cy="300"/>
              </a:xfrm>
              <a:custGeom>
                <a:avLst/>
                <a:gdLst/>
                <a:ahLst/>
                <a:cxnLst/>
                <a:rect l="0" t="0" r="0" b="0"/>
                <a:pathLst>
                  <a:path w="120000" h="120000" extrusionOk="0">
                    <a:moveTo>
                      <a:pt x="101818" y="0"/>
                    </a:moveTo>
                    <a:cubicBezTo>
                      <a:pt x="18181" y="0"/>
                      <a:pt x="18181" y="0"/>
                      <a:pt x="18181" y="0"/>
                    </a:cubicBezTo>
                    <a:cubicBezTo>
                      <a:pt x="7272" y="0"/>
                      <a:pt x="0" y="4948"/>
                      <a:pt x="0" y="12371"/>
                    </a:cubicBezTo>
                    <a:cubicBezTo>
                      <a:pt x="0" y="107628"/>
                      <a:pt x="0" y="107628"/>
                      <a:pt x="0" y="107628"/>
                    </a:cubicBezTo>
                    <a:cubicBezTo>
                      <a:pt x="0" y="113814"/>
                      <a:pt x="7272" y="120000"/>
                      <a:pt x="18181" y="120000"/>
                    </a:cubicBezTo>
                    <a:cubicBezTo>
                      <a:pt x="101818" y="120000"/>
                      <a:pt x="101818" y="120000"/>
                      <a:pt x="101818" y="120000"/>
                    </a:cubicBezTo>
                    <a:cubicBezTo>
                      <a:pt x="112727" y="120000"/>
                      <a:pt x="120000" y="113814"/>
                      <a:pt x="120000" y="107628"/>
                    </a:cubicBezTo>
                    <a:cubicBezTo>
                      <a:pt x="120000" y="12371"/>
                      <a:pt x="120000" y="12371"/>
                      <a:pt x="120000" y="12371"/>
                    </a:cubicBezTo>
                    <a:cubicBezTo>
                      <a:pt x="120000" y="4948"/>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4020"/>
                      <a:pt x="7272" y="94020"/>
                      <a:pt x="7272" y="94020"/>
                    </a:cubicBezTo>
                    <a:cubicBezTo>
                      <a:pt x="112727" y="94020"/>
                      <a:pt x="112727" y="94020"/>
                      <a:pt x="112727" y="94020"/>
                    </a:cubicBezTo>
                    <a:lnTo>
                      <a:pt x="112727" y="107628"/>
                    </a:lnTo>
                    <a:close/>
                    <a:moveTo>
                      <a:pt x="112727" y="24742"/>
                    </a:moveTo>
                    <a:cubicBezTo>
                      <a:pt x="7272" y="24742"/>
                      <a:pt x="7272" y="24742"/>
                      <a:pt x="7272" y="24742"/>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4742"/>
                    </a:lnTo>
                    <a:close/>
                    <a:moveTo>
                      <a:pt x="52727" y="103917"/>
                    </a:moveTo>
                    <a:cubicBezTo>
                      <a:pt x="52727" y="101443"/>
                      <a:pt x="56363" y="98969"/>
                      <a:pt x="60000" y="98969"/>
                    </a:cubicBezTo>
                    <a:cubicBezTo>
                      <a:pt x="65454" y="98969"/>
                      <a:pt x="67272" y="101443"/>
                      <a:pt x="67272" y="103917"/>
                    </a:cubicBezTo>
                    <a:cubicBezTo>
                      <a:pt x="67272" y="107628"/>
                      <a:pt x="65454" y="110103"/>
                      <a:pt x="60000" y="110103"/>
                    </a:cubicBezTo>
                    <a:cubicBezTo>
                      <a:pt x="56363" y="110103"/>
                      <a:pt x="52727" y="107628"/>
                      <a:pt x="52727" y="103917"/>
                    </a:cubicBezTo>
                    <a:close/>
                    <a:moveTo>
                      <a:pt x="45454" y="12371"/>
                    </a:moveTo>
                    <a:cubicBezTo>
                      <a:pt x="74545" y="12371"/>
                      <a:pt x="74545" y="12371"/>
                      <a:pt x="74545" y="12371"/>
                    </a:cubicBezTo>
                    <a:cubicBezTo>
                      <a:pt x="74545" y="17319"/>
                      <a:pt x="74545" y="17319"/>
                      <a:pt x="74545" y="17319"/>
                    </a:cubicBezTo>
                    <a:cubicBezTo>
                      <a:pt x="45454" y="17319"/>
                      <a:pt x="45454" y="17319"/>
                      <a:pt x="45454" y="17319"/>
                    </a:cubicBezTo>
                    <a:lnTo>
                      <a:pt x="45454"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1" name="Shape 801"/>
              <p:cNvSpPr/>
              <p:nvPr/>
            </p:nvSpPr>
            <p:spPr>
              <a:xfrm>
                <a:off x="1207" y="487"/>
                <a:ext cx="300" cy="0"/>
              </a:xfrm>
              <a:custGeom>
                <a:avLst/>
                <a:gdLst/>
                <a:ahLst/>
                <a:cxnLst/>
                <a:rect l="0" t="0" r="0" b="0"/>
                <a:pathLst>
                  <a:path w="120000" h="120000" extrusionOk="0">
                    <a:moveTo>
                      <a:pt x="120000" y="120000"/>
                    </a:moveTo>
                    <a:lnTo>
                      <a:pt x="0" y="120000"/>
                    </a:lnTo>
                    <a:lnTo>
                      <a:pt x="0" y="0"/>
                    </a:lnTo>
                    <a:lnTo>
                      <a:pt x="120000" y="0"/>
                    </a:lnTo>
                    <a:lnTo>
                      <a:pt x="120000" y="120000"/>
                    </a:lnTo>
                    <a:close/>
                    <a:moveTo>
                      <a:pt x="6114" y="110000"/>
                    </a:moveTo>
                    <a:lnTo>
                      <a:pt x="112356" y="110000"/>
                    </a:lnTo>
                    <a:lnTo>
                      <a:pt x="112356" y="10000"/>
                    </a:lnTo>
                    <a:lnTo>
                      <a:pt x="6114" y="10000"/>
                    </a:lnTo>
                    <a:lnTo>
                      <a:pt x="6114" y="11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2" name="Shape 802"/>
              <p:cNvSpPr/>
              <p:nvPr/>
            </p:nvSpPr>
            <p:spPr>
              <a:xfrm>
                <a:off x="1225" y="506"/>
                <a:ext cx="300" cy="0"/>
              </a:xfrm>
              <a:custGeom>
                <a:avLst/>
                <a:gdLst/>
                <a:ahLst/>
                <a:cxnLst/>
                <a:rect l="0" t="0" r="0" b="0"/>
                <a:pathLst>
                  <a:path w="120000" h="120000" extrusionOk="0">
                    <a:moveTo>
                      <a:pt x="120000" y="120000"/>
                    </a:moveTo>
                    <a:lnTo>
                      <a:pt x="0" y="120000"/>
                    </a:lnTo>
                    <a:lnTo>
                      <a:pt x="0" y="108131"/>
                    </a:lnTo>
                    <a:lnTo>
                      <a:pt x="113684" y="108131"/>
                    </a:lnTo>
                    <a:lnTo>
                      <a:pt x="113684" y="0"/>
                    </a:lnTo>
                    <a:lnTo>
                      <a:pt x="120000" y="0"/>
                    </a:lnTo>
                    <a:lnTo>
                      <a:pt x="120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3" name="Shape 803"/>
              <p:cNvSpPr/>
              <p:nvPr/>
            </p:nvSpPr>
            <p:spPr>
              <a:xfrm>
                <a:off x="1239" y="519"/>
                <a:ext cx="300" cy="0"/>
              </a:xfrm>
              <a:custGeom>
                <a:avLst/>
                <a:gdLst/>
                <a:ahLst/>
                <a:cxnLst/>
                <a:rect l="0" t="0" r="0" b="0"/>
                <a:pathLst>
                  <a:path w="120000" h="120000" extrusionOk="0">
                    <a:moveTo>
                      <a:pt x="120000" y="120000"/>
                    </a:moveTo>
                    <a:lnTo>
                      <a:pt x="0" y="120000"/>
                    </a:lnTo>
                    <a:lnTo>
                      <a:pt x="0" y="109677"/>
                    </a:lnTo>
                    <a:lnTo>
                      <a:pt x="112894" y="109677"/>
                    </a:lnTo>
                    <a:lnTo>
                      <a:pt x="112894" y="0"/>
                    </a:lnTo>
                    <a:lnTo>
                      <a:pt x="120000" y="0"/>
                    </a:lnTo>
                    <a:lnTo>
                      <a:pt x="120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4" name="Shape 804"/>
              <p:cNvSpPr/>
              <p:nvPr/>
            </p:nvSpPr>
            <p:spPr>
              <a:xfrm>
                <a:off x="1273" y="509"/>
                <a:ext cx="0" cy="0"/>
              </a:xfrm>
              <a:custGeom>
                <a:avLst/>
                <a:gdLst/>
                <a:ahLst/>
                <a:cxnLst/>
                <a:rect l="0" t="0" r="0" b="0"/>
                <a:pathLst>
                  <a:path w="120000" h="120000" extrusionOk="0">
                    <a:moveTo>
                      <a:pt x="120000" y="78750"/>
                    </a:moveTo>
                    <a:cubicBezTo>
                      <a:pt x="120000" y="75000"/>
                      <a:pt x="120000" y="71250"/>
                      <a:pt x="112941" y="67500"/>
                    </a:cubicBezTo>
                    <a:cubicBezTo>
                      <a:pt x="112941" y="63750"/>
                      <a:pt x="112941" y="63750"/>
                      <a:pt x="105882" y="60000"/>
                    </a:cubicBezTo>
                    <a:cubicBezTo>
                      <a:pt x="98823" y="60000"/>
                      <a:pt x="98823" y="56250"/>
                      <a:pt x="91764" y="56250"/>
                    </a:cubicBezTo>
                    <a:cubicBezTo>
                      <a:pt x="84705" y="52500"/>
                      <a:pt x="77647" y="52500"/>
                      <a:pt x="70588" y="48750"/>
                    </a:cubicBezTo>
                    <a:cubicBezTo>
                      <a:pt x="63529" y="48750"/>
                      <a:pt x="63529" y="48750"/>
                      <a:pt x="56470" y="48750"/>
                    </a:cubicBezTo>
                    <a:cubicBezTo>
                      <a:pt x="56470" y="48750"/>
                      <a:pt x="49411" y="45000"/>
                      <a:pt x="49411" y="45000"/>
                    </a:cubicBezTo>
                    <a:cubicBezTo>
                      <a:pt x="49411" y="45000"/>
                      <a:pt x="42352" y="45000"/>
                      <a:pt x="42352" y="41250"/>
                    </a:cubicBezTo>
                    <a:cubicBezTo>
                      <a:pt x="42352" y="41250"/>
                      <a:pt x="42352" y="41250"/>
                      <a:pt x="42352" y="37500"/>
                    </a:cubicBezTo>
                    <a:cubicBezTo>
                      <a:pt x="42352" y="37500"/>
                      <a:pt x="42352" y="33750"/>
                      <a:pt x="49411" y="33750"/>
                    </a:cubicBezTo>
                    <a:cubicBezTo>
                      <a:pt x="49411" y="33750"/>
                      <a:pt x="56470" y="30000"/>
                      <a:pt x="63529" y="30000"/>
                    </a:cubicBezTo>
                    <a:cubicBezTo>
                      <a:pt x="70588" y="30000"/>
                      <a:pt x="77647" y="30000"/>
                      <a:pt x="84705" y="33750"/>
                    </a:cubicBezTo>
                    <a:cubicBezTo>
                      <a:pt x="91764" y="33750"/>
                      <a:pt x="98823" y="33750"/>
                      <a:pt x="105882" y="37500"/>
                    </a:cubicBezTo>
                    <a:cubicBezTo>
                      <a:pt x="112941" y="18750"/>
                      <a:pt x="112941" y="18750"/>
                      <a:pt x="112941" y="18750"/>
                    </a:cubicBezTo>
                    <a:cubicBezTo>
                      <a:pt x="112941" y="18750"/>
                      <a:pt x="105882" y="18750"/>
                      <a:pt x="98823" y="18750"/>
                    </a:cubicBezTo>
                    <a:cubicBezTo>
                      <a:pt x="91764" y="15000"/>
                      <a:pt x="84705" y="15000"/>
                      <a:pt x="77647" y="15000"/>
                    </a:cubicBezTo>
                    <a:cubicBezTo>
                      <a:pt x="77647" y="0"/>
                      <a:pt x="77647" y="0"/>
                      <a:pt x="77647" y="0"/>
                    </a:cubicBezTo>
                    <a:cubicBezTo>
                      <a:pt x="42352" y="0"/>
                      <a:pt x="42352" y="0"/>
                      <a:pt x="42352" y="0"/>
                    </a:cubicBezTo>
                    <a:cubicBezTo>
                      <a:pt x="42352" y="15000"/>
                      <a:pt x="42352" y="15000"/>
                      <a:pt x="42352" y="15000"/>
                    </a:cubicBezTo>
                    <a:cubicBezTo>
                      <a:pt x="35294" y="15000"/>
                      <a:pt x="28235" y="18750"/>
                      <a:pt x="28235" y="18750"/>
                    </a:cubicBezTo>
                    <a:cubicBezTo>
                      <a:pt x="21176" y="22500"/>
                      <a:pt x="14117" y="22500"/>
                      <a:pt x="14117" y="26250"/>
                    </a:cubicBezTo>
                    <a:cubicBezTo>
                      <a:pt x="7058" y="26250"/>
                      <a:pt x="7058" y="30000"/>
                      <a:pt x="7058" y="33750"/>
                    </a:cubicBezTo>
                    <a:cubicBezTo>
                      <a:pt x="7058" y="33750"/>
                      <a:pt x="7058" y="37500"/>
                      <a:pt x="7058" y="41250"/>
                    </a:cubicBezTo>
                    <a:cubicBezTo>
                      <a:pt x="7058" y="45000"/>
                      <a:pt x="7058" y="48750"/>
                      <a:pt x="7058" y="48750"/>
                    </a:cubicBezTo>
                    <a:cubicBezTo>
                      <a:pt x="7058" y="52500"/>
                      <a:pt x="14117" y="56250"/>
                      <a:pt x="21176" y="56250"/>
                    </a:cubicBezTo>
                    <a:cubicBezTo>
                      <a:pt x="21176" y="60000"/>
                      <a:pt x="28235" y="60000"/>
                      <a:pt x="35294" y="60000"/>
                    </a:cubicBezTo>
                    <a:cubicBezTo>
                      <a:pt x="35294" y="63750"/>
                      <a:pt x="42352" y="63750"/>
                      <a:pt x="49411" y="63750"/>
                    </a:cubicBezTo>
                    <a:cubicBezTo>
                      <a:pt x="56470" y="67500"/>
                      <a:pt x="56470" y="67500"/>
                      <a:pt x="63529" y="67500"/>
                    </a:cubicBezTo>
                    <a:cubicBezTo>
                      <a:pt x="63529" y="67500"/>
                      <a:pt x="70588" y="71250"/>
                      <a:pt x="70588" y="71250"/>
                    </a:cubicBezTo>
                    <a:cubicBezTo>
                      <a:pt x="77647" y="71250"/>
                      <a:pt x="77647" y="75000"/>
                      <a:pt x="77647" y="75000"/>
                    </a:cubicBezTo>
                    <a:cubicBezTo>
                      <a:pt x="84705" y="75000"/>
                      <a:pt x="84705" y="78750"/>
                      <a:pt x="84705" y="78750"/>
                    </a:cubicBezTo>
                    <a:cubicBezTo>
                      <a:pt x="84705" y="82500"/>
                      <a:pt x="77647" y="82500"/>
                      <a:pt x="77647" y="86250"/>
                    </a:cubicBezTo>
                    <a:cubicBezTo>
                      <a:pt x="70588" y="86250"/>
                      <a:pt x="63529" y="86250"/>
                      <a:pt x="56470" y="86250"/>
                    </a:cubicBezTo>
                    <a:cubicBezTo>
                      <a:pt x="49411" y="86250"/>
                      <a:pt x="35294" y="86250"/>
                      <a:pt x="28235" y="86250"/>
                    </a:cubicBezTo>
                    <a:cubicBezTo>
                      <a:pt x="21176" y="82500"/>
                      <a:pt x="14117" y="82500"/>
                      <a:pt x="7058" y="82500"/>
                    </a:cubicBezTo>
                    <a:cubicBezTo>
                      <a:pt x="0" y="97500"/>
                      <a:pt x="0" y="97500"/>
                      <a:pt x="0" y="97500"/>
                    </a:cubicBezTo>
                    <a:cubicBezTo>
                      <a:pt x="0" y="97500"/>
                      <a:pt x="7058" y="97500"/>
                      <a:pt x="14117" y="101250"/>
                    </a:cubicBezTo>
                    <a:cubicBezTo>
                      <a:pt x="21176" y="101250"/>
                      <a:pt x="35294" y="101250"/>
                      <a:pt x="42352" y="101250"/>
                    </a:cubicBezTo>
                    <a:cubicBezTo>
                      <a:pt x="42352" y="120000"/>
                      <a:pt x="42352" y="120000"/>
                      <a:pt x="42352" y="120000"/>
                    </a:cubicBezTo>
                    <a:cubicBezTo>
                      <a:pt x="77647" y="120000"/>
                      <a:pt x="77647" y="120000"/>
                      <a:pt x="77647" y="120000"/>
                    </a:cubicBezTo>
                    <a:cubicBezTo>
                      <a:pt x="77647" y="101250"/>
                      <a:pt x="77647" y="101250"/>
                      <a:pt x="77647" y="101250"/>
                    </a:cubicBezTo>
                    <a:cubicBezTo>
                      <a:pt x="84705" y="101250"/>
                      <a:pt x="91764" y="101250"/>
                      <a:pt x="98823" y="97500"/>
                    </a:cubicBezTo>
                    <a:cubicBezTo>
                      <a:pt x="105882" y="97500"/>
                      <a:pt x="105882" y="93750"/>
                      <a:pt x="112941" y="93750"/>
                    </a:cubicBezTo>
                    <a:cubicBezTo>
                      <a:pt x="112941" y="90000"/>
                      <a:pt x="112941" y="90000"/>
                      <a:pt x="120000" y="86250"/>
                    </a:cubicBezTo>
                    <a:cubicBezTo>
                      <a:pt x="120000" y="82500"/>
                      <a:pt x="120000" y="82500"/>
                      <a:pt x="120000" y="7875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5" name="Shape 805"/>
              <p:cNvSpPr/>
              <p:nvPr/>
            </p:nvSpPr>
            <p:spPr>
              <a:xfrm>
                <a:off x="773" y="100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4800"/>
                    </a:moveTo>
                    <a:cubicBezTo>
                      <a:pt x="115200" y="38400"/>
                      <a:pt x="115200" y="38400"/>
                      <a:pt x="115200" y="38400"/>
                    </a:cubicBezTo>
                    <a:cubicBezTo>
                      <a:pt x="4800" y="38400"/>
                      <a:pt x="4800" y="38400"/>
                      <a:pt x="4800" y="38400"/>
                    </a:cubicBezTo>
                    <a:cubicBezTo>
                      <a:pt x="4800" y="4800"/>
                      <a:pt x="4800" y="4800"/>
                      <a:pt x="4800" y="4800"/>
                    </a:cubicBezTo>
                    <a:lnTo>
                      <a:pt x="115200" y="48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4000"/>
                    </a:moveTo>
                    <a:cubicBezTo>
                      <a:pt x="18000" y="24000"/>
                      <a:pt x="18000" y="24000"/>
                      <a:pt x="18000" y="24000"/>
                    </a:cubicBezTo>
                    <a:cubicBezTo>
                      <a:pt x="18000" y="19200"/>
                      <a:pt x="18000" y="19200"/>
                      <a:pt x="18000" y="19200"/>
                    </a:cubicBezTo>
                    <a:cubicBezTo>
                      <a:pt x="62400" y="19200"/>
                      <a:pt x="62400" y="19200"/>
                      <a:pt x="62400" y="19200"/>
                    </a:cubicBezTo>
                    <a:lnTo>
                      <a:pt x="62400" y="240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2400"/>
                    </a:moveTo>
                    <a:cubicBezTo>
                      <a:pt x="18000" y="57600"/>
                      <a:pt x="18000" y="57600"/>
                      <a:pt x="18000" y="57600"/>
                    </a:cubicBezTo>
                    <a:cubicBezTo>
                      <a:pt x="62400" y="57600"/>
                      <a:pt x="62400" y="57600"/>
                      <a:pt x="62400" y="57600"/>
                    </a:cubicBezTo>
                    <a:cubicBezTo>
                      <a:pt x="62400" y="62400"/>
                      <a:pt x="62400" y="62400"/>
                      <a:pt x="62400" y="62400"/>
                    </a:cubicBezTo>
                    <a:lnTo>
                      <a:pt x="18000" y="624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0800"/>
                      <a:pt x="62400" y="100800"/>
                      <a:pt x="62400" y="100800"/>
                    </a:cubicBezTo>
                    <a:cubicBezTo>
                      <a:pt x="18000" y="100800"/>
                      <a:pt x="18000" y="100800"/>
                      <a:pt x="18000" y="1008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6" name="Shape 806"/>
              <p:cNvSpPr/>
              <p:nvPr/>
            </p:nvSpPr>
            <p:spPr>
              <a:xfrm>
                <a:off x="1266" y="2064"/>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2574"/>
                    </a:moveTo>
                    <a:cubicBezTo>
                      <a:pt x="97425" y="20198"/>
                      <a:pt x="99801" y="17821"/>
                      <a:pt x="102178" y="17821"/>
                    </a:cubicBezTo>
                    <a:cubicBezTo>
                      <a:pt x="104554" y="17821"/>
                      <a:pt x="105742" y="20198"/>
                      <a:pt x="105742" y="22574"/>
                    </a:cubicBezTo>
                    <a:cubicBezTo>
                      <a:pt x="105742" y="23762"/>
                      <a:pt x="104554" y="26138"/>
                      <a:pt x="102178" y="26138"/>
                    </a:cubicBezTo>
                    <a:cubicBezTo>
                      <a:pt x="99801" y="26138"/>
                      <a:pt x="97425" y="23762"/>
                      <a:pt x="97425" y="22574"/>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60594"/>
                    </a:moveTo>
                    <a:cubicBezTo>
                      <a:pt x="97425" y="58217"/>
                      <a:pt x="99801" y="55841"/>
                      <a:pt x="102178" y="55841"/>
                    </a:cubicBezTo>
                    <a:cubicBezTo>
                      <a:pt x="104554" y="55841"/>
                      <a:pt x="105742" y="58217"/>
                      <a:pt x="105742" y="60594"/>
                    </a:cubicBezTo>
                    <a:cubicBezTo>
                      <a:pt x="105742" y="61782"/>
                      <a:pt x="104554" y="64158"/>
                      <a:pt x="102178" y="64158"/>
                    </a:cubicBezTo>
                    <a:cubicBezTo>
                      <a:pt x="99801" y="64158"/>
                      <a:pt x="97425" y="61782"/>
                      <a:pt x="97425" y="60594"/>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8613"/>
                    </a:moveTo>
                    <a:cubicBezTo>
                      <a:pt x="105742" y="99801"/>
                      <a:pt x="104554" y="102178"/>
                      <a:pt x="102178" y="102178"/>
                    </a:cubicBezTo>
                    <a:cubicBezTo>
                      <a:pt x="99801" y="102178"/>
                      <a:pt x="97425" y="99801"/>
                      <a:pt x="97425" y="98613"/>
                    </a:cubicBezTo>
                    <a:cubicBezTo>
                      <a:pt x="97425" y="96237"/>
                      <a:pt x="99801" y="93861"/>
                      <a:pt x="102178" y="93861"/>
                    </a:cubicBezTo>
                    <a:cubicBezTo>
                      <a:pt x="104554" y="93861"/>
                      <a:pt x="105742" y="96237"/>
                      <a:pt x="105742" y="98613"/>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7" name="Shape 807"/>
              <p:cNvSpPr/>
              <p:nvPr/>
            </p:nvSpPr>
            <p:spPr>
              <a:xfrm>
                <a:off x="148" y="2490"/>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1386"/>
                    </a:moveTo>
                    <a:cubicBezTo>
                      <a:pt x="97425" y="20198"/>
                      <a:pt x="99801" y="17821"/>
                      <a:pt x="102178" y="17821"/>
                    </a:cubicBezTo>
                    <a:cubicBezTo>
                      <a:pt x="103366" y="17821"/>
                      <a:pt x="105742" y="20198"/>
                      <a:pt x="105742" y="21386"/>
                    </a:cubicBezTo>
                    <a:cubicBezTo>
                      <a:pt x="105742" y="23762"/>
                      <a:pt x="103366" y="26138"/>
                      <a:pt x="102178" y="26138"/>
                    </a:cubicBezTo>
                    <a:cubicBezTo>
                      <a:pt x="99801" y="26138"/>
                      <a:pt x="97425" y="23762"/>
                      <a:pt x="97425" y="21386"/>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59405"/>
                    </a:moveTo>
                    <a:cubicBezTo>
                      <a:pt x="97425" y="58217"/>
                      <a:pt x="99801" y="55841"/>
                      <a:pt x="102178" y="55841"/>
                    </a:cubicBezTo>
                    <a:cubicBezTo>
                      <a:pt x="103366" y="55841"/>
                      <a:pt x="105742" y="58217"/>
                      <a:pt x="105742" y="59405"/>
                    </a:cubicBezTo>
                    <a:cubicBezTo>
                      <a:pt x="105742" y="61782"/>
                      <a:pt x="103366" y="64158"/>
                      <a:pt x="102178" y="64158"/>
                    </a:cubicBezTo>
                    <a:cubicBezTo>
                      <a:pt x="99801" y="64158"/>
                      <a:pt x="97425" y="61782"/>
                      <a:pt x="97425" y="59405"/>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7425"/>
                    </a:moveTo>
                    <a:cubicBezTo>
                      <a:pt x="105742" y="99801"/>
                      <a:pt x="103366" y="102178"/>
                      <a:pt x="102178" y="102178"/>
                    </a:cubicBezTo>
                    <a:cubicBezTo>
                      <a:pt x="99801" y="102178"/>
                      <a:pt x="97425" y="99801"/>
                      <a:pt x="97425" y="97425"/>
                    </a:cubicBezTo>
                    <a:cubicBezTo>
                      <a:pt x="97425" y="96237"/>
                      <a:pt x="99801" y="93861"/>
                      <a:pt x="102178" y="93861"/>
                    </a:cubicBezTo>
                    <a:cubicBezTo>
                      <a:pt x="103366" y="93861"/>
                      <a:pt x="105742" y="96237"/>
                      <a:pt x="105742" y="9742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8" name="Shape 808"/>
              <p:cNvSpPr/>
              <p:nvPr/>
            </p:nvSpPr>
            <p:spPr>
              <a:xfrm>
                <a:off x="217" y="423"/>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09" name="Shape 809"/>
              <p:cNvSpPr/>
              <p:nvPr/>
            </p:nvSpPr>
            <p:spPr>
              <a:xfrm>
                <a:off x="217" y="482"/>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0" name="Shape 810"/>
              <p:cNvSpPr/>
              <p:nvPr/>
            </p:nvSpPr>
            <p:spPr>
              <a:xfrm>
                <a:off x="217" y="527"/>
                <a:ext cx="0" cy="0"/>
              </a:xfrm>
              <a:custGeom>
                <a:avLst/>
                <a:gdLst/>
                <a:ahLst/>
                <a:cxnLst/>
                <a:rect l="0" t="0" r="0" b="0"/>
                <a:pathLst>
                  <a:path w="120000" h="120000" extrusionOk="0">
                    <a:moveTo>
                      <a:pt x="0" y="75555"/>
                    </a:moveTo>
                    <a:cubicBezTo>
                      <a:pt x="44137" y="120000"/>
                      <a:pt x="80000" y="115555"/>
                      <a:pt x="120000" y="75555"/>
                    </a:cubicBezTo>
                    <a:cubicBezTo>
                      <a:pt x="120000" y="0"/>
                      <a:pt x="120000" y="0"/>
                      <a:pt x="120000" y="0"/>
                    </a:cubicBezTo>
                    <a:cubicBezTo>
                      <a:pt x="0" y="0"/>
                      <a:pt x="0" y="0"/>
                      <a:pt x="0" y="0"/>
                    </a:cubicBezTo>
                    <a:lnTo>
                      <a:pt x="0" y="7555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1" name="Shape 811"/>
              <p:cNvSpPr/>
              <p:nvPr/>
            </p:nvSpPr>
            <p:spPr>
              <a:xfrm>
                <a:off x="499" y="1312"/>
                <a:ext cx="0" cy="0"/>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2" name="Shape 812"/>
              <p:cNvSpPr/>
              <p:nvPr/>
            </p:nvSpPr>
            <p:spPr>
              <a:xfrm>
                <a:off x="499" y="1369"/>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3" name="Shape 813"/>
              <p:cNvSpPr/>
              <p:nvPr/>
            </p:nvSpPr>
            <p:spPr>
              <a:xfrm>
                <a:off x="499" y="1417"/>
                <a:ext cx="0" cy="0"/>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4" name="Shape 814"/>
              <p:cNvSpPr/>
              <p:nvPr/>
            </p:nvSpPr>
            <p:spPr>
              <a:xfrm>
                <a:off x="543" y="1778"/>
                <a:ext cx="300" cy="300"/>
              </a:xfrm>
              <a:custGeom>
                <a:avLst/>
                <a:gdLst/>
                <a:ahLst/>
                <a:cxnLst/>
                <a:rect l="0" t="0" r="0" b="0"/>
                <a:pathLst>
                  <a:path w="120000" h="120000" extrusionOk="0">
                    <a:moveTo>
                      <a:pt x="107628" y="0"/>
                    </a:moveTo>
                    <a:cubicBezTo>
                      <a:pt x="12371" y="0"/>
                      <a:pt x="12371" y="0"/>
                      <a:pt x="12371" y="0"/>
                    </a:cubicBezTo>
                    <a:cubicBezTo>
                      <a:pt x="4948" y="0"/>
                      <a:pt x="0" y="6185"/>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6185"/>
                      <a:pt x="113814" y="0"/>
                      <a:pt x="107628" y="0"/>
                    </a:cubicBezTo>
                    <a:close/>
                    <a:moveTo>
                      <a:pt x="113814" y="107628"/>
                    </a:moveTo>
                    <a:cubicBezTo>
                      <a:pt x="113814" y="112577"/>
                      <a:pt x="111340" y="115051"/>
                      <a:pt x="107628" y="115051"/>
                    </a:cubicBezTo>
                    <a:cubicBezTo>
                      <a:pt x="12371" y="115051"/>
                      <a:pt x="12371" y="115051"/>
                      <a:pt x="12371" y="115051"/>
                    </a:cubicBezTo>
                    <a:cubicBezTo>
                      <a:pt x="7422" y="115051"/>
                      <a:pt x="4948" y="112577"/>
                      <a:pt x="4948" y="107628"/>
                    </a:cubicBezTo>
                    <a:cubicBezTo>
                      <a:pt x="4948" y="95257"/>
                      <a:pt x="4948" y="95257"/>
                      <a:pt x="4948" y="95257"/>
                    </a:cubicBezTo>
                    <a:cubicBezTo>
                      <a:pt x="113814" y="95257"/>
                      <a:pt x="113814" y="95257"/>
                      <a:pt x="113814" y="95257"/>
                    </a:cubicBezTo>
                    <a:lnTo>
                      <a:pt x="113814" y="107628"/>
                    </a:lnTo>
                    <a:close/>
                    <a:moveTo>
                      <a:pt x="113814" y="25979"/>
                    </a:moveTo>
                    <a:cubicBezTo>
                      <a:pt x="4948" y="25979"/>
                      <a:pt x="4948" y="25979"/>
                      <a:pt x="4948" y="25979"/>
                    </a:cubicBezTo>
                    <a:cubicBezTo>
                      <a:pt x="4948" y="12371"/>
                      <a:pt x="4948" y="12371"/>
                      <a:pt x="4948" y="12371"/>
                    </a:cubicBezTo>
                    <a:cubicBezTo>
                      <a:pt x="4948" y="8659"/>
                      <a:pt x="7422" y="6185"/>
                      <a:pt x="12371" y="6185"/>
                    </a:cubicBezTo>
                    <a:cubicBezTo>
                      <a:pt x="107628" y="6185"/>
                      <a:pt x="107628" y="6185"/>
                      <a:pt x="107628" y="6185"/>
                    </a:cubicBezTo>
                    <a:cubicBezTo>
                      <a:pt x="111340" y="6185"/>
                      <a:pt x="113814" y="8659"/>
                      <a:pt x="113814" y="12371"/>
                    </a:cubicBezTo>
                    <a:lnTo>
                      <a:pt x="113814" y="25979"/>
                    </a:lnTo>
                    <a:close/>
                    <a:moveTo>
                      <a:pt x="54432" y="105154"/>
                    </a:moveTo>
                    <a:cubicBezTo>
                      <a:pt x="54432" y="102680"/>
                      <a:pt x="56907" y="100206"/>
                      <a:pt x="59381" y="100206"/>
                    </a:cubicBezTo>
                    <a:cubicBezTo>
                      <a:pt x="63092" y="100206"/>
                      <a:pt x="64329" y="102680"/>
                      <a:pt x="64329" y="105154"/>
                    </a:cubicBezTo>
                    <a:cubicBezTo>
                      <a:pt x="64329" y="107628"/>
                      <a:pt x="63092" y="110103"/>
                      <a:pt x="59381" y="110103"/>
                    </a:cubicBezTo>
                    <a:cubicBezTo>
                      <a:pt x="56907" y="110103"/>
                      <a:pt x="54432" y="107628"/>
                      <a:pt x="54432" y="105154"/>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5" name="Shape 815"/>
              <p:cNvSpPr/>
              <p:nvPr/>
            </p:nvSpPr>
            <p:spPr>
              <a:xfrm>
                <a:off x="-83" y="1570"/>
                <a:ext cx="0" cy="300"/>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1044" y="120000"/>
                      <a:pt x="120000" y="115051"/>
                      <a:pt x="120000" y="107628"/>
                    </a:cubicBezTo>
                    <a:cubicBezTo>
                      <a:pt x="120000" y="12371"/>
                      <a:pt x="120000" y="12371"/>
                      <a:pt x="120000" y="12371"/>
                    </a:cubicBezTo>
                    <a:cubicBezTo>
                      <a:pt x="120000" y="6185"/>
                      <a:pt x="111044" y="0"/>
                      <a:pt x="102089" y="0"/>
                    </a:cubicBezTo>
                    <a:close/>
                    <a:moveTo>
                      <a:pt x="112835" y="107628"/>
                    </a:moveTo>
                    <a:cubicBezTo>
                      <a:pt x="112835" y="112577"/>
                      <a:pt x="107462" y="115051"/>
                      <a:pt x="102089" y="115051"/>
                    </a:cubicBezTo>
                    <a:cubicBezTo>
                      <a:pt x="17910" y="115051"/>
                      <a:pt x="17910" y="115051"/>
                      <a:pt x="17910" y="115051"/>
                    </a:cubicBezTo>
                    <a:cubicBezTo>
                      <a:pt x="12537" y="115051"/>
                      <a:pt x="7164" y="112577"/>
                      <a:pt x="7164" y="107628"/>
                    </a:cubicBezTo>
                    <a:cubicBezTo>
                      <a:pt x="7164" y="95257"/>
                      <a:pt x="7164" y="95257"/>
                      <a:pt x="7164" y="95257"/>
                    </a:cubicBezTo>
                    <a:cubicBezTo>
                      <a:pt x="112835" y="95257"/>
                      <a:pt x="112835" y="95257"/>
                      <a:pt x="112835" y="95257"/>
                    </a:cubicBezTo>
                    <a:lnTo>
                      <a:pt x="112835" y="107628"/>
                    </a:lnTo>
                    <a:close/>
                    <a:moveTo>
                      <a:pt x="112835" y="25979"/>
                    </a:moveTo>
                    <a:cubicBezTo>
                      <a:pt x="7164" y="25979"/>
                      <a:pt x="7164" y="25979"/>
                      <a:pt x="7164" y="25979"/>
                    </a:cubicBezTo>
                    <a:cubicBezTo>
                      <a:pt x="7164" y="12371"/>
                      <a:pt x="7164" y="12371"/>
                      <a:pt x="7164" y="12371"/>
                    </a:cubicBezTo>
                    <a:cubicBezTo>
                      <a:pt x="7164" y="8659"/>
                      <a:pt x="12537" y="6185"/>
                      <a:pt x="17910" y="6185"/>
                    </a:cubicBezTo>
                    <a:cubicBezTo>
                      <a:pt x="102089" y="6185"/>
                      <a:pt x="102089" y="6185"/>
                      <a:pt x="102089" y="6185"/>
                    </a:cubicBezTo>
                    <a:cubicBezTo>
                      <a:pt x="107462" y="6185"/>
                      <a:pt x="112835" y="8659"/>
                      <a:pt x="112835" y="12371"/>
                    </a:cubicBezTo>
                    <a:lnTo>
                      <a:pt x="112835" y="25979"/>
                    </a:lnTo>
                    <a:close/>
                    <a:moveTo>
                      <a:pt x="51940" y="105154"/>
                    </a:moveTo>
                    <a:cubicBezTo>
                      <a:pt x="51940" y="102680"/>
                      <a:pt x="55522" y="100206"/>
                      <a:pt x="60895" y="100206"/>
                    </a:cubicBezTo>
                    <a:cubicBezTo>
                      <a:pt x="64477" y="100206"/>
                      <a:pt x="68059" y="102680"/>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6" name="Shape 816"/>
              <p:cNvSpPr/>
              <p:nvPr/>
            </p:nvSpPr>
            <p:spPr>
              <a:xfrm>
                <a:off x="241" y="2656"/>
                <a:ext cx="300" cy="300"/>
              </a:xfrm>
              <a:custGeom>
                <a:avLst/>
                <a:gdLst/>
                <a:ahLst/>
                <a:cxnLst/>
                <a:rect l="0" t="0" r="0" b="0"/>
                <a:pathLst>
                  <a:path w="120000" h="120000" extrusionOk="0">
                    <a:moveTo>
                      <a:pt x="118119" y="120000"/>
                    </a:moveTo>
                    <a:lnTo>
                      <a:pt x="0" y="2716"/>
                    </a:lnTo>
                    <a:lnTo>
                      <a:pt x="1880" y="0"/>
                    </a:lnTo>
                    <a:lnTo>
                      <a:pt x="120000" y="116830"/>
                    </a:lnTo>
                    <a:lnTo>
                      <a:pt x="11811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7" name="Shape 817"/>
              <p:cNvSpPr/>
              <p:nvPr/>
            </p:nvSpPr>
            <p:spPr>
              <a:xfrm>
                <a:off x="1414" y="1609"/>
                <a:ext cx="300" cy="0"/>
              </a:xfrm>
              <a:custGeom>
                <a:avLst/>
                <a:gdLst/>
                <a:ahLst/>
                <a:cxnLst/>
                <a:rect l="0" t="0" r="0" b="0"/>
                <a:pathLst>
                  <a:path w="120000" h="120000" extrusionOk="0">
                    <a:moveTo>
                      <a:pt x="98571" y="32592"/>
                    </a:moveTo>
                    <a:cubicBezTo>
                      <a:pt x="97714" y="26666"/>
                      <a:pt x="94285" y="17777"/>
                      <a:pt x="87428" y="13333"/>
                    </a:cubicBezTo>
                    <a:cubicBezTo>
                      <a:pt x="86571" y="11851"/>
                      <a:pt x="83142" y="10370"/>
                      <a:pt x="78857" y="10370"/>
                    </a:cubicBezTo>
                    <a:cubicBezTo>
                      <a:pt x="75428" y="10370"/>
                      <a:pt x="72857" y="11851"/>
                      <a:pt x="70285" y="13333"/>
                    </a:cubicBezTo>
                    <a:cubicBezTo>
                      <a:pt x="67714" y="10370"/>
                      <a:pt x="64285" y="8888"/>
                      <a:pt x="59142" y="8888"/>
                    </a:cubicBezTo>
                    <a:cubicBezTo>
                      <a:pt x="57428" y="8888"/>
                      <a:pt x="56571" y="8888"/>
                      <a:pt x="54857" y="8888"/>
                    </a:cubicBezTo>
                    <a:cubicBezTo>
                      <a:pt x="51428" y="4444"/>
                      <a:pt x="46285" y="0"/>
                      <a:pt x="39428" y="0"/>
                    </a:cubicBezTo>
                    <a:cubicBezTo>
                      <a:pt x="35142" y="0"/>
                      <a:pt x="30857" y="1481"/>
                      <a:pt x="26571" y="5925"/>
                    </a:cubicBezTo>
                    <a:cubicBezTo>
                      <a:pt x="26571" y="5925"/>
                      <a:pt x="15428" y="16296"/>
                      <a:pt x="15428" y="41481"/>
                    </a:cubicBezTo>
                    <a:cubicBezTo>
                      <a:pt x="14571" y="42962"/>
                      <a:pt x="14571" y="44444"/>
                      <a:pt x="13714" y="45925"/>
                    </a:cubicBezTo>
                    <a:cubicBezTo>
                      <a:pt x="12000" y="45925"/>
                      <a:pt x="10285" y="48888"/>
                      <a:pt x="7714" y="51851"/>
                    </a:cubicBezTo>
                    <a:cubicBezTo>
                      <a:pt x="4285" y="56296"/>
                      <a:pt x="0" y="66666"/>
                      <a:pt x="0" y="82962"/>
                    </a:cubicBezTo>
                    <a:cubicBezTo>
                      <a:pt x="0" y="108148"/>
                      <a:pt x="12000" y="118518"/>
                      <a:pt x="20571" y="120000"/>
                    </a:cubicBezTo>
                    <a:cubicBezTo>
                      <a:pt x="92571" y="120000"/>
                      <a:pt x="92571" y="120000"/>
                      <a:pt x="92571" y="120000"/>
                    </a:cubicBezTo>
                    <a:cubicBezTo>
                      <a:pt x="93428" y="120000"/>
                      <a:pt x="94285" y="120000"/>
                      <a:pt x="94285" y="120000"/>
                    </a:cubicBezTo>
                    <a:cubicBezTo>
                      <a:pt x="108857" y="120000"/>
                      <a:pt x="120000" y="99259"/>
                      <a:pt x="120000" y="75555"/>
                    </a:cubicBezTo>
                    <a:cubicBezTo>
                      <a:pt x="120000" y="54814"/>
                      <a:pt x="111428" y="35555"/>
                      <a:pt x="98571"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6296"/>
                      <a:pt x="54857" y="16296"/>
                      <a:pt x="54857" y="16296"/>
                    </a:cubicBezTo>
                    <a:cubicBezTo>
                      <a:pt x="60000" y="14814"/>
                      <a:pt x="64285" y="16296"/>
                      <a:pt x="68571" y="20740"/>
                    </a:cubicBezTo>
                    <a:cubicBezTo>
                      <a:pt x="69428" y="22222"/>
                      <a:pt x="69428" y="22222"/>
                      <a:pt x="69428" y="22222"/>
                    </a:cubicBezTo>
                    <a:cubicBezTo>
                      <a:pt x="71142" y="22222"/>
                      <a:pt x="71142" y="22222"/>
                      <a:pt x="71142" y="22222"/>
                    </a:cubicBezTo>
                    <a:cubicBezTo>
                      <a:pt x="72857" y="19259"/>
                      <a:pt x="75428"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2857" y="71111"/>
                    </a:moveTo>
                    <a:cubicBezTo>
                      <a:pt x="42857" y="77037"/>
                      <a:pt x="40285" y="81481"/>
                      <a:pt x="36857" y="81481"/>
                    </a:cubicBezTo>
                    <a:cubicBezTo>
                      <a:pt x="33428" y="81481"/>
                      <a:pt x="30857" y="77037"/>
                      <a:pt x="30857" y="71111"/>
                    </a:cubicBezTo>
                    <a:cubicBezTo>
                      <a:pt x="30857" y="65185"/>
                      <a:pt x="33428" y="60740"/>
                      <a:pt x="36857" y="60740"/>
                    </a:cubicBezTo>
                    <a:cubicBezTo>
                      <a:pt x="40285" y="60740"/>
                      <a:pt x="42857" y="65185"/>
                      <a:pt x="42857" y="71111"/>
                    </a:cubicBezTo>
                    <a:close/>
                    <a:moveTo>
                      <a:pt x="69428" y="71111"/>
                    </a:moveTo>
                    <a:cubicBezTo>
                      <a:pt x="69428" y="80000"/>
                      <a:pt x="65142" y="87407"/>
                      <a:pt x="60000" y="87407"/>
                    </a:cubicBezTo>
                    <a:cubicBezTo>
                      <a:pt x="54857" y="87407"/>
                      <a:pt x="49714" y="80000"/>
                      <a:pt x="49714" y="71111"/>
                    </a:cubicBezTo>
                    <a:cubicBezTo>
                      <a:pt x="49714" y="62222"/>
                      <a:pt x="54857" y="53333"/>
                      <a:pt x="60000" y="53333"/>
                    </a:cubicBezTo>
                    <a:cubicBezTo>
                      <a:pt x="65142" y="53333"/>
                      <a:pt x="69428" y="62222"/>
                      <a:pt x="69428"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8" name="Shape 818"/>
              <p:cNvSpPr/>
              <p:nvPr/>
            </p:nvSpPr>
            <p:spPr>
              <a:xfrm>
                <a:off x="1663" y="671"/>
                <a:ext cx="300" cy="0"/>
              </a:xfrm>
              <a:custGeom>
                <a:avLst/>
                <a:gdLst/>
                <a:ahLst/>
                <a:cxnLst/>
                <a:rect l="0" t="0" r="0" b="0"/>
                <a:pathLst>
                  <a:path w="120000" h="120000" extrusionOk="0">
                    <a:moveTo>
                      <a:pt x="98723" y="32592"/>
                    </a:moveTo>
                    <a:cubicBezTo>
                      <a:pt x="97021" y="26666"/>
                      <a:pt x="93617" y="17777"/>
                      <a:pt x="86808" y="13333"/>
                    </a:cubicBezTo>
                    <a:cubicBezTo>
                      <a:pt x="86808" y="13333"/>
                      <a:pt x="83404" y="10370"/>
                      <a:pt x="78297" y="10370"/>
                    </a:cubicBezTo>
                    <a:cubicBezTo>
                      <a:pt x="75744" y="10370"/>
                      <a:pt x="72340" y="11851"/>
                      <a:pt x="69787" y="14814"/>
                    </a:cubicBezTo>
                    <a:cubicBezTo>
                      <a:pt x="67234" y="11851"/>
                      <a:pt x="63829" y="8888"/>
                      <a:pt x="59574" y="8888"/>
                    </a:cubicBezTo>
                    <a:cubicBezTo>
                      <a:pt x="57872" y="8888"/>
                      <a:pt x="56170" y="8888"/>
                      <a:pt x="54468" y="8888"/>
                    </a:cubicBezTo>
                    <a:cubicBezTo>
                      <a:pt x="51914" y="5925"/>
                      <a:pt x="46808" y="0"/>
                      <a:pt x="40000" y="0"/>
                    </a:cubicBezTo>
                    <a:cubicBezTo>
                      <a:pt x="35744" y="0"/>
                      <a:pt x="31489" y="1481"/>
                      <a:pt x="27234" y="5925"/>
                    </a:cubicBezTo>
                    <a:cubicBezTo>
                      <a:pt x="26382" y="5925"/>
                      <a:pt x="15319" y="16296"/>
                      <a:pt x="16170" y="41481"/>
                    </a:cubicBezTo>
                    <a:cubicBezTo>
                      <a:pt x="15319" y="42962"/>
                      <a:pt x="14468" y="44444"/>
                      <a:pt x="14468" y="45925"/>
                    </a:cubicBezTo>
                    <a:cubicBezTo>
                      <a:pt x="12765" y="47407"/>
                      <a:pt x="10212" y="48888"/>
                      <a:pt x="8510" y="51851"/>
                    </a:cubicBezTo>
                    <a:cubicBezTo>
                      <a:pt x="5106" y="56296"/>
                      <a:pt x="0" y="66666"/>
                      <a:pt x="0" y="82962"/>
                    </a:cubicBezTo>
                    <a:cubicBezTo>
                      <a:pt x="0" y="108148"/>
                      <a:pt x="12765" y="120000"/>
                      <a:pt x="20425" y="120000"/>
                    </a:cubicBezTo>
                    <a:cubicBezTo>
                      <a:pt x="92765" y="120000"/>
                      <a:pt x="92765" y="120000"/>
                      <a:pt x="92765" y="120000"/>
                    </a:cubicBezTo>
                    <a:cubicBezTo>
                      <a:pt x="93617" y="120000"/>
                      <a:pt x="93617" y="120000"/>
                      <a:pt x="94468" y="120000"/>
                    </a:cubicBezTo>
                    <a:cubicBezTo>
                      <a:pt x="108085" y="120000"/>
                      <a:pt x="120000" y="100740"/>
                      <a:pt x="120000" y="75555"/>
                    </a:cubicBezTo>
                    <a:cubicBezTo>
                      <a:pt x="120000" y="54814"/>
                      <a:pt x="110638" y="37037"/>
                      <a:pt x="98723" y="32592"/>
                    </a:cubicBezTo>
                    <a:close/>
                    <a:moveTo>
                      <a:pt x="94468" y="112592"/>
                    </a:moveTo>
                    <a:cubicBezTo>
                      <a:pt x="93617" y="112592"/>
                      <a:pt x="93617" y="112592"/>
                      <a:pt x="92765" y="112592"/>
                    </a:cubicBezTo>
                    <a:cubicBezTo>
                      <a:pt x="20425" y="112592"/>
                      <a:pt x="20425" y="112592"/>
                      <a:pt x="20425" y="112592"/>
                    </a:cubicBezTo>
                    <a:cubicBezTo>
                      <a:pt x="17021" y="112592"/>
                      <a:pt x="5106" y="105185"/>
                      <a:pt x="5106" y="82962"/>
                    </a:cubicBezTo>
                    <a:cubicBezTo>
                      <a:pt x="5106" y="69629"/>
                      <a:pt x="8510" y="62222"/>
                      <a:pt x="11063" y="57777"/>
                    </a:cubicBezTo>
                    <a:cubicBezTo>
                      <a:pt x="12765" y="54814"/>
                      <a:pt x="15319" y="53333"/>
                      <a:pt x="16170" y="51851"/>
                    </a:cubicBezTo>
                    <a:cubicBezTo>
                      <a:pt x="17021" y="51851"/>
                      <a:pt x="17021" y="51851"/>
                      <a:pt x="17021" y="51851"/>
                    </a:cubicBezTo>
                    <a:cubicBezTo>
                      <a:pt x="17872" y="50370"/>
                      <a:pt x="17872" y="50370"/>
                      <a:pt x="17872" y="50370"/>
                    </a:cubicBezTo>
                    <a:cubicBezTo>
                      <a:pt x="17872" y="48888"/>
                      <a:pt x="18723" y="47407"/>
                      <a:pt x="19574" y="45925"/>
                    </a:cubicBezTo>
                    <a:cubicBezTo>
                      <a:pt x="20425" y="45925"/>
                      <a:pt x="20425" y="45925"/>
                      <a:pt x="20425" y="45925"/>
                    </a:cubicBezTo>
                    <a:cubicBezTo>
                      <a:pt x="20425" y="42962"/>
                      <a:pt x="20425" y="42962"/>
                      <a:pt x="20425" y="42962"/>
                    </a:cubicBezTo>
                    <a:cubicBezTo>
                      <a:pt x="19574" y="22222"/>
                      <a:pt x="28936" y="13333"/>
                      <a:pt x="28936" y="11851"/>
                    </a:cubicBezTo>
                    <a:cubicBezTo>
                      <a:pt x="33191" y="8888"/>
                      <a:pt x="36595" y="7407"/>
                      <a:pt x="40000" y="7407"/>
                    </a:cubicBezTo>
                    <a:cubicBezTo>
                      <a:pt x="45957" y="7407"/>
                      <a:pt x="50212" y="11851"/>
                      <a:pt x="52765" y="16296"/>
                    </a:cubicBezTo>
                    <a:cubicBezTo>
                      <a:pt x="53617" y="17777"/>
                      <a:pt x="53617" y="17777"/>
                      <a:pt x="53617" y="17777"/>
                    </a:cubicBezTo>
                    <a:cubicBezTo>
                      <a:pt x="54468" y="17777"/>
                      <a:pt x="54468" y="17777"/>
                      <a:pt x="54468" y="17777"/>
                    </a:cubicBezTo>
                    <a:cubicBezTo>
                      <a:pt x="59574" y="14814"/>
                      <a:pt x="64680" y="16296"/>
                      <a:pt x="68085" y="22222"/>
                    </a:cubicBezTo>
                    <a:cubicBezTo>
                      <a:pt x="69787" y="23703"/>
                      <a:pt x="69787" y="23703"/>
                      <a:pt x="69787" y="23703"/>
                    </a:cubicBezTo>
                    <a:cubicBezTo>
                      <a:pt x="70638" y="22222"/>
                      <a:pt x="70638" y="22222"/>
                      <a:pt x="70638" y="22222"/>
                    </a:cubicBezTo>
                    <a:cubicBezTo>
                      <a:pt x="73191" y="19259"/>
                      <a:pt x="75744" y="17777"/>
                      <a:pt x="78297" y="17777"/>
                    </a:cubicBezTo>
                    <a:cubicBezTo>
                      <a:pt x="82553" y="17777"/>
                      <a:pt x="85106" y="20740"/>
                      <a:pt x="85957" y="20740"/>
                    </a:cubicBezTo>
                    <a:cubicBezTo>
                      <a:pt x="90212" y="23703"/>
                      <a:pt x="93617" y="29629"/>
                      <a:pt x="95319" y="37037"/>
                    </a:cubicBezTo>
                    <a:cubicBezTo>
                      <a:pt x="95319" y="40000"/>
                      <a:pt x="95319" y="40000"/>
                      <a:pt x="95319" y="40000"/>
                    </a:cubicBezTo>
                    <a:cubicBezTo>
                      <a:pt x="97021" y="40000"/>
                      <a:pt x="97021" y="40000"/>
                      <a:pt x="97021" y="40000"/>
                    </a:cubicBezTo>
                    <a:cubicBezTo>
                      <a:pt x="107234" y="42962"/>
                      <a:pt x="114893" y="57777"/>
                      <a:pt x="114893" y="75555"/>
                    </a:cubicBezTo>
                    <a:cubicBezTo>
                      <a:pt x="114893" y="96296"/>
                      <a:pt x="105531" y="112592"/>
                      <a:pt x="94468" y="112592"/>
                    </a:cubicBezTo>
                    <a:close/>
                    <a:moveTo>
                      <a:pt x="43404" y="71111"/>
                    </a:moveTo>
                    <a:cubicBezTo>
                      <a:pt x="43404" y="77037"/>
                      <a:pt x="40851" y="82962"/>
                      <a:pt x="37446" y="82962"/>
                    </a:cubicBezTo>
                    <a:cubicBezTo>
                      <a:pt x="34042" y="82962"/>
                      <a:pt x="30638" y="77037"/>
                      <a:pt x="30638" y="71111"/>
                    </a:cubicBezTo>
                    <a:cubicBezTo>
                      <a:pt x="30638" y="65185"/>
                      <a:pt x="34042" y="60740"/>
                      <a:pt x="37446" y="60740"/>
                    </a:cubicBezTo>
                    <a:cubicBezTo>
                      <a:pt x="40851" y="60740"/>
                      <a:pt x="43404" y="65185"/>
                      <a:pt x="43404" y="71111"/>
                    </a:cubicBezTo>
                    <a:close/>
                    <a:moveTo>
                      <a:pt x="69787" y="71111"/>
                    </a:moveTo>
                    <a:cubicBezTo>
                      <a:pt x="69787" y="81481"/>
                      <a:pt x="65531" y="88888"/>
                      <a:pt x="59574" y="88888"/>
                    </a:cubicBezTo>
                    <a:cubicBezTo>
                      <a:pt x="54468" y="88888"/>
                      <a:pt x="50212" y="81481"/>
                      <a:pt x="50212" y="71111"/>
                    </a:cubicBezTo>
                    <a:cubicBezTo>
                      <a:pt x="50212" y="62222"/>
                      <a:pt x="54468" y="54814"/>
                      <a:pt x="59574" y="54814"/>
                    </a:cubicBezTo>
                    <a:cubicBezTo>
                      <a:pt x="65531" y="54814"/>
                      <a:pt x="69787" y="62222"/>
                      <a:pt x="69787" y="71111"/>
                    </a:cubicBezTo>
                    <a:close/>
                    <a:moveTo>
                      <a:pt x="89361" y="71111"/>
                    </a:moveTo>
                    <a:cubicBezTo>
                      <a:pt x="89361" y="77037"/>
                      <a:pt x="85957" y="82962"/>
                      <a:pt x="82553" y="82962"/>
                    </a:cubicBezTo>
                    <a:cubicBezTo>
                      <a:pt x="79148" y="82962"/>
                      <a:pt x="76595" y="77037"/>
                      <a:pt x="76595" y="71111"/>
                    </a:cubicBezTo>
                    <a:cubicBezTo>
                      <a:pt x="76595" y="65185"/>
                      <a:pt x="79148" y="60740"/>
                      <a:pt x="82553" y="60740"/>
                    </a:cubicBezTo>
                    <a:cubicBezTo>
                      <a:pt x="85957" y="60740"/>
                      <a:pt x="89361" y="65185"/>
                      <a:pt x="89361" y="7111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19" name="Shape 819"/>
              <p:cNvSpPr/>
              <p:nvPr/>
            </p:nvSpPr>
            <p:spPr>
              <a:xfrm>
                <a:off x="107" y="1675"/>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4800"/>
                    </a:moveTo>
                    <a:cubicBezTo>
                      <a:pt x="114059" y="38400"/>
                      <a:pt x="114059" y="38400"/>
                      <a:pt x="114059" y="38400"/>
                    </a:cubicBezTo>
                    <a:cubicBezTo>
                      <a:pt x="5940" y="38400"/>
                      <a:pt x="5940" y="38400"/>
                      <a:pt x="5940" y="38400"/>
                    </a:cubicBezTo>
                    <a:cubicBezTo>
                      <a:pt x="5940" y="4800"/>
                      <a:pt x="5940" y="4800"/>
                      <a:pt x="5940" y="4800"/>
                    </a:cubicBezTo>
                    <a:lnTo>
                      <a:pt x="114059" y="48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8000"/>
                      <a:pt x="17821" y="18000"/>
                      <a:pt x="17821" y="18000"/>
                    </a:cubicBezTo>
                    <a:cubicBezTo>
                      <a:pt x="62970" y="18000"/>
                      <a:pt x="62970" y="18000"/>
                      <a:pt x="62970" y="18000"/>
                    </a:cubicBezTo>
                    <a:lnTo>
                      <a:pt x="62970" y="24000"/>
                    </a:lnTo>
                    <a:close/>
                    <a:moveTo>
                      <a:pt x="97425" y="21600"/>
                    </a:moveTo>
                    <a:cubicBezTo>
                      <a:pt x="97425" y="19200"/>
                      <a:pt x="99801" y="16800"/>
                      <a:pt x="102178" y="16800"/>
                    </a:cubicBezTo>
                    <a:cubicBezTo>
                      <a:pt x="104554" y="16800"/>
                      <a:pt x="105742" y="19200"/>
                      <a:pt x="105742" y="21600"/>
                    </a:cubicBezTo>
                    <a:cubicBezTo>
                      <a:pt x="105742" y="24000"/>
                      <a:pt x="104554" y="25200"/>
                      <a:pt x="102178" y="25200"/>
                    </a:cubicBezTo>
                    <a:cubicBezTo>
                      <a:pt x="99801" y="25200"/>
                      <a:pt x="97425" y="24000"/>
                      <a:pt x="97425" y="21600"/>
                    </a:cubicBezTo>
                    <a:close/>
                    <a:moveTo>
                      <a:pt x="17821" y="62400"/>
                    </a:moveTo>
                    <a:cubicBezTo>
                      <a:pt x="17821" y="56400"/>
                      <a:pt x="17821" y="56400"/>
                      <a:pt x="17821" y="56400"/>
                    </a:cubicBezTo>
                    <a:cubicBezTo>
                      <a:pt x="62970" y="56400"/>
                      <a:pt x="62970" y="56400"/>
                      <a:pt x="62970" y="56400"/>
                    </a:cubicBezTo>
                    <a:cubicBezTo>
                      <a:pt x="62970" y="62400"/>
                      <a:pt x="62970" y="62400"/>
                      <a:pt x="62970" y="62400"/>
                    </a:cubicBezTo>
                    <a:lnTo>
                      <a:pt x="17821" y="62400"/>
                    </a:lnTo>
                    <a:close/>
                    <a:moveTo>
                      <a:pt x="97425" y="60000"/>
                    </a:moveTo>
                    <a:cubicBezTo>
                      <a:pt x="97425" y="57600"/>
                      <a:pt x="99801" y="55200"/>
                      <a:pt x="102178" y="55200"/>
                    </a:cubicBezTo>
                    <a:cubicBezTo>
                      <a:pt x="104554" y="55200"/>
                      <a:pt x="105742" y="57600"/>
                      <a:pt x="105742" y="60000"/>
                    </a:cubicBezTo>
                    <a:cubicBezTo>
                      <a:pt x="105742" y="62400"/>
                      <a:pt x="104554" y="63600"/>
                      <a:pt x="102178" y="63600"/>
                    </a:cubicBezTo>
                    <a:cubicBezTo>
                      <a:pt x="99801" y="63600"/>
                      <a:pt x="97425" y="62400"/>
                      <a:pt x="97425" y="60000"/>
                    </a:cubicBezTo>
                    <a:close/>
                    <a:moveTo>
                      <a:pt x="17821" y="94800"/>
                    </a:moveTo>
                    <a:cubicBezTo>
                      <a:pt x="62970" y="94800"/>
                      <a:pt x="62970" y="94800"/>
                      <a:pt x="62970" y="94800"/>
                    </a:cubicBezTo>
                    <a:cubicBezTo>
                      <a:pt x="62970" y="100800"/>
                      <a:pt x="62970" y="100800"/>
                      <a:pt x="62970" y="100800"/>
                    </a:cubicBezTo>
                    <a:cubicBezTo>
                      <a:pt x="17821" y="100800"/>
                      <a:pt x="17821" y="100800"/>
                      <a:pt x="17821" y="100800"/>
                    </a:cubicBezTo>
                    <a:lnTo>
                      <a:pt x="17821" y="94800"/>
                    </a:lnTo>
                    <a:close/>
                    <a:moveTo>
                      <a:pt x="105742" y="98400"/>
                    </a:moveTo>
                    <a:cubicBezTo>
                      <a:pt x="105742" y="100800"/>
                      <a:pt x="104554" y="102000"/>
                      <a:pt x="102178" y="102000"/>
                    </a:cubicBezTo>
                    <a:cubicBezTo>
                      <a:pt x="99801" y="102000"/>
                      <a:pt x="97425" y="100800"/>
                      <a:pt x="97425" y="98400"/>
                    </a:cubicBezTo>
                    <a:cubicBezTo>
                      <a:pt x="97425" y="96000"/>
                      <a:pt x="99801" y="93600"/>
                      <a:pt x="102178" y="93600"/>
                    </a:cubicBezTo>
                    <a:cubicBezTo>
                      <a:pt x="104554" y="93600"/>
                      <a:pt x="105742" y="96000"/>
                      <a:pt x="105742"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0" name="Shape 820"/>
              <p:cNvSpPr/>
              <p:nvPr/>
            </p:nvSpPr>
            <p:spPr>
              <a:xfrm>
                <a:off x="-288" y="1694"/>
                <a:ext cx="0" cy="300"/>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2835" y="120000"/>
                      <a:pt x="120000" y="115051"/>
                      <a:pt x="120000" y="107628"/>
                    </a:cubicBezTo>
                    <a:cubicBezTo>
                      <a:pt x="120000" y="12371"/>
                      <a:pt x="120000" y="12371"/>
                      <a:pt x="120000" y="12371"/>
                    </a:cubicBezTo>
                    <a:cubicBezTo>
                      <a:pt x="120000" y="6185"/>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5257"/>
                      <a:pt x="8955" y="95257"/>
                      <a:pt x="8955" y="95257"/>
                    </a:cubicBezTo>
                    <a:cubicBezTo>
                      <a:pt x="112835" y="95257"/>
                      <a:pt x="112835" y="95257"/>
                      <a:pt x="112835" y="95257"/>
                    </a:cubicBezTo>
                    <a:lnTo>
                      <a:pt x="112835" y="107628"/>
                    </a:lnTo>
                    <a:close/>
                    <a:moveTo>
                      <a:pt x="112835" y="25979"/>
                    </a:moveTo>
                    <a:cubicBezTo>
                      <a:pt x="8955" y="25979"/>
                      <a:pt x="8955" y="25979"/>
                      <a:pt x="8955" y="25979"/>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5979"/>
                    </a:lnTo>
                    <a:close/>
                    <a:moveTo>
                      <a:pt x="51940" y="105154"/>
                    </a:moveTo>
                    <a:cubicBezTo>
                      <a:pt x="51940" y="101443"/>
                      <a:pt x="55522" y="98969"/>
                      <a:pt x="60895" y="98969"/>
                    </a:cubicBezTo>
                    <a:cubicBezTo>
                      <a:pt x="64477" y="98969"/>
                      <a:pt x="68059" y="101443"/>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1" name="Shape 821"/>
              <p:cNvSpPr/>
              <p:nvPr/>
            </p:nvSpPr>
            <p:spPr>
              <a:xfrm>
                <a:off x="557" y="1865"/>
                <a:ext cx="300" cy="1200"/>
              </a:xfrm>
              <a:custGeom>
                <a:avLst/>
                <a:gdLst/>
                <a:ahLst/>
                <a:cxnLst/>
                <a:rect l="0" t="0" r="0" b="0"/>
                <a:pathLst>
                  <a:path w="120000" h="120000" extrusionOk="0">
                    <a:moveTo>
                      <a:pt x="2566" y="120000"/>
                    </a:moveTo>
                    <a:lnTo>
                      <a:pt x="0" y="119546"/>
                    </a:lnTo>
                    <a:lnTo>
                      <a:pt x="117433" y="0"/>
                    </a:lnTo>
                    <a:lnTo>
                      <a:pt x="120000" y="340"/>
                    </a:lnTo>
                    <a:lnTo>
                      <a:pt x="2566"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822" name="Shape 822"/>
            <p:cNvGrpSpPr/>
            <p:nvPr/>
          </p:nvGrpSpPr>
          <p:grpSpPr>
            <a:xfrm>
              <a:off x="-720" y="-12"/>
              <a:ext cx="9055" cy="3421"/>
              <a:chOff x="-720" y="-12"/>
              <a:chExt cx="9055" cy="3421"/>
            </a:xfrm>
          </p:grpSpPr>
          <p:sp>
            <p:nvSpPr>
              <p:cNvPr id="823" name="Shape 823"/>
              <p:cNvSpPr/>
              <p:nvPr/>
            </p:nvSpPr>
            <p:spPr>
              <a:xfrm>
                <a:off x="3387" y="1317"/>
                <a:ext cx="900" cy="900"/>
              </a:xfrm>
              <a:custGeom>
                <a:avLst/>
                <a:gdLst/>
                <a:ahLst/>
                <a:cxnLst/>
                <a:rect l="0" t="0" r="0" b="0"/>
                <a:pathLst>
                  <a:path w="120000" h="120000" extrusionOk="0">
                    <a:moveTo>
                      <a:pt x="72265" y="120000"/>
                    </a:moveTo>
                    <a:cubicBezTo>
                      <a:pt x="71602" y="116859"/>
                      <a:pt x="71602" y="116859"/>
                      <a:pt x="71602" y="116859"/>
                    </a:cubicBezTo>
                    <a:cubicBezTo>
                      <a:pt x="97679" y="111252"/>
                      <a:pt x="116906" y="87700"/>
                      <a:pt x="116906" y="60560"/>
                    </a:cubicBezTo>
                    <a:cubicBezTo>
                      <a:pt x="116906" y="28934"/>
                      <a:pt x="91270" y="3140"/>
                      <a:pt x="59889" y="3140"/>
                    </a:cubicBezTo>
                    <a:cubicBezTo>
                      <a:pt x="28508" y="3140"/>
                      <a:pt x="3093" y="28934"/>
                      <a:pt x="3093" y="60560"/>
                    </a:cubicBezTo>
                    <a:cubicBezTo>
                      <a:pt x="3093" y="63700"/>
                      <a:pt x="3314" y="66841"/>
                      <a:pt x="3756" y="69757"/>
                    </a:cubicBezTo>
                    <a:cubicBezTo>
                      <a:pt x="662" y="70429"/>
                      <a:pt x="662" y="70429"/>
                      <a:pt x="662" y="70429"/>
                    </a:cubicBezTo>
                    <a:cubicBezTo>
                      <a:pt x="220" y="67065"/>
                      <a:pt x="0" y="63925"/>
                      <a:pt x="0" y="60560"/>
                    </a:cubicBezTo>
                    <a:cubicBezTo>
                      <a:pt x="0" y="27140"/>
                      <a:pt x="26740" y="0"/>
                      <a:pt x="59889" y="0"/>
                    </a:cubicBezTo>
                    <a:cubicBezTo>
                      <a:pt x="93038" y="0"/>
                      <a:pt x="120000" y="27140"/>
                      <a:pt x="120000" y="60560"/>
                    </a:cubicBezTo>
                    <a:cubicBezTo>
                      <a:pt x="120000" y="89046"/>
                      <a:pt x="99889" y="114168"/>
                      <a:pt x="72265"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4" name="Shape 824"/>
              <p:cNvSpPr/>
              <p:nvPr/>
            </p:nvSpPr>
            <p:spPr>
              <a:xfrm>
                <a:off x="6915" y="2044"/>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5" name="Shape 825"/>
              <p:cNvSpPr/>
              <p:nvPr/>
            </p:nvSpPr>
            <p:spPr>
              <a:xfrm>
                <a:off x="6915" y="2103"/>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6" name="Shape 826"/>
              <p:cNvSpPr/>
              <p:nvPr/>
            </p:nvSpPr>
            <p:spPr>
              <a:xfrm>
                <a:off x="6915" y="2149"/>
                <a:ext cx="0" cy="0"/>
              </a:xfrm>
              <a:custGeom>
                <a:avLst/>
                <a:gdLst/>
                <a:ahLst/>
                <a:cxnLst/>
                <a:rect l="0" t="0" r="0" b="0"/>
                <a:pathLst>
                  <a:path w="120000" h="120000" extrusionOk="0">
                    <a:moveTo>
                      <a:pt x="0" y="75555"/>
                    </a:moveTo>
                    <a:cubicBezTo>
                      <a:pt x="44137" y="120000"/>
                      <a:pt x="80000" y="120000"/>
                      <a:pt x="120000" y="75555"/>
                    </a:cubicBezTo>
                    <a:cubicBezTo>
                      <a:pt x="120000" y="0"/>
                      <a:pt x="120000" y="0"/>
                      <a:pt x="120000" y="0"/>
                    </a:cubicBezTo>
                    <a:cubicBezTo>
                      <a:pt x="0" y="0"/>
                      <a:pt x="0" y="0"/>
                      <a:pt x="0" y="0"/>
                    </a:cubicBezTo>
                    <a:lnTo>
                      <a:pt x="0" y="7555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7" name="Shape 827"/>
              <p:cNvSpPr/>
              <p:nvPr/>
            </p:nvSpPr>
            <p:spPr>
              <a:xfrm>
                <a:off x="7001" y="2512"/>
                <a:ext cx="0" cy="300"/>
              </a:xfrm>
              <a:custGeom>
                <a:avLst/>
                <a:gdLst/>
                <a:ahLst/>
                <a:cxnLst/>
                <a:rect l="0" t="0" r="0" b="0"/>
                <a:pathLst>
                  <a:path w="120000" h="120000" extrusionOk="0">
                    <a:moveTo>
                      <a:pt x="102089" y="0"/>
                    </a:moveTo>
                    <a:cubicBezTo>
                      <a:pt x="17910" y="0"/>
                      <a:pt x="17910" y="0"/>
                      <a:pt x="17910" y="0"/>
                    </a:cubicBezTo>
                    <a:cubicBezTo>
                      <a:pt x="7164" y="0"/>
                      <a:pt x="0" y="4948"/>
                      <a:pt x="0" y="12371"/>
                    </a:cubicBezTo>
                    <a:cubicBezTo>
                      <a:pt x="0" y="107628"/>
                      <a:pt x="0" y="107628"/>
                      <a:pt x="0" y="107628"/>
                    </a:cubicBezTo>
                    <a:cubicBezTo>
                      <a:pt x="0" y="113814"/>
                      <a:pt x="7164"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1044" y="107628"/>
                    </a:moveTo>
                    <a:cubicBezTo>
                      <a:pt x="111044" y="111340"/>
                      <a:pt x="107462" y="113814"/>
                      <a:pt x="102089" y="113814"/>
                    </a:cubicBezTo>
                    <a:cubicBezTo>
                      <a:pt x="17910" y="113814"/>
                      <a:pt x="17910" y="113814"/>
                      <a:pt x="17910" y="113814"/>
                    </a:cubicBezTo>
                    <a:cubicBezTo>
                      <a:pt x="12537" y="113814"/>
                      <a:pt x="7164" y="111340"/>
                      <a:pt x="7164" y="107628"/>
                    </a:cubicBezTo>
                    <a:cubicBezTo>
                      <a:pt x="7164" y="94020"/>
                      <a:pt x="7164" y="94020"/>
                      <a:pt x="7164" y="94020"/>
                    </a:cubicBezTo>
                    <a:cubicBezTo>
                      <a:pt x="111044" y="94020"/>
                      <a:pt x="111044" y="94020"/>
                      <a:pt x="111044" y="94020"/>
                    </a:cubicBezTo>
                    <a:lnTo>
                      <a:pt x="111044" y="107628"/>
                    </a:lnTo>
                    <a:close/>
                    <a:moveTo>
                      <a:pt x="111044" y="24742"/>
                    </a:moveTo>
                    <a:cubicBezTo>
                      <a:pt x="7164" y="24742"/>
                      <a:pt x="7164" y="24742"/>
                      <a:pt x="7164" y="24742"/>
                    </a:cubicBezTo>
                    <a:cubicBezTo>
                      <a:pt x="7164" y="12371"/>
                      <a:pt x="7164" y="12371"/>
                      <a:pt x="7164" y="12371"/>
                    </a:cubicBezTo>
                    <a:cubicBezTo>
                      <a:pt x="7164" y="7422"/>
                      <a:pt x="12537" y="4948"/>
                      <a:pt x="17910" y="4948"/>
                    </a:cubicBezTo>
                    <a:cubicBezTo>
                      <a:pt x="102089" y="4948"/>
                      <a:pt x="102089" y="4948"/>
                      <a:pt x="102089" y="4948"/>
                    </a:cubicBezTo>
                    <a:cubicBezTo>
                      <a:pt x="107462" y="4948"/>
                      <a:pt x="111044" y="7422"/>
                      <a:pt x="111044" y="12371"/>
                    </a:cubicBezTo>
                    <a:lnTo>
                      <a:pt x="111044"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6082"/>
                      <a:pt x="73432" y="16082"/>
                      <a:pt x="73432" y="16082"/>
                    </a:cubicBezTo>
                    <a:cubicBezTo>
                      <a:pt x="46567" y="16082"/>
                      <a:pt x="46567" y="16082"/>
                      <a:pt x="46567" y="16082"/>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8" name="Shape 828"/>
              <p:cNvSpPr/>
              <p:nvPr/>
            </p:nvSpPr>
            <p:spPr>
              <a:xfrm>
                <a:off x="6886" y="1349"/>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5200"/>
                    </a:moveTo>
                    <a:cubicBezTo>
                      <a:pt x="17821" y="25200"/>
                      <a:pt x="17821" y="25200"/>
                      <a:pt x="17821" y="25200"/>
                    </a:cubicBezTo>
                    <a:cubicBezTo>
                      <a:pt x="17821" y="19200"/>
                      <a:pt x="17821" y="19200"/>
                      <a:pt x="17821" y="19200"/>
                    </a:cubicBezTo>
                    <a:cubicBezTo>
                      <a:pt x="62970" y="19200"/>
                      <a:pt x="62970" y="19200"/>
                      <a:pt x="62970" y="19200"/>
                    </a:cubicBezTo>
                    <a:lnTo>
                      <a:pt x="62970" y="25200"/>
                    </a:lnTo>
                    <a:close/>
                    <a:moveTo>
                      <a:pt x="97425" y="21600"/>
                    </a:moveTo>
                    <a:cubicBezTo>
                      <a:pt x="97425" y="19200"/>
                      <a:pt x="99801" y="18000"/>
                      <a:pt x="102178" y="18000"/>
                    </a:cubicBezTo>
                    <a:cubicBezTo>
                      <a:pt x="103366" y="18000"/>
                      <a:pt x="105742" y="19200"/>
                      <a:pt x="105742" y="21600"/>
                    </a:cubicBezTo>
                    <a:cubicBezTo>
                      <a:pt x="105742" y="24000"/>
                      <a:pt x="103366" y="26400"/>
                      <a:pt x="102178" y="26400"/>
                    </a:cubicBezTo>
                    <a:cubicBezTo>
                      <a:pt x="99801" y="26400"/>
                      <a:pt x="97425" y="24000"/>
                      <a:pt x="97425" y="21600"/>
                    </a:cubicBezTo>
                    <a:close/>
                    <a:moveTo>
                      <a:pt x="17821" y="63600"/>
                    </a:moveTo>
                    <a:cubicBezTo>
                      <a:pt x="17821" y="57600"/>
                      <a:pt x="17821" y="57600"/>
                      <a:pt x="17821" y="57600"/>
                    </a:cubicBezTo>
                    <a:cubicBezTo>
                      <a:pt x="62970" y="57600"/>
                      <a:pt x="62970" y="57600"/>
                      <a:pt x="62970" y="57600"/>
                    </a:cubicBezTo>
                    <a:cubicBezTo>
                      <a:pt x="62970" y="63600"/>
                      <a:pt x="62970" y="63600"/>
                      <a:pt x="62970" y="63600"/>
                    </a:cubicBezTo>
                    <a:lnTo>
                      <a:pt x="17821" y="63600"/>
                    </a:lnTo>
                    <a:close/>
                    <a:moveTo>
                      <a:pt x="97425" y="60000"/>
                    </a:moveTo>
                    <a:cubicBezTo>
                      <a:pt x="97425" y="57600"/>
                      <a:pt x="99801" y="56400"/>
                      <a:pt x="102178" y="56400"/>
                    </a:cubicBezTo>
                    <a:cubicBezTo>
                      <a:pt x="103366" y="56400"/>
                      <a:pt x="105742" y="57600"/>
                      <a:pt x="105742" y="60000"/>
                    </a:cubicBezTo>
                    <a:cubicBezTo>
                      <a:pt x="105742" y="62400"/>
                      <a:pt x="103366" y="64800"/>
                      <a:pt x="102178" y="64800"/>
                    </a:cubicBezTo>
                    <a:cubicBezTo>
                      <a:pt x="99801" y="64800"/>
                      <a:pt x="97425" y="62400"/>
                      <a:pt x="97425" y="60000"/>
                    </a:cubicBezTo>
                    <a:close/>
                    <a:moveTo>
                      <a:pt x="17821" y="96000"/>
                    </a:moveTo>
                    <a:cubicBezTo>
                      <a:pt x="62970" y="96000"/>
                      <a:pt x="62970" y="96000"/>
                      <a:pt x="62970" y="96000"/>
                    </a:cubicBezTo>
                    <a:cubicBezTo>
                      <a:pt x="62970" y="102000"/>
                      <a:pt x="62970" y="102000"/>
                      <a:pt x="62970" y="102000"/>
                    </a:cubicBezTo>
                    <a:cubicBezTo>
                      <a:pt x="17821" y="102000"/>
                      <a:pt x="17821" y="102000"/>
                      <a:pt x="17821" y="102000"/>
                    </a:cubicBezTo>
                    <a:lnTo>
                      <a:pt x="17821" y="96000"/>
                    </a:lnTo>
                    <a:close/>
                    <a:moveTo>
                      <a:pt x="105742" y="98400"/>
                    </a:moveTo>
                    <a:cubicBezTo>
                      <a:pt x="105742" y="100800"/>
                      <a:pt x="103366" y="103200"/>
                      <a:pt x="102178" y="103200"/>
                    </a:cubicBezTo>
                    <a:cubicBezTo>
                      <a:pt x="99801" y="103200"/>
                      <a:pt x="97425" y="100800"/>
                      <a:pt x="97425" y="98400"/>
                    </a:cubicBezTo>
                    <a:cubicBezTo>
                      <a:pt x="97425" y="96000"/>
                      <a:pt x="99801" y="94800"/>
                      <a:pt x="102178" y="94800"/>
                    </a:cubicBezTo>
                    <a:cubicBezTo>
                      <a:pt x="103366" y="94800"/>
                      <a:pt x="105742" y="96000"/>
                      <a:pt x="105742"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29" name="Shape 829"/>
              <p:cNvSpPr/>
              <p:nvPr/>
            </p:nvSpPr>
            <p:spPr>
              <a:xfrm>
                <a:off x="3676" y="2493"/>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5940"/>
                    </a:moveTo>
                    <a:cubicBezTo>
                      <a:pt x="115200" y="38019"/>
                      <a:pt x="115200" y="38019"/>
                      <a:pt x="115200" y="38019"/>
                    </a:cubicBezTo>
                    <a:cubicBezTo>
                      <a:pt x="6000" y="38019"/>
                      <a:pt x="6000" y="38019"/>
                      <a:pt x="6000" y="38019"/>
                    </a:cubicBezTo>
                    <a:cubicBezTo>
                      <a:pt x="6000" y="5940"/>
                      <a:pt x="6000" y="5940"/>
                      <a:pt x="6000" y="5940"/>
                    </a:cubicBezTo>
                    <a:lnTo>
                      <a:pt x="115200" y="5940"/>
                    </a:lnTo>
                    <a:close/>
                    <a:moveTo>
                      <a:pt x="115200" y="43960"/>
                    </a:moveTo>
                    <a:cubicBezTo>
                      <a:pt x="115200" y="76039"/>
                      <a:pt x="115200" y="76039"/>
                      <a:pt x="115200" y="76039"/>
                    </a:cubicBezTo>
                    <a:cubicBezTo>
                      <a:pt x="6000" y="76039"/>
                      <a:pt x="6000" y="76039"/>
                      <a:pt x="6000" y="76039"/>
                    </a:cubicBezTo>
                    <a:cubicBezTo>
                      <a:pt x="6000" y="43960"/>
                      <a:pt x="6000" y="43960"/>
                      <a:pt x="6000" y="43960"/>
                    </a:cubicBezTo>
                    <a:lnTo>
                      <a:pt x="115200" y="43960"/>
                    </a:lnTo>
                    <a:close/>
                    <a:moveTo>
                      <a:pt x="6000" y="114059"/>
                    </a:moveTo>
                    <a:cubicBezTo>
                      <a:pt x="6000" y="81980"/>
                      <a:pt x="6000" y="81980"/>
                      <a:pt x="6000" y="81980"/>
                    </a:cubicBezTo>
                    <a:cubicBezTo>
                      <a:pt x="115200" y="81980"/>
                      <a:pt x="115200" y="81980"/>
                      <a:pt x="115200" y="81980"/>
                    </a:cubicBezTo>
                    <a:cubicBezTo>
                      <a:pt x="115200" y="114059"/>
                      <a:pt x="115200" y="114059"/>
                      <a:pt x="115200" y="114059"/>
                    </a:cubicBezTo>
                    <a:lnTo>
                      <a:pt x="6000" y="114059"/>
                    </a:lnTo>
                    <a:close/>
                    <a:moveTo>
                      <a:pt x="63600" y="24950"/>
                    </a:moveTo>
                    <a:cubicBezTo>
                      <a:pt x="18000" y="24950"/>
                      <a:pt x="18000" y="24950"/>
                      <a:pt x="18000" y="24950"/>
                    </a:cubicBezTo>
                    <a:cubicBezTo>
                      <a:pt x="18000" y="19009"/>
                      <a:pt x="18000" y="19009"/>
                      <a:pt x="18000" y="19009"/>
                    </a:cubicBezTo>
                    <a:cubicBezTo>
                      <a:pt x="63600" y="19009"/>
                      <a:pt x="63600" y="19009"/>
                      <a:pt x="63600" y="19009"/>
                    </a:cubicBezTo>
                    <a:lnTo>
                      <a:pt x="63600" y="24950"/>
                    </a:lnTo>
                    <a:close/>
                    <a:moveTo>
                      <a:pt x="98400" y="21386"/>
                    </a:moveTo>
                    <a:cubicBezTo>
                      <a:pt x="98400" y="20198"/>
                      <a:pt x="100800" y="17821"/>
                      <a:pt x="102000" y="17821"/>
                    </a:cubicBezTo>
                    <a:cubicBezTo>
                      <a:pt x="104400" y="17821"/>
                      <a:pt x="106800" y="20198"/>
                      <a:pt x="106800" y="21386"/>
                    </a:cubicBezTo>
                    <a:cubicBezTo>
                      <a:pt x="106800" y="23762"/>
                      <a:pt x="104400" y="26138"/>
                      <a:pt x="102000" y="26138"/>
                    </a:cubicBezTo>
                    <a:cubicBezTo>
                      <a:pt x="100800" y="26138"/>
                      <a:pt x="98400" y="23762"/>
                      <a:pt x="98400" y="21386"/>
                    </a:cubicBezTo>
                    <a:close/>
                    <a:moveTo>
                      <a:pt x="18000" y="62970"/>
                    </a:moveTo>
                    <a:cubicBezTo>
                      <a:pt x="18000" y="57029"/>
                      <a:pt x="18000" y="57029"/>
                      <a:pt x="18000" y="57029"/>
                    </a:cubicBezTo>
                    <a:cubicBezTo>
                      <a:pt x="63600" y="57029"/>
                      <a:pt x="63600" y="57029"/>
                      <a:pt x="63600" y="57029"/>
                    </a:cubicBezTo>
                    <a:cubicBezTo>
                      <a:pt x="63600" y="62970"/>
                      <a:pt x="63600" y="62970"/>
                      <a:pt x="63600" y="62970"/>
                    </a:cubicBezTo>
                    <a:lnTo>
                      <a:pt x="18000" y="62970"/>
                    </a:lnTo>
                    <a:close/>
                    <a:moveTo>
                      <a:pt x="98400" y="59405"/>
                    </a:moveTo>
                    <a:cubicBezTo>
                      <a:pt x="98400" y="58217"/>
                      <a:pt x="100800" y="55841"/>
                      <a:pt x="102000" y="55841"/>
                    </a:cubicBezTo>
                    <a:cubicBezTo>
                      <a:pt x="104400" y="55841"/>
                      <a:pt x="106800" y="58217"/>
                      <a:pt x="106800" y="59405"/>
                    </a:cubicBezTo>
                    <a:cubicBezTo>
                      <a:pt x="106800" y="61782"/>
                      <a:pt x="104400" y="64158"/>
                      <a:pt x="102000" y="64158"/>
                    </a:cubicBezTo>
                    <a:cubicBezTo>
                      <a:pt x="100800" y="64158"/>
                      <a:pt x="98400" y="61782"/>
                      <a:pt x="98400" y="59405"/>
                    </a:cubicBezTo>
                    <a:close/>
                    <a:moveTo>
                      <a:pt x="18000" y="95049"/>
                    </a:moveTo>
                    <a:cubicBezTo>
                      <a:pt x="63600" y="95049"/>
                      <a:pt x="63600" y="95049"/>
                      <a:pt x="63600" y="95049"/>
                    </a:cubicBezTo>
                    <a:cubicBezTo>
                      <a:pt x="63600" y="100990"/>
                      <a:pt x="63600" y="100990"/>
                      <a:pt x="63600" y="100990"/>
                    </a:cubicBezTo>
                    <a:cubicBezTo>
                      <a:pt x="18000" y="100990"/>
                      <a:pt x="18000" y="100990"/>
                      <a:pt x="18000" y="100990"/>
                    </a:cubicBezTo>
                    <a:lnTo>
                      <a:pt x="18000" y="95049"/>
                    </a:lnTo>
                    <a:close/>
                    <a:moveTo>
                      <a:pt x="106800" y="97425"/>
                    </a:moveTo>
                    <a:cubicBezTo>
                      <a:pt x="106800" y="99801"/>
                      <a:pt x="104400" y="102178"/>
                      <a:pt x="102000" y="102178"/>
                    </a:cubicBezTo>
                    <a:cubicBezTo>
                      <a:pt x="100800" y="102178"/>
                      <a:pt x="98400" y="99801"/>
                      <a:pt x="98400" y="97425"/>
                    </a:cubicBezTo>
                    <a:cubicBezTo>
                      <a:pt x="98400" y="96237"/>
                      <a:pt x="100800" y="93861"/>
                      <a:pt x="102000" y="93861"/>
                    </a:cubicBezTo>
                    <a:cubicBezTo>
                      <a:pt x="104400" y="93861"/>
                      <a:pt x="106800" y="96237"/>
                      <a:pt x="106800" y="9742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0" name="Shape 830"/>
              <p:cNvSpPr/>
              <p:nvPr/>
            </p:nvSpPr>
            <p:spPr>
              <a:xfrm>
                <a:off x="6397" y="953"/>
                <a:ext cx="0" cy="0"/>
              </a:xfrm>
              <a:custGeom>
                <a:avLst/>
                <a:gdLst/>
                <a:ahLst/>
                <a:cxnLst/>
                <a:rect l="0" t="0" r="0" b="0"/>
                <a:pathLst>
                  <a:path w="120000" h="120000" extrusionOk="0">
                    <a:moveTo>
                      <a:pt x="0" y="44444"/>
                    </a:moveTo>
                    <a:cubicBezTo>
                      <a:pt x="0" y="120000"/>
                      <a:pt x="0" y="120000"/>
                      <a:pt x="0" y="120000"/>
                    </a:cubicBezTo>
                    <a:cubicBezTo>
                      <a:pt x="120000" y="120000"/>
                      <a:pt x="120000" y="120000"/>
                      <a:pt x="120000" y="120000"/>
                    </a:cubicBezTo>
                    <a:cubicBezTo>
                      <a:pt x="120000" y="44444"/>
                      <a:pt x="120000" y="44444"/>
                      <a:pt x="120000" y="44444"/>
                    </a:cubicBezTo>
                    <a:cubicBezTo>
                      <a:pt x="75862" y="0"/>
                      <a:pt x="40000" y="4444"/>
                      <a:pt x="0" y="44444"/>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1" name="Shape 831"/>
              <p:cNvSpPr/>
              <p:nvPr/>
            </p:nvSpPr>
            <p:spPr>
              <a:xfrm>
                <a:off x="6397" y="1013"/>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2" name="Shape 832"/>
              <p:cNvSpPr/>
              <p:nvPr/>
            </p:nvSpPr>
            <p:spPr>
              <a:xfrm>
                <a:off x="6397" y="1058"/>
                <a:ext cx="0" cy="0"/>
              </a:xfrm>
              <a:custGeom>
                <a:avLst/>
                <a:gdLst/>
                <a:ahLst/>
                <a:cxnLst/>
                <a:rect l="0" t="0" r="0" b="0"/>
                <a:pathLst>
                  <a:path w="120000" h="120000" extrusionOk="0">
                    <a:moveTo>
                      <a:pt x="0" y="80000"/>
                    </a:moveTo>
                    <a:cubicBezTo>
                      <a:pt x="44137" y="120000"/>
                      <a:pt x="80000" y="120000"/>
                      <a:pt x="120000" y="80000"/>
                    </a:cubicBezTo>
                    <a:cubicBezTo>
                      <a:pt x="120000" y="0"/>
                      <a:pt x="120000" y="0"/>
                      <a:pt x="120000" y="0"/>
                    </a:cubicBezTo>
                    <a:cubicBezTo>
                      <a:pt x="0" y="0"/>
                      <a:pt x="0" y="0"/>
                      <a:pt x="0" y="0"/>
                    </a:cubicBezTo>
                    <a:lnTo>
                      <a:pt x="0" y="8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3" name="Shape 833"/>
              <p:cNvSpPr/>
              <p:nvPr/>
            </p:nvSpPr>
            <p:spPr>
              <a:xfrm>
                <a:off x="7607" y="2860"/>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9200"/>
                      <a:pt x="17821" y="19200"/>
                      <a:pt x="17821" y="19200"/>
                    </a:cubicBezTo>
                    <a:cubicBezTo>
                      <a:pt x="62970" y="19200"/>
                      <a:pt x="62970" y="19200"/>
                      <a:pt x="62970" y="19200"/>
                    </a:cubicBezTo>
                    <a:lnTo>
                      <a:pt x="62970" y="24000"/>
                    </a:lnTo>
                    <a:close/>
                    <a:moveTo>
                      <a:pt x="97425" y="21600"/>
                    </a:moveTo>
                    <a:cubicBezTo>
                      <a:pt x="97425" y="19200"/>
                      <a:pt x="99801" y="18000"/>
                      <a:pt x="102178" y="18000"/>
                    </a:cubicBezTo>
                    <a:cubicBezTo>
                      <a:pt x="104554" y="18000"/>
                      <a:pt x="105742" y="19200"/>
                      <a:pt x="105742" y="21600"/>
                    </a:cubicBezTo>
                    <a:cubicBezTo>
                      <a:pt x="105742" y="24000"/>
                      <a:pt x="104554" y="26400"/>
                      <a:pt x="102178" y="26400"/>
                    </a:cubicBezTo>
                    <a:cubicBezTo>
                      <a:pt x="99801" y="26400"/>
                      <a:pt x="97425" y="24000"/>
                      <a:pt x="97425" y="21600"/>
                    </a:cubicBezTo>
                    <a:close/>
                    <a:moveTo>
                      <a:pt x="17821" y="62400"/>
                    </a:moveTo>
                    <a:cubicBezTo>
                      <a:pt x="17821" y="57600"/>
                      <a:pt x="17821" y="57600"/>
                      <a:pt x="17821" y="57600"/>
                    </a:cubicBezTo>
                    <a:cubicBezTo>
                      <a:pt x="62970" y="57600"/>
                      <a:pt x="62970" y="57600"/>
                      <a:pt x="62970" y="57600"/>
                    </a:cubicBezTo>
                    <a:cubicBezTo>
                      <a:pt x="62970" y="62400"/>
                      <a:pt x="62970" y="62400"/>
                      <a:pt x="62970" y="62400"/>
                    </a:cubicBezTo>
                    <a:lnTo>
                      <a:pt x="17821" y="62400"/>
                    </a:lnTo>
                    <a:close/>
                    <a:moveTo>
                      <a:pt x="97425" y="60000"/>
                    </a:moveTo>
                    <a:cubicBezTo>
                      <a:pt x="97425" y="57600"/>
                      <a:pt x="99801" y="56400"/>
                      <a:pt x="102178" y="56400"/>
                    </a:cubicBezTo>
                    <a:cubicBezTo>
                      <a:pt x="104554" y="56400"/>
                      <a:pt x="105742" y="57600"/>
                      <a:pt x="105742" y="60000"/>
                    </a:cubicBezTo>
                    <a:cubicBezTo>
                      <a:pt x="105742" y="62400"/>
                      <a:pt x="104554" y="64800"/>
                      <a:pt x="102178" y="64800"/>
                    </a:cubicBezTo>
                    <a:cubicBezTo>
                      <a:pt x="99801" y="64800"/>
                      <a:pt x="97425" y="62400"/>
                      <a:pt x="97425" y="60000"/>
                    </a:cubicBezTo>
                    <a:close/>
                    <a:moveTo>
                      <a:pt x="17821" y="96000"/>
                    </a:moveTo>
                    <a:cubicBezTo>
                      <a:pt x="62970" y="96000"/>
                      <a:pt x="62970" y="96000"/>
                      <a:pt x="62970" y="96000"/>
                    </a:cubicBezTo>
                    <a:cubicBezTo>
                      <a:pt x="62970" y="100800"/>
                      <a:pt x="62970" y="100800"/>
                      <a:pt x="62970" y="100800"/>
                    </a:cubicBezTo>
                    <a:cubicBezTo>
                      <a:pt x="17821" y="100800"/>
                      <a:pt x="17821" y="100800"/>
                      <a:pt x="17821" y="100800"/>
                    </a:cubicBezTo>
                    <a:lnTo>
                      <a:pt x="17821" y="96000"/>
                    </a:lnTo>
                    <a:close/>
                    <a:moveTo>
                      <a:pt x="105742" y="98400"/>
                    </a:moveTo>
                    <a:cubicBezTo>
                      <a:pt x="105742" y="100800"/>
                      <a:pt x="104554" y="103200"/>
                      <a:pt x="102178" y="103200"/>
                    </a:cubicBezTo>
                    <a:cubicBezTo>
                      <a:pt x="99801" y="103200"/>
                      <a:pt x="97425" y="100800"/>
                      <a:pt x="97425" y="98400"/>
                    </a:cubicBezTo>
                    <a:cubicBezTo>
                      <a:pt x="97425" y="96000"/>
                      <a:pt x="99801" y="94800"/>
                      <a:pt x="102178" y="94800"/>
                    </a:cubicBezTo>
                    <a:cubicBezTo>
                      <a:pt x="104554" y="94800"/>
                      <a:pt x="105742" y="96000"/>
                      <a:pt x="105742"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4" name="Shape 834"/>
              <p:cNvSpPr/>
              <p:nvPr/>
            </p:nvSpPr>
            <p:spPr>
              <a:xfrm>
                <a:off x="7604" y="1469"/>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5" name="Shape 835"/>
              <p:cNvSpPr/>
              <p:nvPr/>
            </p:nvSpPr>
            <p:spPr>
              <a:xfrm>
                <a:off x="7156" y="2744"/>
                <a:ext cx="300" cy="300"/>
              </a:xfrm>
              <a:custGeom>
                <a:avLst/>
                <a:gdLst/>
                <a:ahLst/>
                <a:cxnLst/>
                <a:rect l="0" t="0" r="0" b="0"/>
                <a:pathLst>
                  <a:path w="120000" h="120000" extrusionOk="0">
                    <a:moveTo>
                      <a:pt x="81656" y="53964"/>
                    </a:moveTo>
                    <a:lnTo>
                      <a:pt x="37633" y="53964"/>
                    </a:lnTo>
                    <a:lnTo>
                      <a:pt x="37633" y="47573"/>
                    </a:lnTo>
                    <a:lnTo>
                      <a:pt x="81656" y="47573"/>
                    </a:lnTo>
                    <a:lnTo>
                      <a:pt x="81656" y="53964"/>
                    </a:lnTo>
                    <a:close/>
                    <a:moveTo>
                      <a:pt x="81656" y="68165"/>
                    </a:moveTo>
                    <a:lnTo>
                      <a:pt x="37633" y="68165"/>
                    </a:lnTo>
                    <a:lnTo>
                      <a:pt x="37633" y="73846"/>
                    </a:lnTo>
                    <a:lnTo>
                      <a:pt x="81656" y="73846"/>
                    </a:lnTo>
                    <a:lnTo>
                      <a:pt x="81656" y="68165"/>
                    </a:lnTo>
                    <a:close/>
                    <a:moveTo>
                      <a:pt x="81656" y="27692"/>
                    </a:moveTo>
                    <a:lnTo>
                      <a:pt x="37633" y="27692"/>
                    </a:lnTo>
                    <a:lnTo>
                      <a:pt x="37633" y="33372"/>
                    </a:lnTo>
                    <a:lnTo>
                      <a:pt x="81656" y="33372"/>
                    </a:lnTo>
                    <a:lnTo>
                      <a:pt x="81656" y="27692"/>
                    </a:lnTo>
                    <a:close/>
                    <a:moveTo>
                      <a:pt x="81656" y="89467"/>
                    </a:moveTo>
                    <a:lnTo>
                      <a:pt x="37633" y="89467"/>
                    </a:lnTo>
                    <a:lnTo>
                      <a:pt x="37633" y="94437"/>
                    </a:lnTo>
                    <a:lnTo>
                      <a:pt x="81656" y="94437"/>
                    </a:lnTo>
                    <a:lnTo>
                      <a:pt x="81656" y="89467"/>
                    </a:lnTo>
                    <a:close/>
                    <a:moveTo>
                      <a:pt x="120000" y="120000"/>
                    </a:moveTo>
                    <a:lnTo>
                      <a:pt x="0" y="120000"/>
                    </a:lnTo>
                    <a:lnTo>
                      <a:pt x="0" y="0"/>
                    </a:lnTo>
                    <a:lnTo>
                      <a:pt x="120000" y="0"/>
                    </a:lnTo>
                    <a:lnTo>
                      <a:pt x="120000" y="120000"/>
                    </a:lnTo>
                    <a:close/>
                    <a:moveTo>
                      <a:pt x="114319" y="5680"/>
                    </a:moveTo>
                    <a:lnTo>
                      <a:pt x="4970" y="5680"/>
                    </a:lnTo>
                    <a:lnTo>
                      <a:pt x="4970" y="115029"/>
                    </a:lnTo>
                    <a:lnTo>
                      <a:pt x="114319" y="115029"/>
                    </a:lnTo>
                    <a:lnTo>
                      <a:pt x="114319" y="568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6" name="Shape 836"/>
              <p:cNvSpPr/>
              <p:nvPr/>
            </p:nvSpPr>
            <p:spPr>
              <a:xfrm>
                <a:off x="7400" y="776"/>
                <a:ext cx="300" cy="0"/>
              </a:xfrm>
              <a:custGeom>
                <a:avLst/>
                <a:gdLst/>
                <a:ahLst/>
                <a:cxnLst/>
                <a:rect l="0" t="0" r="0" b="0"/>
                <a:pathLst>
                  <a:path w="120000" h="120000" extrusionOk="0">
                    <a:moveTo>
                      <a:pt x="92673" y="94883"/>
                    </a:moveTo>
                    <a:cubicBezTo>
                      <a:pt x="92673" y="92093"/>
                      <a:pt x="92673" y="92093"/>
                      <a:pt x="92673" y="92093"/>
                    </a:cubicBezTo>
                    <a:cubicBezTo>
                      <a:pt x="92673" y="0"/>
                      <a:pt x="92673" y="0"/>
                      <a:pt x="92673" y="0"/>
                    </a:cubicBezTo>
                    <a:cubicBezTo>
                      <a:pt x="27326" y="0"/>
                      <a:pt x="27326" y="0"/>
                      <a:pt x="27326" y="0"/>
                    </a:cubicBezTo>
                    <a:cubicBezTo>
                      <a:pt x="27326" y="92093"/>
                      <a:pt x="27326" y="92093"/>
                      <a:pt x="27326" y="92093"/>
                    </a:cubicBezTo>
                    <a:cubicBezTo>
                      <a:pt x="27326" y="92093"/>
                      <a:pt x="27326" y="94883"/>
                      <a:pt x="27326" y="94883"/>
                    </a:cubicBezTo>
                    <a:cubicBezTo>
                      <a:pt x="0" y="94883"/>
                      <a:pt x="0" y="94883"/>
                      <a:pt x="0" y="94883"/>
                    </a:cubicBezTo>
                    <a:cubicBezTo>
                      <a:pt x="0" y="120000"/>
                      <a:pt x="0" y="120000"/>
                      <a:pt x="0" y="120000"/>
                    </a:cubicBezTo>
                    <a:cubicBezTo>
                      <a:pt x="120000" y="120000"/>
                      <a:pt x="120000" y="120000"/>
                      <a:pt x="120000" y="120000"/>
                    </a:cubicBezTo>
                    <a:cubicBezTo>
                      <a:pt x="120000" y="94883"/>
                      <a:pt x="120000" y="94883"/>
                      <a:pt x="120000" y="94883"/>
                    </a:cubicBezTo>
                    <a:lnTo>
                      <a:pt x="92673" y="94883"/>
                    </a:lnTo>
                    <a:close/>
                    <a:moveTo>
                      <a:pt x="78415" y="80930"/>
                    </a:moveTo>
                    <a:cubicBezTo>
                      <a:pt x="78415" y="80930"/>
                      <a:pt x="78415" y="80930"/>
                      <a:pt x="78415" y="80930"/>
                    </a:cubicBezTo>
                    <a:cubicBezTo>
                      <a:pt x="41584" y="80930"/>
                      <a:pt x="41584" y="80930"/>
                      <a:pt x="41584" y="80930"/>
                    </a:cubicBezTo>
                    <a:cubicBezTo>
                      <a:pt x="41584" y="80930"/>
                      <a:pt x="41584" y="80930"/>
                      <a:pt x="41584" y="80930"/>
                    </a:cubicBezTo>
                    <a:cubicBezTo>
                      <a:pt x="41584" y="30697"/>
                      <a:pt x="41584" y="30697"/>
                      <a:pt x="41584" y="30697"/>
                    </a:cubicBezTo>
                    <a:cubicBezTo>
                      <a:pt x="78415" y="30697"/>
                      <a:pt x="78415" y="30697"/>
                      <a:pt x="78415" y="30697"/>
                    </a:cubicBezTo>
                    <a:lnTo>
                      <a:pt x="78415" y="8093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7" name="Shape 837"/>
              <p:cNvSpPr/>
              <p:nvPr/>
            </p:nvSpPr>
            <p:spPr>
              <a:xfrm>
                <a:off x="7400" y="871"/>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8" name="Shape 838"/>
              <p:cNvSpPr/>
              <p:nvPr/>
            </p:nvSpPr>
            <p:spPr>
              <a:xfrm>
                <a:off x="7400" y="903"/>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9" name="Shape 839"/>
              <p:cNvSpPr/>
              <p:nvPr/>
            </p:nvSpPr>
            <p:spPr>
              <a:xfrm>
                <a:off x="7400" y="935"/>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0" name="Shape 840"/>
              <p:cNvSpPr/>
              <p:nvPr/>
            </p:nvSpPr>
            <p:spPr>
              <a:xfrm>
                <a:off x="3463" y="1393"/>
                <a:ext cx="900" cy="900"/>
              </a:xfrm>
              <a:custGeom>
                <a:avLst/>
                <a:gdLst/>
                <a:ahLst/>
                <a:cxnLst/>
                <a:rect l="0" t="0" r="0" b="0"/>
                <a:pathLst>
                  <a:path w="120000" h="120000" extrusionOk="0">
                    <a:moveTo>
                      <a:pt x="60000" y="0"/>
                    </a:moveTo>
                    <a:cubicBezTo>
                      <a:pt x="27079" y="0"/>
                      <a:pt x="0" y="26933"/>
                      <a:pt x="0" y="60000"/>
                    </a:cubicBezTo>
                    <a:cubicBezTo>
                      <a:pt x="0" y="93066"/>
                      <a:pt x="27079" y="120000"/>
                      <a:pt x="60000" y="120000"/>
                    </a:cubicBezTo>
                    <a:cubicBezTo>
                      <a:pt x="93185" y="120000"/>
                      <a:pt x="120000" y="93066"/>
                      <a:pt x="120000" y="60000"/>
                    </a:cubicBezTo>
                    <a:cubicBezTo>
                      <a:pt x="120000" y="26933"/>
                      <a:pt x="93185" y="0"/>
                      <a:pt x="60000" y="0"/>
                    </a:cubicBezTo>
                    <a:close/>
                    <a:moveTo>
                      <a:pt x="60000" y="115200"/>
                    </a:moveTo>
                    <a:cubicBezTo>
                      <a:pt x="29734" y="115200"/>
                      <a:pt x="5309" y="90666"/>
                      <a:pt x="5309" y="60266"/>
                    </a:cubicBezTo>
                    <a:cubicBezTo>
                      <a:pt x="5309" y="30133"/>
                      <a:pt x="29734" y="5333"/>
                      <a:pt x="60000" y="5333"/>
                    </a:cubicBezTo>
                    <a:cubicBezTo>
                      <a:pt x="90265" y="5333"/>
                      <a:pt x="114690" y="30133"/>
                      <a:pt x="114690" y="60266"/>
                    </a:cubicBezTo>
                    <a:cubicBezTo>
                      <a:pt x="114690" y="90666"/>
                      <a:pt x="90265" y="115200"/>
                      <a:pt x="60000" y="1152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1" name="Shape 841"/>
              <p:cNvSpPr/>
              <p:nvPr/>
            </p:nvSpPr>
            <p:spPr>
              <a:xfrm>
                <a:off x="3559" y="1530"/>
                <a:ext cx="600" cy="600"/>
              </a:xfrm>
              <a:custGeom>
                <a:avLst/>
                <a:gdLst/>
                <a:ahLst/>
                <a:cxnLst/>
                <a:rect l="0" t="0" r="0" b="0"/>
                <a:pathLst>
                  <a:path w="120000" h="120000" extrusionOk="0">
                    <a:moveTo>
                      <a:pt x="39763" y="98327"/>
                    </a:moveTo>
                    <a:cubicBezTo>
                      <a:pt x="27692" y="91906"/>
                      <a:pt x="19171" y="77458"/>
                      <a:pt x="19171" y="60602"/>
                    </a:cubicBezTo>
                    <a:cubicBezTo>
                      <a:pt x="19171" y="51772"/>
                      <a:pt x="21656" y="43344"/>
                      <a:pt x="25562" y="36923"/>
                    </a:cubicBezTo>
                    <a:cubicBezTo>
                      <a:pt x="51834" y="81070"/>
                      <a:pt x="51834" y="81070"/>
                      <a:pt x="51834" y="81070"/>
                    </a:cubicBezTo>
                    <a:cubicBezTo>
                      <a:pt x="67810" y="81070"/>
                      <a:pt x="67810" y="81070"/>
                      <a:pt x="67810" y="81070"/>
                    </a:cubicBezTo>
                    <a:cubicBezTo>
                      <a:pt x="94082" y="36923"/>
                      <a:pt x="94082" y="36923"/>
                      <a:pt x="94082" y="36923"/>
                    </a:cubicBezTo>
                    <a:cubicBezTo>
                      <a:pt x="98343" y="43344"/>
                      <a:pt x="100473" y="51772"/>
                      <a:pt x="100473" y="60602"/>
                    </a:cubicBezTo>
                    <a:cubicBezTo>
                      <a:pt x="100473" y="76254"/>
                      <a:pt x="93372" y="89899"/>
                      <a:pt x="82366" y="96722"/>
                    </a:cubicBezTo>
                    <a:cubicBezTo>
                      <a:pt x="87692" y="118795"/>
                      <a:pt x="87692" y="118795"/>
                      <a:pt x="87692" y="118795"/>
                    </a:cubicBezTo>
                    <a:cubicBezTo>
                      <a:pt x="106863" y="107558"/>
                      <a:pt x="120000" y="84682"/>
                      <a:pt x="120000" y="58595"/>
                    </a:cubicBezTo>
                    <a:cubicBezTo>
                      <a:pt x="120000" y="33712"/>
                      <a:pt x="108284" y="12040"/>
                      <a:pt x="90887" y="0"/>
                    </a:cubicBezTo>
                    <a:cubicBezTo>
                      <a:pt x="60000" y="53377"/>
                      <a:pt x="60000" y="53377"/>
                      <a:pt x="60000" y="53377"/>
                    </a:cubicBezTo>
                    <a:cubicBezTo>
                      <a:pt x="29822" y="0"/>
                      <a:pt x="29822" y="0"/>
                      <a:pt x="29822" y="0"/>
                    </a:cubicBezTo>
                    <a:cubicBezTo>
                      <a:pt x="12071" y="11638"/>
                      <a:pt x="0" y="33712"/>
                      <a:pt x="0" y="58595"/>
                    </a:cubicBezTo>
                    <a:cubicBezTo>
                      <a:pt x="0" y="85886"/>
                      <a:pt x="14201" y="109163"/>
                      <a:pt x="34792" y="120000"/>
                    </a:cubicBezTo>
                    <a:lnTo>
                      <a:pt x="39763" y="98327"/>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2" name="Shape 842"/>
              <p:cNvSpPr/>
              <p:nvPr/>
            </p:nvSpPr>
            <p:spPr>
              <a:xfrm>
                <a:off x="879" y="1834"/>
                <a:ext cx="0" cy="0"/>
              </a:xfrm>
              <a:custGeom>
                <a:avLst/>
                <a:gdLst/>
                <a:ahLst/>
                <a:cxnLst/>
                <a:rect l="0" t="0" r="0" b="0"/>
                <a:pathLst>
                  <a:path w="120000" h="120000" extrusionOk="0">
                    <a:moveTo>
                      <a:pt x="51891" y="119999"/>
                    </a:moveTo>
                    <a:cubicBezTo>
                      <a:pt x="45405" y="119999"/>
                      <a:pt x="37297" y="119999"/>
                      <a:pt x="30810" y="115789"/>
                    </a:cubicBezTo>
                    <a:cubicBezTo>
                      <a:pt x="19459" y="111578"/>
                      <a:pt x="8108" y="103157"/>
                      <a:pt x="0" y="90526"/>
                    </a:cubicBezTo>
                    <a:cubicBezTo>
                      <a:pt x="3243" y="86315"/>
                      <a:pt x="3243" y="86315"/>
                      <a:pt x="3243" y="86315"/>
                    </a:cubicBezTo>
                    <a:cubicBezTo>
                      <a:pt x="11351" y="96842"/>
                      <a:pt x="21081" y="105263"/>
                      <a:pt x="32432" y="111578"/>
                    </a:cubicBezTo>
                    <a:cubicBezTo>
                      <a:pt x="48648" y="117894"/>
                      <a:pt x="64864" y="115789"/>
                      <a:pt x="79459" y="105263"/>
                    </a:cubicBezTo>
                    <a:cubicBezTo>
                      <a:pt x="95675" y="94736"/>
                      <a:pt x="105405" y="77894"/>
                      <a:pt x="110270" y="56842"/>
                    </a:cubicBezTo>
                    <a:cubicBezTo>
                      <a:pt x="115135" y="40000"/>
                      <a:pt x="113513" y="21052"/>
                      <a:pt x="108648" y="2105"/>
                    </a:cubicBezTo>
                    <a:cubicBezTo>
                      <a:pt x="113513" y="0"/>
                      <a:pt x="113513" y="0"/>
                      <a:pt x="113513" y="0"/>
                    </a:cubicBezTo>
                    <a:cubicBezTo>
                      <a:pt x="118378" y="18947"/>
                      <a:pt x="120000" y="40000"/>
                      <a:pt x="115135" y="58947"/>
                    </a:cubicBezTo>
                    <a:cubicBezTo>
                      <a:pt x="110270" y="82105"/>
                      <a:pt x="98918" y="98947"/>
                      <a:pt x="82702" y="109473"/>
                    </a:cubicBezTo>
                    <a:cubicBezTo>
                      <a:pt x="72972" y="117894"/>
                      <a:pt x="61621" y="119999"/>
                      <a:pt x="51891" y="11999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3" name="Shape 843"/>
              <p:cNvSpPr/>
              <p:nvPr/>
            </p:nvSpPr>
            <p:spPr>
              <a:xfrm>
                <a:off x="862" y="1794"/>
                <a:ext cx="0" cy="0"/>
              </a:xfrm>
              <a:custGeom>
                <a:avLst/>
                <a:gdLst/>
                <a:ahLst/>
                <a:cxnLst/>
                <a:rect l="0" t="0" r="0" b="0"/>
                <a:pathLst>
                  <a:path w="120000" h="120000" extrusionOk="0">
                    <a:moveTo>
                      <a:pt x="7500" y="120000"/>
                    </a:moveTo>
                    <a:cubicBezTo>
                      <a:pt x="0" y="101538"/>
                      <a:pt x="0" y="83076"/>
                      <a:pt x="7500" y="64615"/>
                    </a:cubicBezTo>
                    <a:cubicBezTo>
                      <a:pt x="22500" y="32307"/>
                      <a:pt x="6375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4" name="Shape 844"/>
              <p:cNvSpPr/>
              <p:nvPr/>
            </p:nvSpPr>
            <p:spPr>
              <a:xfrm>
                <a:off x="830" y="1819"/>
                <a:ext cx="0" cy="0"/>
              </a:xfrm>
              <a:custGeom>
                <a:avLst/>
                <a:gdLst/>
                <a:ahLst/>
                <a:cxnLst/>
                <a:rect l="0" t="0" r="0" b="0"/>
                <a:pathLst>
                  <a:path w="120000" h="120000" extrusionOk="0">
                    <a:moveTo>
                      <a:pt x="112500" y="120000"/>
                    </a:moveTo>
                    <a:cubicBezTo>
                      <a:pt x="33750" y="96338"/>
                      <a:pt x="0" y="52394"/>
                      <a:pt x="26250" y="13521"/>
                    </a:cubicBezTo>
                    <a:cubicBezTo>
                      <a:pt x="30000" y="8450"/>
                      <a:pt x="33750" y="5070"/>
                      <a:pt x="37500" y="0"/>
                    </a:cubicBezTo>
                    <a:cubicBezTo>
                      <a:pt x="56250" y="3380"/>
                      <a:pt x="56250" y="3380"/>
                      <a:pt x="56250" y="3380"/>
                    </a:cubicBezTo>
                    <a:cubicBezTo>
                      <a:pt x="52500" y="8450"/>
                      <a:pt x="48750" y="11830"/>
                      <a:pt x="45000" y="15211"/>
                    </a:cubicBezTo>
                    <a:cubicBezTo>
                      <a:pt x="18750" y="52394"/>
                      <a:pt x="52500" y="92957"/>
                      <a:pt x="120000" y="113239"/>
                    </a:cubicBezTo>
                    <a:lnTo>
                      <a:pt x="112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5" name="Shape 845"/>
              <p:cNvSpPr/>
              <p:nvPr/>
            </p:nvSpPr>
            <p:spPr>
              <a:xfrm>
                <a:off x="872" y="1761"/>
                <a:ext cx="300" cy="300"/>
              </a:xfrm>
              <a:custGeom>
                <a:avLst/>
                <a:gdLst/>
                <a:ahLst/>
                <a:cxnLst/>
                <a:rect l="0" t="0" r="0" b="0"/>
                <a:pathLst>
                  <a:path w="120000" h="120000" extrusionOk="0">
                    <a:moveTo>
                      <a:pt x="99574" y="120000"/>
                    </a:moveTo>
                    <a:cubicBezTo>
                      <a:pt x="95744" y="116210"/>
                      <a:pt x="95744" y="116210"/>
                      <a:pt x="95744" y="116210"/>
                    </a:cubicBezTo>
                    <a:cubicBezTo>
                      <a:pt x="100851" y="108631"/>
                      <a:pt x="105957" y="101052"/>
                      <a:pt x="108510" y="93473"/>
                    </a:cubicBezTo>
                    <a:cubicBezTo>
                      <a:pt x="113617" y="77052"/>
                      <a:pt x="111063" y="59368"/>
                      <a:pt x="103404" y="44210"/>
                    </a:cubicBezTo>
                    <a:cubicBezTo>
                      <a:pt x="95744" y="29052"/>
                      <a:pt x="81702" y="17684"/>
                      <a:pt x="65106" y="12631"/>
                    </a:cubicBezTo>
                    <a:cubicBezTo>
                      <a:pt x="43404" y="6315"/>
                      <a:pt x="20425" y="10105"/>
                      <a:pt x="3829" y="24000"/>
                    </a:cubicBezTo>
                    <a:cubicBezTo>
                      <a:pt x="0" y="20210"/>
                      <a:pt x="0" y="20210"/>
                      <a:pt x="0" y="20210"/>
                    </a:cubicBezTo>
                    <a:cubicBezTo>
                      <a:pt x="19148" y="3789"/>
                      <a:pt x="43404" y="0"/>
                      <a:pt x="66382" y="6315"/>
                    </a:cubicBezTo>
                    <a:cubicBezTo>
                      <a:pt x="85531" y="12631"/>
                      <a:pt x="99574" y="24000"/>
                      <a:pt x="108510" y="41684"/>
                    </a:cubicBezTo>
                    <a:cubicBezTo>
                      <a:pt x="117446" y="58105"/>
                      <a:pt x="120000" y="77052"/>
                      <a:pt x="113617" y="94736"/>
                    </a:cubicBezTo>
                    <a:cubicBezTo>
                      <a:pt x="111063" y="103578"/>
                      <a:pt x="105957" y="112421"/>
                      <a:pt x="99574"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6" name="Shape 846"/>
              <p:cNvSpPr/>
              <p:nvPr/>
            </p:nvSpPr>
            <p:spPr>
              <a:xfrm>
                <a:off x="1328" y="776"/>
                <a:ext cx="300" cy="0"/>
              </a:xfrm>
              <a:custGeom>
                <a:avLst/>
                <a:gdLst/>
                <a:ahLst/>
                <a:cxnLst/>
                <a:rect l="0" t="0" r="0" b="0"/>
                <a:pathLst>
                  <a:path w="120000" h="120000" extrusionOk="0">
                    <a:moveTo>
                      <a:pt x="0" y="120000"/>
                    </a:moveTo>
                    <a:lnTo>
                      <a:pt x="0" y="107368"/>
                    </a:lnTo>
                    <a:lnTo>
                      <a:pt x="119300" y="0"/>
                    </a:lnTo>
                    <a:lnTo>
                      <a:pt x="120000" y="12631"/>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7" name="Shape 847"/>
              <p:cNvSpPr/>
              <p:nvPr/>
            </p:nvSpPr>
            <p:spPr>
              <a:xfrm>
                <a:off x="1278" y="842"/>
                <a:ext cx="0" cy="0"/>
              </a:xfrm>
              <a:custGeom>
                <a:avLst/>
                <a:gdLst/>
                <a:ahLst/>
                <a:cxnLst/>
                <a:rect l="0" t="0" r="0" b="0"/>
                <a:pathLst>
                  <a:path w="120000" h="120000" extrusionOk="0">
                    <a:moveTo>
                      <a:pt x="56202" y="119999"/>
                    </a:moveTo>
                    <a:cubicBezTo>
                      <a:pt x="45569" y="119999"/>
                      <a:pt x="34936" y="115102"/>
                      <a:pt x="25822" y="107755"/>
                    </a:cubicBezTo>
                    <a:cubicBezTo>
                      <a:pt x="15189" y="97959"/>
                      <a:pt x="6075" y="83265"/>
                      <a:pt x="0" y="66122"/>
                    </a:cubicBezTo>
                    <a:cubicBezTo>
                      <a:pt x="4556" y="63673"/>
                      <a:pt x="4556" y="63673"/>
                      <a:pt x="4556" y="63673"/>
                    </a:cubicBezTo>
                    <a:cubicBezTo>
                      <a:pt x="10632" y="78367"/>
                      <a:pt x="18227" y="90612"/>
                      <a:pt x="27341" y="100408"/>
                    </a:cubicBezTo>
                    <a:cubicBezTo>
                      <a:pt x="41012" y="112653"/>
                      <a:pt x="56202" y="115102"/>
                      <a:pt x="71392" y="107755"/>
                    </a:cubicBezTo>
                    <a:cubicBezTo>
                      <a:pt x="86582" y="100408"/>
                      <a:pt x="98734" y="85714"/>
                      <a:pt x="106329" y="63673"/>
                    </a:cubicBezTo>
                    <a:cubicBezTo>
                      <a:pt x="113924" y="44081"/>
                      <a:pt x="115443" y="22040"/>
                      <a:pt x="112405" y="0"/>
                    </a:cubicBezTo>
                    <a:cubicBezTo>
                      <a:pt x="116962" y="0"/>
                      <a:pt x="116962" y="0"/>
                      <a:pt x="116962" y="0"/>
                    </a:cubicBezTo>
                    <a:cubicBezTo>
                      <a:pt x="120000" y="22040"/>
                      <a:pt x="116962" y="46530"/>
                      <a:pt x="110886" y="66122"/>
                    </a:cubicBezTo>
                    <a:cubicBezTo>
                      <a:pt x="101772" y="90612"/>
                      <a:pt x="89620" y="107755"/>
                      <a:pt x="72911" y="115102"/>
                    </a:cubicBezTo>
                    <a:cubicBezTo>
                      <a:pt x="66835" y="117551"/>
                      <a:pt x="60759" y="119999"/>
                      <a:pt x="56202" y="11999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8" name="Shape 848"/>
              <p:cNvSpPr/>
              <p:nvPr/>
            </p:nvSpPr>
            <p:spPr>
              <a:xfrm>
                <a:off x="1269" y="784"/>
                <a:ext cx="0" cy="0"/>
              </a:xfrm>
              <a:custGeom>
                <a:avLst/>
                <a:gdLst/>
                <a:ahLst/>
                <a:cxnLst/>
                <a:rect l="0" t="0" r="0" b="0"/>
                <a:pathLst>
                  <a:path w="120000" h="120000" extrusionOk="0">
                    <a:moveTo>
                      <a:pt x="3000" y="120000"/>
                    </a:moveTo>
                    <a:cubicBezTo>
                      <a:pt x="0" y="98666"/>
                      <a:pt x="6000" y="77333"/>
                      <a:pt x="18000" y="56000"/>
                    </a:cubicBezTo>
                    <a:cubicBezTo>
                      <a:pt x="36000" y="24000"/>
                      <a:pt x="75000" y="2666"/>
                      <a:pt x="120000" y="0"/>
                    </a:cubicBezTo>
                    <a:cubicBezTo>
                      <a:pt x="120000" y="8000"/>
                      <a:pt x="120000" y="8000"/>
                      <a:pt x="120000" y="8000"/>
                    </a:cubicBezTo>
                    <a:cubicBezTo>
                      <a:pt x="78000" y="10666"/>
                      <a:pt x="45000" y="29333"/>
                      <a:pt x="24000" y="61333"/>
                    </a:cubicBezTo>
                    <a:cubicBezTo>
                      <a:pt x="12000" y="80000"/>
                      <a:pt x="9000" y="98666"/>
                      <a:pt x="9000" y="120000"/>
                    </a:cubicBezTo>
                    <a:lnTo>
                      <a:pt x="3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9" name="Shape 849"/>
              <p:cNvSpPr/>
              <p:nvPr/>
            </p:nvSpPr>
            <p:spPr>
              <a:xfrm>
                <a:off x="1237" y="796"/>
                <a:ext cx="0" cy="0"/>
              </a:xfrm>
              <a:custGeom>
                <a:avLst/>
                <a:gdLst/>
                <a:ahLst/>
                <a:cxnLst/>
                <a:rect l="0" t="0" r="0" b="0"/>
                <a:pathLst>
                  <a:path w="120000" h="120000" extrusionOk="0">
                    <a:moveTo>
                      <a:pt x="105000" y="119999"/>
                    </a:moveTo>
                    <a:cubicBezTo>
                      <a:pt x="20000" y="92054"/>
                      <a:pt x="0" y="47671"/>
                      <a:pt x="60000" y="11506"/>
                    </a:cubicBezTo>
                    <a:cubicBezTo>
                      <a:pt x="65000" y="8219"/>
                      <a:pt x="75000" y="3287"/>
                      <a:pt x="85000" y="0"/>
                    </a:cubicBezTo>
                    <a:cubicBezTo>
                      <a:pt x="100000" y="4931"/>
                      <a:pt x="100000" y="4931"/>
                      <a:pt x="100000" y="4931"/>
                    </a:cubicBezTo>
                    <a:cubicBezTo>
                      <a:pt x="95000" y="8219"/>
                      <a:pt x="85000" y="11506"/>
                      <a:pt x="80000" y="14794"/>
                    </a:cubicBezTo>
                    <a:cubicBezTo>
                      <a:pt x="25000" y="47671"/>
                      <a:pt x="45000" y="88767"/>
                      <a:pt x="120000" y="115068"/>
                    </a:cubicBezTo>
                    <a:lnTo>
                      <a:pt x="105000"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0" name="Shape 850"/>
              <p:cNvSpPr/>
              <p:nvPr/>
            </p:nvSpPr>
            <p:spPr>
              <a:xfrm>
                <a:off x="1296" y="756"/>
                <a:ext cx="0" cy="300"/>
              </a:xfrm>
              <a:custGeom>
                <a:avLst/>
                <a:gdLst/>
                <a:ahLst/>
                <a:cxnLst/>
                <a:rect l="0" t="0" r="0" b="0"/>
                <a:pathLst>
                  <a:path w="120000" h="120000" extrusionOk="0">
                    <a:moveTo>
                      <a:pt x="85714" y="120000"/>
                    </a:moveTo>
                    <a:cubicBezTo>
                      <a:pt x="81428" y="115294"/>
                      <a:pt x="81428" y="115294"/>
                      <a:pt x="81428" y="115294"/>
                    </a:cubicBezTo>
                    <a:cubicBezTo>
                      <a:pt x="90000" y="110588"/>
                      <a:pt x="95714" y="104705"/>
                      <a:pt x="101428" y="97647"/>
                    </a:cubicBezTo>
                    <a:cubicBezTo>
                      <a:pt x="110000" y="83529"/>
                      <a:pt x="112857" y="67058"/>
                      <a:pt x="107142" y="51764"/>
                    </a:cubicBezTo>
                    <a:cubicBezTo>
                      <a:pt x="101428" y="36470"/>
                      <a:pt x="90000" y="23529"/>
                      <a:pt x="72857" y="15294"/>
                    </a:cubicBezTo>
                    <a:cubicBezTo>
                      <a:pt x="50000" y="5882"/>
                      <a:pt x="24285" y="5882"/>
                      <a:pt x="2857" y="15294"/>
                    </a:cubicBezTo>
                    <a:cubicBezTo>
                      <a:pt x="0" y="10588"/>
                      <a:pt x="0" y="10588"/>
                      <a:pt x="0" y="10588"/>
                    </a:cubicBezTo>
                    <a:cubicBezTo>
                      <a:pt x="22857" y="0"/>
                      <a:pt x="51428" y="0"/>
                      <a:pt x="75714" y="10588"/>
                    </a:cubicBezTo>
                    <a:cubicBezTo>
                      <a:pt x="94285" y="18823"/>
                      <a:pt x="107142" y="32941"/>
                      <a:pt x="114285" y="50588"/>
                    </a:cubicBezTo>
                    <a:cubicBezTo>
                      <a:pt x="120000" y="67058"/>
                      <a:pt x="117142" y="84705"/>
                      <a:pt x="107142" y="100000"/>
                    </a:cubicBezTo>
                    <a:cubicBezTo>
                      <a:pt x="101428" y="108235"/>
                      <a:pt x="94285" y="114117"/>
                      <a:pt x="85714"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1" name="Shape 851"/>
              <p:cNvSpPr/>
              <p:nvPr/>
            </p:nvSpPr>
            <p:spPr>
              <a:xfrm>
                <a:off x="568" y="2909"/>
                <a:ext cx="300" cy="300"/>
              </a:xfrm>
              <a:custGeom>
                <a:avLst/>
                <a:gdLst/>
                <a:ahLst/>
                <a:cxnLst/>
                <a:rect l="0" t="0" r="0" b="0"/>
                <a:pathLst>
                  <a:path w="120000" h="120000" extrusionOk="0">
                    <a:moveTo>
                      <a:pt x="117413" y="120000"/>
                    </a:moveTo>
                    <a:lnTo>
                      <a:pt x="0" y="2112"/>
                    </a:lnTo>
                    <a:lnTo>
                      <a:pt x="3620" y="0"/>
                    </a:lnTo>
                    <a:lnTo>
                      <a:pt x="120000" y="117887"/>
                    </a:lnTo>
                    <a:lnTo>
                      <a:pt x="11741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2" name="Shape 852"/>
              <p:cNvSpPr/>
              <p:nvPr/>
            </p:nvSpPr>
            <p:spPr>
              <a:xfrm>
                <a:off x="308" y="2913"/>
                <a:ext cx="300" cy="300"/>
              </a:xfrm>
              <a:custGeom>
                <a:avLst/>
                <a:gdLst/>
                <a:ahLst/>
                <a:cxnLst/>
                <a:rect l="0" t="0" r="0" b="0"/>
                <a:pathLst>
                  <a:path w="120000" h="120000" extrusionOk="0">
                    <a:moveTo>
                      <a:pt x="2334" y="120000"/>
                    </a:moveTo>
                    <a:lnTo>
                      <a:pt x="0" y="115029"/>
                    </a:lnTo>
                    <a:lnTo>
                      <a:pt x="117665" y="0"/>
                    </a:lnTo>
                    <a:lnTo>
                      <a:pt x="120000" y="4260"/>
                    </a:lnTo>
                    <a:lnTo>
                      <a:pt x="233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3" name="Shape 853"/>
              <p:cNvSpPr/>
              <p:nvPr/>
            </p:nvSpPr>
            <p:spPr>
              <a:xfrm>
                <a:off x="496" y="2886"/>
                <a:ext cx="0" cy="0"/>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1612"/>
                      <a:pt x="10434" y="0"/>
                    </a:cubicBezTo>
                    <a:cubicBezTo>
                      <a:pt x="15652" y="1935"/>
                      <a:pt x="15652" y="1935"/>
                      <a:pt x="15652" y="1935"/>
                    </a:cubicBezTo>
                    <a:cubicBezTo>
                      <a:pt x="8695" y="13548"/>
                      <a:pt x="5217" y="29032"/>
                      <a:pt x="5217" y="42580"/>
                    </a:cubicBezTo>
                    <a:cubicBezTo>
                      <a:pt x="6956" y="61935"/>
                      <a:pt x="13913" y="81290"/>
                      <a:pt x="26086" y="94838"/>
                    </a:cubicBezTo>
                    <a:cubicBezTo>
                      <a:pt x="40000" y="108387"/>
                      <a:pt x="55652" y="114193"/>
                      <a:pt x="74782" y="114193"/>
                    </a:cubicBezTo>
                    <a:cubicBezTo>
                      <a:pt x="90434" y="114193"/>
                      <a:pt x="104347" y="106451"/>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4" name="Shape 854"/>
              <p:cNvSpPr/>
              <p:nvPr/>
            </p:nvSpPr>
            <p:spPr>
              <a:xfrm>
                <a:off x="524" y="2850"/>
                <a:ext cx="0" cy="0"/>
              </a:xfrm>
              <a:custGeom>
                <a:avLst/>
                <a:gdLst/>
                <a:ahLst/>
                <a:cxnLst/>
                <a:rect l="0" t="0" r="0" b="0"/>
                <a:pathLst>
                  <a:path w="120000" h="120000" extrusionOk="0">
                    <a:moveTo>
                      <a:pt x="115932" y="120000"/>
                    </a:moveTo>
                    <a:cubicBezTo>
                      <a:pt x="99661" y="51428"/>
                      <a:pt x="75254" y="17142"/>
                      <a:pt x="46779" y="17142"/>
                    </a:cubicBezTo>
                    <a:cubicBezTo>
                      <a:pt x="32542" y="22857"/>
                      <a:pt x="16271" y="34285"/>
                      <a:pt x="4067" y="62857"/>
                    </a:cubicBezTo>
                    <a:cubicBezTo>
                      <a:pt x="0" y="45714"/>
                      <a:pt x="0" y="45714"/>
                      <a:pt x="0" y="45714"/>
                    </a:cubicBezTo>
                    <a:cubicBezTo>
                      <a:pt x="14237" y="17142"/>
                      <a:pt x="30508" y="5714"/>
                      <a:pt x="46779" y="0"/>
                    </a:cubicBezTo>
                    <a:cubicBezTo>
                      <a:pt x="77288" y="0"/>
                      <a:pt x="103728" y="40000"/>
                      <a:pt x="120000" y="108571"/>
                    </a:cubicBezTo>
                    <a:lnTo>
                      <a:pt x="11593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5" name="Shape 855"/>
              <p:cNvSpPr/>
              <p:nvPr/>
            </p:nvSpPr>
            <p:spPr>
              <a:xfrm>
                <a:off x="475" y="2826"/>
                <a:ext cx="0" cy="0"/>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3953"/>
                      <a:pt x="19672" y="58604"/>
                      <a:pt x="983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6" name="Shape 856"/>
              <p:cNvSpPr/>
              <p:nvPr/>
            </p:nvSpPr>
            <p:spPr>
              <a:xfrm>
                <a:off x="533" y="2840"/>
                <a:ext cx="0" cy="300"/>
              </a:xfrm>
              <a:custGeom>
                <a:avLst/>
                <a:gdLst/>
                <a:ahLst/>
                <a:cxnLst/>
                <a:rect l="0" t="0" r="0" b="0"/>
                <a:pathLst>
                  <a:path w="120000" h="120000" extrusionOk="0">
                    <a:moveTo>
                      <a:pt x="31578" y="120000"/>
                    </a:moveTo>
                    <a:cubicBezTo>
                      <a:pt x="20526" y="120000"/>
                      <a:pt x="9473" y="117692"/>
                      <a:pt x="0" y="115384"/>
                    </a:cubicBezTo>
                    <a:cubicBezTo>
                      <a:pt x="1578" y="109615"/>
                      <a:pt x="1578" y="109615"/>
                      <a:pt x="1578" y="109615"/>
                    </a:cubicBezTo>
                    <a:cubicBezTo>
                      <a:pt x="12631" y="113076"/>
                      <a:pt x="22105" y="114230"/>
                      <a:pt x="33157" y="114230"/>
                    </a:cubicBezTo>
                    <a:cubicBezTo>
                      <a:pt x="55263" y="113076"/>
                      <a:pt x="75789" y="107307"/>
                      <a:pt x="90000" y="95769"/>
                    </a:cubicBezTo>
                    <a:cubicBezTo>
                      <a:pt x="104210" y="84230"/>
                      <a:pt x="112105" y="69230"/>
                      <a:pt x="112105" y="53076"/>
                    </a:cubicBezTo>
                    <a:cubicBezTo>
                      <a:pt x="110526" y="33461"/>
                      <a:pt x="96315" y="15000"/>
                      <a:pt x="74210" y="4615"/>
                    </a:cubicBezTo>
                    <a:cubicBezTo>
                      <a:pt x="77368" y="0"/>
                      <a:pt x="77368" y="0"/>
                      <a:pt x="77368" y="0"/>
                    </a:cubicBezTo>
                    <a:cubicBezTo>
                      <a:pt x="102631" y="11538"/>
                      <a:pt x="118421" y="31153"/>
                      <a:pt x="120000" y="53076"/>
                    </a:cubicBezTo>
                    <a:cubicBezTo>
                      <a:pt x="120000" y="70384"/>
                      <a:pt x="112105" y="86538"/>
                      <a:pt x="96315" y="99230"/>
                    </a:cubicBezTo>
                    <a:cubicBezTo>
                      <a:pt x="78947" y="111923"/>
                      <a:pt x="56842" y="118846"/>
                      <a:pt x="34736" y="120000"/>
                    </a:cubicBezTo>
                    <a:cubicBezTo>
                      <a:pt x="33157" y="120000"/>
                      <a:pt x="31578" y="120000"/>
                      <a:pt x="3157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7" name="Shape 857"/>
              <p:cNvSpPr/>
              <p:nvPr/>
            </p:nvSpPr>
            <p:spPr>
              <a:xfrm>
                <a:off x="7807" y="1931"/>
                <a:ext cx="300" cy="300"/>
              </a:xfrm>
              <a:custGeom>
                <a:avLst/>
                <a:gdLst/>
                <a:ahLst/>
                <a:cxnLst/>
                <a:rect l="0" t="0" r="0" b="0"/>
                <a:pathLst>
                  <a:path w="120000" h="120000" extrusionOk="0">
                    <a:moveTo>
                      <a:pt x="118000" y="120000"/>
                    </a:moveTo>
                    <a:lnTo>
                      <a:pt x="0" y="3000"/>
                    </a:lnTo>
                    <a:lnTo>
                      <a:pt x="2000" y="0"/>
                    </a:lnTo>
                    <a:lnTo>
                      <a:pt x="120000" y="117500"/>
                    </a:lnTo>
                    <a:lnTo>
                      <a:pt x="118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8" name="Shape 858"/>
              <p:cNvSpPr/>
              <p:nvPr/>
            </p:nvSpPr>
            <p:spPr>
              <a:xfrm>
                <a:off x="8041" y="2147"/>
                <a:ext cx="0" cy="0"/>
              </a:xfrm>
              <a:custGeom>
                <a:avLst/>
                <a:gdLst/>
                <a:ahLst/>
                <a:cxnLst/>
                <a:rect l="0" t="0" r="0" b="0"/>
                <a:pathLst>
                  <a:path w="120000" h="120000" extrusionOk="0">
                    <a:moveTo>
                      <a:pt x="50270" y="119999"/>
                    </a:moveTo>
                    <a:cubicBezTo>
                      <a:pt x="43783" y="119999"/>
                      <a:pt x="37297" y="117894"/>
                      <a:pt x="30810" y="115789"/>
                    </a:cubicBezTo>
                    <a:cubicBezTo>
                      <a:pt x="19459" y="111578"/>
                      <a:pt x="8108" y="101052"/>
                      <a:pt x="0" y="88421"/>
                    </a:cubicBezTo>
                    <a:cubicBezTo>
                      <a:pt x="3243" y="86315"/>
                      <a:pt x="3243" y="86315"/>
                      <a:pt x="3243" y="86315"/>
                    </a:cubicBezTo>
                    <a:cubicBezTo>
                      <a:pt x="11351" y="96842"/>
                      <a:pt x="21081" y="105263"/>
                      <a:pt x="32432" y="109473"/>
                    </a:cubicBezTo>
                    <a:cubicBezTo>
                      <a:pt x="48648" y="115789"/>
                      <a:pt x="64864" y="113684"/>
                      <a:pt x="79459" y="105263"/>
                    </a:cubicBezTo>
                    <a:cubicBezTo>
                      <a:pt x="94054" y="94736"/>
                      <a:pt x="105405" y="77894"/>
                      <a:pt x="110270" y="56842"/>
                    </a:cubicBezTo>
                    <a:cubicBezTo>
                      <a:pt x="115135" y="40000"/>
                      <a:pt x="113513" y="18947"/>
                      <a:pt x="108648" y="2105"/>
                    </a:cubicBezTo>
                    <a:cubicBezTo>
                      <a:pt x="111891" y="0"/>
                      <a:pt x="111891" y="0"/>
                      <a:pt x="111891" y="0"/>
                    </a:cubicBezTo>
                    <a:cubicBezTo>
                      <a:pt x="118378" y="18947"/>
                      <a:pt x="120000" y="40000"/>
                      <a:pt x="115135" y="58947"/>
                    </a:cubicBezTo>
                    <a:cubicBezTo>
                      <a:pt x="108648" y="80000"/>
                      <a:pt x="97297" y="98947"/>
                      <a:pt x="82702" y="109473"/>
                    </a:cubicBezTo>
                    <a:cubicBezTo>
                      <a:pt x="72972" y="115789"/>
                      <a:pt x="61621" y="119999"/>
                      <a:pt x="50270" y="11999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9" name="Shape 859"/>
              <p:cNvSpPr/>
              <p:nvPr/>
            </p:nvSpPr>
            <p:spPr>
              <a:xfrm>
                <a:off x="8023" y="2106"/>
                <a:ext cx="0" cy="0"/>
              </a:xfrm>
              <a:custGeom>
                <a:avLst/>
                <a:gdLst/>
                <a:ahLst/>
                <a:cxnLst/>
                <a:rect l="0" t="0" r="0" b="0"/>
                <a:pathLst>
                  <a:path w="120000" h="120000" extrusionOk="0">
                    <a:moveTo>
                      <a:pt x="10909" y="120000"/>
                    </a:moveTo>
                    <a:cubicBezTo>
                      <a:pt x="0" y="101538"/>
                      <a:pt x="0" y="80769"/>
                      <a:pt x="10909" y="62307"/>
                    </a:cubicBezTo>
                    <a:cubicBezTo>
                      <a:pt x="25454" y="32307"/>
                      <a:pt x="65454" y="6923"/>
                      <a:pt x="116363" y="0"/>
                    </a:cubicBezTo>
                    <a:cubicBezTo>
                      <a:pt x="120000" y="6923"/>
                      <a:pt x="120000" y="6923"/>
                      <a:pt x="120000" y="6923"/>
                    </a:cubicBezTo>
                    <a:cubicBezTo>
                      <a:pt x="72727" y="13846"/>
                      <a:pt x="36363" y="36923"/>
                      <a:pt x="21818" y="64615"/>
                    </a:cubicBezTo>
                    <a:cubicBezTo>
                      <a:pt x="10909" y="83076"/>
                      <a:pt x="10909" y="99230"/>
                      <a:pt x="21818" y="117692"/>
                    </a:cubicBezTo>
                    <a:lnTo>
                      <a:pt x="1090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0" name="Shape 860"/>
              <p:cNvSpPr/>
              <p:nvPr/>
            </p:nvSpPr>
            <p:spPr>
              <a:xfrm>
                <a:off x="7992" y="2132"/>
                <a:ext cx="0" cy="0"/>
              </a:xfrm>
              <a:custGeom>
                <a:avLst/>
                <a:gdLst/>
                <a:ahLst/>
                <a:cxnLst/>
                <a:rect l="0" t="0" r="0" b="0"/>
                <a:pathLst>
                  <a:path w="120000" h="120000" extrusionOk="0">
                    <a:moveTo>
                      <a:pt x="108750" y="120000"/>
                    </a:moveTo>
                    <a:cubicBezTo>
                      <a:pt x="33750" y="96338"/>
                      <a:pt x="0" y="52394"/>
                      <a:pt x="26250" y="13521"/>
                    </a:cubicBezTo>
                    <a:cubicBezTo>
                      <a:pt x="30000" y="8450"/>
                      <a:pt x="33750" y="3380"/>
                      <a:pt x="37500" y="0"/>
                    </a:cubicBezTo>
                    <a:cubicBezTo>
                      <a:pt x="52500" y="3380"/>
                      <a:pt x="52500" y="3380"/>
                      <a:pt x="52500" y="3380"/>
                    </a:cubicBezTo>
                    <a:cubicBezTo>
                      <a:pt x="48750" y="6760"/>
                      <a:pt x="45000" y="11830"/>
                      <a:pt x="45000" y="15211"/>
                    </a:cubicBezTo>
                    <a:cubicBezTo>
                      <a:pt x="18750" y="52394"/>
                      <a:pt x="48750" y="91267"/>
                      <a:pt x="120000" y="113239"/>
                    </a:cubicBezTo>
                    <a:lnTo>
                      <a:pt x="10875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1" name="Shape 861"/>
              <p:cNvSpPr/>
              <p:nvPr/>
            </p:nvSpPr>
            <p:spPr>
              <a:xfrm>
                <a:off x="8035" y="2073"/>
                <a:ext cx="300" cy="300"/>
              </a:xfrm>
              <a:custGeom>
                <a:avLst/>
                <a:gdLst/>
                <a:ahLst/>
                <a:cxnLst/>
                <a:rect l="0" t="0" r="0" b="0"/>
                <a:pathLst>
                  <a:path w="120000" h="120000" extrusionOk="0">
                    <a:moveTo>
                      <a:pt x="95510" y="120000"/>
                    </a:moveTo>
                    <a:cubicBezTo>
                      <a:pt x="91836" y="116210"/>
                      <a:pt x="91836" y="116210"/>
                      <a:pt x="91836" y="116210"/>
                    </a:cubicBezTo>
                    <a:cubicBezTo>
                      <a:pt x="96734" y="109894"/>
                      <a:pt x="100408" y="102315"/>
                      <a:pt x="102857" y="93473"/>
                    </a:cubicBezTo>
                    <a:cubicBezTo>
                      <a:pt x="113877" y="60631"/>
                      <a:pt x="95510" y="24000"/>
                      <a:pt x="62448" y="13894"/>
                    </a:cubicBezTo>
                    <a:cubicBezTo>
                      <a:pt x="41632" y="6315"/>
                      <a:pt x="19591" y="11368"/>
                      <a:pt x="3673" y="25263"/>
                    </a:cubicBezTo>
                    <a:cubicBezTo>
                      <a:pt x="0" y="20210"/>
                      <a:pt x="0" y="20210"/>
                      <a:pt x="0" y="20210"/>
                    </a:cubicBezTo>
                    <a:cubicBezTo>
                      <a:pt x="17142" y="5052"/>
                      <a:pt x="41632" y="0"/>
                      <a:pt x="63673" y="7578"/>
                    </a:cubicBezTo>
                    <a:cubicBezTo>
                      <a:pt x="99183" y="18947"/>
                      <a:pt x="119999" y="58105"/>
                      <a:pt x="108979" y="96000"/>
                    </a:cubicBezTo>
                    <a:cubicBezTo>
                      <a:pt x="106530" y="104842"/>
                      <a:pt x="101632" y="113684"/>
                      <a:pt x="95510"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2" name="Shape 862"/>
              <p:cNvSpPr/>
              <p:nvPr/>
            </p:nvSpPr>
            <p:spPr>
              <a:xfrm>
                <a:off x="3887" y="590"/>
                <a:ext cx="0" cy="600"/>
              </a:xfrm>
              <a:custGeom>
                <a:avLst/>
                <a:gdLst/>
                <a:ahLst/>
                <a:cxnLst/>
                <a:rect l="0" t="0" r="0" b="0"/>
                <a:pathLst>
                  <a:path w="120000" h="120000" extrusionOk="0">
                    <a:moveTo>
                      <a:pt x="7218" y="120000"/>
                    </a:moveTo>
                    <a:lnTo>
                      <a:pt x="0" y="120000"/>
                    </a:lnTo>
                    <a:lnTo>
                      <a:pt x="114586" y="0"/>
                    </a:lnTo>
                    <a:lnTo>
                      <a:pt x="120000" y="326"/>
                    </a:lnTo>
                    <a:lnTo>
                      <a:pt x="721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3" name="Shape 863"/>
              <p:cNvSpPr/>
              <p:nvPr/>
            </p:nvSpPr>
            <p:spPr>
              <a:xfrm>
                <a:off x="3630" y="999"/>
                <a:ext cx="0" cy="300"/>
              </a:xfrm>
              <a:custGeom>
                <a:avLst/>
                <a:gdLst/>
                <a:ahLst/>
                <a:cxnLst/>
                <a:rect l="0" t="0" r="0" b="0"/>
                <a:pathLst>
                  <a:path w="120000" h="120000" extrusionOk="0">
                    <a:moveTo>
                      <a:pt x="110769" y="120000"/>
                    </a:moveTo>
                    <a:lnTo>
                      <a:pt x="0" y="1052"/>
                    </a:lnTo>
                    <a:lnTo>
                      <a:pt x="9230" y="0"/>
                    </a:lnTo>
                    <a:lnTo>
                      <a:pt x="120000" y="118596"/>
                    </a:lnTo>
                    <a:lnTo>
                      <a:pt x="11076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4" name="Shape 864"/>
              <p:cNvSpPr/>
              <p:nvPr/>
            </p:nvSpPr>
            <p:spPr>
              <a:xfrm>
                <a:off x="3752" y="2280"/>
                <a:ext cx="0" cy="300"/>
              </a:xfrm>
              <a:custGeom>
                <a:avLst/>
                <a:gdLst/>
                <a:ahLst/>
                <a:cxnLst/>
                <a:rect l="0" t="0" r="0" b="0"/>
                <a:pathLst>
                  <a:path w="120000" h="120000" extrusionOk="0">
                    <a:moveTo>
                      <a:pt x="38400" y="120000"/>
                    </a:moveTo>
                    <a:lnTo>
                      <a:pt x="0" y="120000"/>
                    </a:lnTo>
                    <a:lnTo>
                      <a:pt x="86400" y="0"/>
                    </a:lnTo>
                    <a:lnTo>
                      <a:pt x="120000" y="0"/>
                    </a:lnTo>
                    <a:lnTo>
                      <a:pt x="384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5" name="Shape 865"/>
              <p:cNvSpPr/>
              <p:nvPr/>
            </p:nvSpPr>
            <p:spPr>
              <a:xfrm>
                <a:off x="6248" y="429"/>
                <a:ext cx="300" cy="300"/>
              </a:xfrm>
              <a:custGeom>
                <a:avLst/>
                <a:gdLst/>
                <a:ahLst/>
                <a:cxnLst/>
                <a:rect l="0" t="0" r="0" b="0"/>
                <a:pathLst>
                  <a:path w="120000" h="120000" extrusionOk="0">
                    <a:moveTo>
                      <a:pt x="119185" y="120000"/>
                    </a:moveTo>
                    <a:lnTo>
                      <a:pt x="0" y="4516"/>
                    </a:lnTo>
                    <a:lnTo>
                      <a:pt x="814" y="0"/>
                    </a:lnTo>
                    <a:lnTo>
                      <a:pt x="120000" y="116129"/>
                    </a:lnTo>
                    <a:lnTo>
                      <a:pt x="11918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6" name="Shape 866"/>
              <p:cNvSpPr/>
              <p:nvPr/>
            </p:nvSpPr>
            <p:spPr>
              <a:xfrm>
                <a:off x="6694" y="419"/>
                <a:ext cx="600" cy="300"/>
              </a:xfrm>
              <a:custGeom>
                <a:avLst/>
                <a:gdLst/>
                <a:ahLst/>
                <a:cxnLst/>
                <a:rect l="0" t="0" r="0" b="0"/>
                <a:pathLst>
                  <a:path w="120000" h="120000" extrusionOk="0">
                    <a:moveTo>
                      <a:pt x="634" y="120000"/>
                    </a:moveTo>
                    <a:lnTo>
                      <a:pt x="0" y="115862"/>
                    </a:lnTo>
                    <a:lnTo>
                      <a:pt x="119365" y="0"/>
                    </a:lnTo>
                    <a:lnTo>
                      <a:pt x="120000" y="4137"/>
                    </a:lnTo>
                    <a:lnTo>
                      <a:pt x="63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7" name="Shape 867"/>
              <p:cNvSpPr/>
              <p:nvPr/>
            </p:nvSpPr>
            <p:spPr>
              <a:xfrm>
                <a:off x="6619" y="582"/>
                <a:ext cx="0" cy="0"/>
              </a:xfrm>
              <a:custGeom>
                <a:avLst/>
                <a:gdLst/>
                <a:ahLst/>
                <a:cxnLst/>
                <a:rect l="0" t="0" r="0" b="0"/>
                <a:pathLst>
                  <a:path w="120000" h="120000" extrusionOk="0">
                    <a:moveTo>
                      <a:pt x="71304" y="120000"/>
                    </a:moveTo>
                    <a:cubicBezTo>
                      <a:pt x="53913" y="120000"/>
                      <a:pt x="36521" y="112380"/>
                      <a:pt x="22608" y="97142"/>
                    </a:cubicBezTo>
                    <a:cubicBezTo>
                      <a:pt x="8695" y="83809"/>
                      <a:pt x="0" y="64761"/>
                      <a:pt x="0" y="43809"/>
                    </a:cubicBezTo>
                    <a:cubicBezTo>
                      <a:pt x="0" y="28571"/>
                      <a:pt x="3478" y="13333"/>
                      <a:pt x="10434" y="0"/>
                    </a:cubicBezTo>
                    <a:cubicBezTo>
                      <a:pt x="13913" y="3809"/>
                      <a:pt x="13913" y="3809"/>
                      <a:pt x="13913" y="3809"/>
                    </a:cubicBezTo>
                    <a:cubicBezTo>
                      <a:pt x="8695" y="15238"/>
                      <a:pt x="5217" y="28571"/>
                      <a:pt x="5217" y="41904"/>
                    </a:cubicBezTo>
                    <a:cubicBezTo>
                      <a:pt x="5217" y="62857"/>
                      <a:pt x="13913" y="80000"/>
                      <a:pt x="26086" y="93333"/>
                    </a:cubicBezTo>
                    <a:cubicBezTo>
                      <a:pt x="38260" y="106666"/>
                      <a:pt x="55652" y="114285"/>
                      <a:pt x="73043" y="114285"/>
                    </a:cubicBezTo>
                    <a:cubicBezTo>
                      <a:pt x="88695" y="112380"/>
                      <a:pt x="104347" y="106666"/>
                      <a:pt x="116521" y="95238"/>
                    </a:cubicBezTo>
                    <a:cubicBezTo>
                      <a:pt x="120000" y="99047"/>
                      <a:pt x="120000" y="99047"/>
                      <a:pt x="120000" y="99047"/>
                    </a:cubicBezTo>
                    <a:cubicBezTo>
                      <a:pt x="106086" y="112380"/>
                      <a:pt x="90434" y="118095"/>
                      <a:pt x="74782" y="120000"/>
                    </a:cubicBezTo>
                    <a:cubicBezTo>
                      <a:pt x="73043" y="120000"/>
                      <a:pt x="73043" y="120000"/>
                      <a:pt x="71304"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8" name="Shape 868"/>
              <p:cNvSpPr/>
              <p:nvPr/>
            </p:nvSpPr>
            <p:spPr>
              <a:xfrm>
                <a:off x="6648" y="548"/>
                <a:ext cx="0" cy="0"/>
              </a:xfrm>
              <a:custGeom>
                <a:avLst/>
                <a:gdLst/>
                <a:ahLst/>
                <a:cxnLst/>
                <a:rect l="0" t="0" r="0" b="0"/>
                <a:pathLst>
                  <a:path w="120000" h="120000" extrusionOk="0">
                    <a:moveTo>
                      <a:pt x="113898" y="120000"/>
                    </a:moveTo>
                    <a:cubicBezTo>
                      <a:pt x="99661" y="54000"/>
                      <a:pt x="75254" y="18000"/>
                      <a:pt x="46779" y="18000"/>
                    </a:cubicBezTo>
                    <a:cubicBezTo>
                      <a:pt x="32542"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9" name="Shape 869"/>
              <p:cNvSpPr/>
              <p:nvPr/>
            </p:nvSpPr>
            <p:spPr>
              <a:xfrm>
                <a:off x="6599" y="522"/>
                <a:ext cx="0" cy="0"/>
              </a:xfrm>
              <a:custGeom>
                <a:avLst/>
                <a:gdLst/>
                <a:ahLst/>
                <a:cxnLst/>
                <a:rect l="0" t="0" r="0" b="0"/>
                <a:pathLst>
                  <a:path w="120000" h="120000" extrusionOk="0">
                    <a:moveTo>
                      <a:pt x="7868" y="120000"/>
                    </a:moveTo>
                    <a:cubicBezTo>
                      <a:pt x="0" y="117209"/>
                      <a:pt x="0" y="117209"/>
                      <a:pt x="0" y="117209"/>
                    </a:cubicBezTo>
                    <a:cubicBezTo>
                      <a:pt x="11803" y="50232"/>
                      <a:pt x="55081" y="2790"/>
                      <a:pt x="102295" y="0"/>
                    </a:cubicBezTo>
                    <a:cubicBezTo>
                      <a:pt x="108196" y="0"/>
                      <a:pt x="114098" y="2790"/>
                      <a:pt x="120000" y="2790"/>
                    </a:cubicBezTo>
                    <a:cubicBezTo>
                      <a:pt x="118032" y="16744"/>
                      <a:pt x="118032" y="16744"/>
                      <a:pt x="118032" y="16744"/>
                    </a:cubicBezTo>
                    <a:cubicBezTo>
                      <a:pt x="112131" y="13953"/>
                      <a:pt x="108196" y="13953"/>
                      <a:pt x="102295" y="13953"/>
                    </a:cubicBezTo>
                    <a:cubicBezTo>
                      <a:pt x="59016" y="16744"/>
                      <a:pt x="19672" y="61395"/>
                      <a:pt x="786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0" name="Shape 870"/>
              <p:cNvSpPr/>
              <p:nvPr/>
            </p:nvSpPr>
            <p:spPr>
              <a:xfrm>
                <a:off x="6655" y="538"/>
                <a:ext cx="0" cy="300"/>
              </a:xfrm>
              <a:custGeom>
                <a:avLst/>
                <a:gdLst/>
                <a:ahLst/>
                <a:cxnLst/>
                <a:rect l="0" t="0" r="0" b="0"/>
                <a:pathLst>
                  <a:path w="120000" h="120000" extrusionOk="0">
                    <a:moveTo>
                      <a:pt x="32727" y="120000"/>
                    </a:moveTo>
                    <a:cubicBezTo>
                      <a:pt x="21818" y="120000"/>
                      <a:pt x="10909" y="118834"/>
                      <a:pt x="0" y="116504"/>
                    </a:cubicBezTo>
                    <a:cubicBezTo>
                      <a:pt x="3116" y="110679"/>
                      <a:pt x="3116" y="110679"/>
                      <a:pt x="3116" y="110679"/>
                    </a:cubicBezTo>
                    <a:cubicBezTo>
                      <a:pt x="14025" y="114174"/>
                      <a:pt x="23376" y="115339"/>
                      <a:pt x="34285" y="114174"/>
                    </a:cubicBezTo>
                    <a:cubicBezTo>
                      <a:pt x="56103" y="114174"/>
                      <a:pt x="74805" y="107184"/>
                      <a:pt x="90389" y="95533"/>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20000" y="53592"/>
                    </a:cubicBezTo>
                    <a:cubicBezTo>
                      <a:pt x="120000" y="71067"/>
                      <a:pt x="112207" y="87378"/>
                      <a:pt x="95064" y="100194"/>
                    </a:cubicBezTo>
                    <a:cubicBezTo>
                      <a:pt x="79480" y="113009"/>
                      <a:pt x="57662" y="120000"/>
                      <a:pt x="34285" y="120000"/>
                    </a:cubicBezTo>
                    <a:cubicBezTo>
                      <a:pt x="34285" y="120000"/>
                      <a:pt x="32727" y="120000"/>
                      <a:pt x="32727"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1" name="Shape 871"/>
              <p:cNvSpPr/>
              <p:nvPr/>
            </p:nvSpPr>
            <p:spPr>
              <a:xfrm>
                <a:off x="-136" y="188"/>
                <a:ext cx="0" cy="300"/>
              </a:xfrm>
              <a:custGeom>
                <a:avLst/>
                <a:gdLst/>
                <a:ahLst/>
                <a:cxnLst/>
                <a:rect l="0" t="0" r="0" b="0"/>
                <a:pathLst>
                  <a:path w="120000" h="120000" extrusionOk="0">
                    <a:moveTo>
                      <a:pt x="120000" y="108260"/>
                    </a:moveTo>
                    <a:cubicBezTo>
                      <a:pt x="84545" y="35217"/>
                      <a:pt x="84545" y="35217"/>
                      <a:pt x="84545" y="35217"/>
                    </a:cubicBezTo>
                    <a:cubicBezTo>
                      <a:pt x="84545" y="32608"/>
                      <a:pt x="84545" y="16956"/>
                      <a:pt x="84545" y="5217"/>
                    </a:cubicBezTo>
                    <a:cubicBezTo>
                      <a:pt x="87272" y="5217"/>
                      <a:pt x="87272" y="5217"/>
                      <a:pt x="87272" y="5217"/>
                    </a:cubicBezTo>
                    <a:cubicBezTo>
                      <a:pt x="87272" y="0"/>
                      <a:pt x="87272" y="0"/>
                      <a:pt x="87272" y="0"/>
                    </a:cubicBezTo>
                    <a:cubicBezTo>
                      <a:pt x="32727" y="0"/>
                      <a:pt x="32727" y="0"/>
                      <a:pt x="32727" y="0"/>
                    </a:cubicBezTo>
                    <a:cubicBezTo>
                      <a:pt x="32727" y="5217"/>
                      <a:pt x="32727" y="5217"/>
                      <a:pt x="32727" y="5217"/>
                    </a:cubicBezTo>
                    <a:cubicBezTo>
                      <a:pt x="35454" y="5217"/>
                      <a:pt x="35454" y="5217"/>
                      <a:pt x="35454" y="5217"/>
                    </a:cubicBezTo>
                    <a:cubicBezTo>
                      <a:pt x="35454" y="35217"/>
                      <a:pt x="35454" y="35217"/>
                      <a:pt x="35454" y="35217"/>
                    </a:cubicBezTo>
                    <a:cubicBezTo>
                      <a:pt x="0" y="108260"/>
                      <a:pt x="0" y="108260"/>
                      <a:pt x="0" y="108260"/>
                    </a:cubicBezTo>
                    <a:cubicBezTo>
                      <a:pt x="0" y="110869"/>
                      <a:pt x="0" y="113478"/>
                      <a:pt x="1363" y="116086"/>
                    </a:cubicBezTo>
                    <a:cubicBezTo>
                      <a:pt x="4090" y="118695"/>
                      <a:pt x="6818" y="120000"/>
                      <a:pt x="9545" y="120000"/>
                    </a:cubicBezTo>
                    <a:cubicBezTo>
                      <a:pt x="110454" y="120000"/>
                      <a:pt x="110454" y="120000"/>
                      <a:pt x="110454" y="120000"/>
                    </a:cubicBezTo>
                    <a:cubicBezTo>
                      <a:pt x="113181" y="120000"/>
                      <a:pt x="115909" y="118695"/>
                      <a:pt x="118636" y="116086"/>
                    </a:cubicBezTo>
                    <a:cubicBezTo>
                      <a:pt x="120000" y="113478"/>
                      <a:pt x="120000" y="110869"/>
                      <a:pt x="120000" y="108260"/>
                    </a:cubicBezTo>
                    <a:close/>
                    <a:moveTo>
                      <a:pt x="75000" y="101739"/>
                    </a:moveTo>
                    <a:cubicBezTo>
                      <a:pt x="72272" y="101739"/>
                      <a:pt x="69545" y="100434"/>
                      <a:pt x="69545" y="96521"/>
                    </a:cubicBezTo>
                    <a:cubicBezTo>
                      <a:pt x="69545" y="93913"/>
                      <a:pt x="72272" y="91304"/>
                      <a:pt x="75000" y="91304"/>
                    </a:cubicBezTo>
                    <a:cubicBezTo>
                      <a:pt x="77727" y="91304"/>
                      <a:pt x="80454" y="93913"/>
                      <a:pt x="80454" y="96521"/>
                    </a:cubicBezTo>
                    <a:cubicBezTo>
                      <a:pt x="80454" y="100434"/>
                      <a:pt x="77727" y="101739"/>
                      <a:pt x="75000" y="101739"/>
                    </a:cubicBezTo>
                    <a:close/>
                    <a:moveTo>
                      <a:pt x="68181" y="79565"/>
                    </a:moveTo>
                    <a:cubicBezTo>
                      <a:pt x="68181" y="87391"/>
                      <a:pt x="62727" y="93913"/>
                      <a:pt x="54545" y="93913"/>
                    </a:cubicBezTo>
                    <a:cubicBezTo>
                      <a:pt x="46363" y="93913"/>
                      <a:pt x="39545" y="87391"/>
                      <a:pt x="39545" y="79565"/>
                    </a:cubicBezTo>
                    <a:cubicBezTo>
                      <a:pt x="20454" y="79565"/>
                      <a:pt x="20454" y="79565"/>
                      <a:pt x="20454" y="79565"/>
                    </a:cubicBezTo>
                    <a:cubicBezTo>
                      <a:pt x="40909" y="36521"/>
                      <a:pt x="40909" y="36521"/>
                      <a:pt x="40909" y="36521"/>
                    </a:cubicBezTo>
                    <a:cubicBezTo>
                      <a:pt x="40909" y="5217"/>
                      <a:pt x="40909" y="5217"/>
                      <a:pt x="40909" y="5217"/>
                    </a:cubicBezTo>
                    <a:cubicBezTo>
                      <a:pt x="79090" y="5217"/>
                      <a:pt x="79090" y="5217"/>
                      <a:pt x="79090" y="5217"/>
                    </a:cubicBezTo>
                    <a:cubicBezTo>
                      <a:pt x="77727" y="24782"/>
                      <a:pt x="79090" y="32608"/>
                      <a:pt x="79090" y="35217"/>
                    </a:cubicBezTo>
                    <a:cubicBezTo>
                      <a:pt x="58636" y="35217"/>
                      <a:pt x="58636" y="35217"/>
                      <a:pt x="58636" y="35217"/>
                    </a:cubicBezTo>
                    <a:cubicBezTo>
                      <a:pt x="58636" y="40434"/>
                      <a:pt x="58636" y="40434"/>
                      <a:pt x="58636" y="40434"/>
                    </a:cubicBezTo>
                    <a:cubicBezTo>
                      <a:pt x="80454" y="40434"/>
                      <a:pt x="80454" y="40434"/>
                      <a:pt x="80454" y="40434"/>
                    </a:cubicBezTo>
                    <a:cubicBezTo>
                      <a:pt x="83181" y="46956"/>
                      <a:pt x="83181" y="46956"/>
                      <a:pt x="83181" y="46956"/>
                    </a:cubicBezTo>
                    <a:cubicBezTo>
                      <a:pt x="62727" y="46956"/>
                      <a:pt x="62727" y="46956"/>
                      <a:pt x="62727" y="46956"/>
                    </a:cubicBezTo>
                    <a:cubicBezTo>
                      <a:pt x="62727" y="52173"/>
                      <a:pt x="62727" y="52173"/>
                      <a:pt x="62727" y="52173"/>
                    </a:cubicBezTo>
                    <a:cubicBezTo>
                      <a:pt x="85909" y="52173"/>
                      <a:pt x="85909" y="52173"/>
                      <a:pt x="85909" y="52173"/>
                    </a:cubicBezTo>
                    <a:cubicBezTo>
                      <a:pt x="85909" y="50869"/>
                      <a:pt x="85909" y="50869"/>
                      <a:pt x="85909" y="50869"/>
                    </a:cubicBezTo>
                    <a:cubicBezTo>
                      <a:pt x="88636" y="57391"/>
                      <a:pt x="88636" y="57391"/>
                      <a:pt x="88636" y="57391"/>
                    </a:cubicBezTo>
                    <a:cubicBezTo>
                      <a:pt x="68181" y="57391"/>
                      <a:pt x="68181" y="57391"/>
                      <a:pt x="68181" y="57391"/>
                    </a:cubicBezTo>
                    <a:cubicBezTo>
                      <a:pt x="68181" y="62608"/>
                      <a:pt x="68181" y="62608"/>
                      <a:pt x="68181" y="62608"/>
                    </a:cubicBezTo>
                    <a:cubicBezTo>
                      <a:pt x="91363" y="62608"/>
                      <a:pt x="91363" y="62608"/>
                      <a:pt x="91363" y="62608"/>
                    </a:cubicBezTo>
                    <a:cubicBezTo>
                      <a:pt x="91363" y="62608"/>
                      <a:pt x="91363" y="62608"/>
                      <a:pt x="91363" y="62608"/>
                    </a:cubicBezTo>
                    <a:cubicBezTo>
                      <a:pt x="99545" y="79565"/>
                      <a:pt x="99545" y="79565"/>
                      <a:pt x="99545" y="79565"/>
                    </a:cubicBezTo>
                    <a:lnTo>
                      <a:pt x="68181" y="7956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2" name="Shape 872"/>
              <p:cNvSpPr/>
              <p:nvPr/>
            </p:nvSpPr>
            <p:spPr>
              <a:xfrm>
                <a:off x="-85" y="267"/>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3" name="Shape 873"/>
              <p:cNvSpPr/>
              <p:nvPr/>
            </p:nvSpPr>
            <p:spPr>
              <a:xfrm>
                <a:off x="3846" y="1177"/>
                <a:ext cx="600" cy="300"/>
              </a:xfrm>
              <a:custGeom>
                <a:avLst/>
                <a:gdLst/>
                <a:ahLst/>
                <a:cxnLst/>
                <a:rect l="0" t="0" r="0" b="0"/>
                <a:pathLst>
                  <a:path w="120000" h="120000" extrusionOk="0">
                    <a:moveTo>
                      <a:pt x="107682" y="120000"/>
                    </a:moveTo>
                    <a:cubicBezTo>
                      <a:pt x="107284" y="118730"/>
                      <a:pt x="107284" y="118730"/>
                      <a:pt x="107284" y="118730"/>
                    </a:cubicBezTo>
                    <a:cubicBezTo>
                      <a:pt x="84238" y="59682"/>
                      <a:pt x="44503" y="23492"/>
                      <a:pt x="794" y="22857"/>
                    </a:cubicBezTo>
                    <a:cubicBezTo>
                      <a:pt x="0" y="22857"/>
                      <a:pt x="0" y="22857"/>
                      <a:pt x="0" y="22857"/>
                    </a:cubicBezTo>
                    <a:cubicBezTo>
                      <a:pt x="0" y="0"/>
                      <a:pt x="0" y="0"/>
                      <a:pt x="0" y="0"/>
                    </a:cubicBezTo>
                    <a:cubicBezTo>
                      <a:pt x="794" y="0"/>
                      <a:pt x="794" y="0"/>
                      <a:pt x="794" y="0"/>
                    </a:cubicBezTo>
                    <a:cubicBezTo>
                      <a:pt x="49668" y="634"/>
                      <a:pt x="94172" y="40000"/>
                      <a:pt x="119602" y="106666"/>
                    </a:cubicBezTo>
                    <a:cubicBezTo>
                      <a:pt x="120000" y="107301"/>
                      <a:pt x="120000" y="107301"/>
                      <a:pt x="120000" y="107301"/>
                    </a:cubicBezTo>
                    <a:lnTo>
                      <a:pt x="107682" y="120000"/>
                    </a:lnTo>
                    <a:close/>
                    <a:moveTo>
                      <a:pt x="1589" y="20952"/>
                    </a:moveTo>
                    <a:cubicBezTo>
                      <a:pt x="44900" y="21587"/>
                      <a:pt x="85033" y="57777"/>
                      <a:pt x="108079" y="116825"/>
                    </a:cubicBezTo>
                    <a:cubicBezTo>
                      <a:pt x="118013" y="106666"/>
                      <a:pt x="118013" y="106666"/>
                      <a:pt x="118013" y="106666"/>
                    </a:cubicBezTo>
                    <a:cubicBezTo>
                      <a:pt x="92582" y="41904"/>
                      <a:pt x="49271" y="3174"/>
                      <a:pt x="1589" y="1904"/>
                    </a:cubicBezTo>
                    <a:lnTo>
                      <a:pt x="1589" y="20952"/>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4" name="Shape 874"/>
              <p:cNvSpPr/>
              <p:nvPr/>
            </p:nvSpPr>
            <p:spPr>
              <a:xfrm>
                <a:off x="3357" y="1286"/>
                <a:ext cx="900" cy="900"/>
              </a:xfrm>
              <a:custGeom>
                <a:avLst/>
                <a:gdLst/>
                <a:ahLst/>
                <a:cxnLst/>
                <a:rect l="0" t="0" r="0" b="0"/>
                <a:pathLst>
                  <a:path w="120000" h="120000" extrusionOk="0">
                    <a:moveTo>
                      <a:pt x="60000" y="120000"/>
                    </a:moveTo>
                    <a:cubicBezTo>
                      <a:pt x="60000" y="120000"/>
                      <a:pt x="59792" y="119791"/>
                      <a:pt x="59792" y="119791"/>
                    </a:cubicBezTo>
                    <a:cubicBezTo>
                      <a:pt x="59792" y="119583"/>
                      <a:pt x="59792" y="119375"/>
                      <a:pt x="60000" y="119375"/>
                    </a:cubicBezTo>
                    <a:cubicBezTo>
                      <a:pt x="60000" y="119375"/>
                      <a:pt x="60000" y="119375"/>
                      <a:pt x="60000" y="119375"/>
                    </a:cubicBezTo>
                    <a:cubicBezTo>
                      <a:pt x="61038" y="119375"/>
                      <a:pt x="61868" y="119375"/>
                      <a:pt x="62906" y="119375"/>
                    </a:cubicBezTo>
                    <a:cubicBezTo>
                      <a:pt x="63114" y="119375"/>
                      <a:pt x="63114" y="119583"/>
                      <a:pt x="63114" y="119583"/>
                    </a:cubicBezTo>
                    <a:cubicBezTo>
                      <a:pt x="63114" y="119791"/>
                      <a:pt x="63114" y="119791"/>
                      <a:pt x="62906" y="119791"/>
                    </a:cubicBezTo>
                    <a:cubicBezTo>
                      <a:pt x="62076" y="120000"/>
                      <a:pt x="61038" y="120000"/>
                      <a:pt x="60000" y="120000"/>
                    </a:cubicBezTo>
                    <a:close/>
                    <a:moveTo>
                      <a:pt x="57923" y="120000"/>
                    </a:moveTo>
                    <a:cubicBezTo>
                      <a:pt x="57923" y="120000"/>
                      <a:pt x="57923" y="120000"/>
                      <a:pt x="57923" y="120000"/>
                    </a:cubicBezTo>
                    <a:cubicBezTo>
                      <a:pt x="57093" y="119791"/>
                      <a:pt x="56055" y="119791"/>
                      <a:pt x="55017" y="119791"/>
                    </a:cubicBezTo>
                    <a:cubicBezTo>
                      <a:pt x="54809" y="119791"/>
                      <a:pt x="54809" y="119583"/>
                      <a:pt x="54809" y="119583"/>
                    </a:cubicBezTo>
                    <a:cubicBezTo>
                      <a:pt x="54809" y="119375"/>
                      <a:pt x="55017" y="119166"/>
                      <a:pt x="55017" y="119166"/>
                    </a:cubicBezTo>
                    <a:cubicBezTo>
                      <a:pt x="56055" y="119375"/>
                      <a:pt x="57093" y="119375"/>
                      <a:pt x="58131" y="119375"/>
                    </a:cubicBezTo>
                    <a:cubicBezTo>
                      <a:pt x="58131" y="119375"/>
                      <a:pt x="58339" y="119583"/>
                      <a:pt x="58339" y="119583"/>
                    </a:cubicBezTo>
                    <a:cubicBezTo>
                      <a:pt x="58339" y="119791"/>
                      <a:pt x="58131" y="120000"/>
                      <a:pt x="57923" y="120000"/>
                    </a:cubicBezTo>
                    <a:close/>
                    <a:moveTo>
                      <a:pt x="64982" y="119791"/>
                    </a:moveTo>
                    <a:cubicBezTo>
                      <a:pt x="64775" y="119791"/>
                      <a:pt x="64775" y="119583"/>
                      <a:pt x="64567" y="119583"/>
                    </a:cubicBezTo>
                    <a:cubicBezTo>
                      <a:pt x="64567" y="119375"/>
                      <a:pt x="64775" y="119375"/>
                      <a:pt x="64982" y="119166"/>
                    </a:cubicBezTo>
                    <a:cubicBezTo>
                      <a:pt x="65813" y="119166"/>
                      <a:pt x="66851" y="119166"/>
                      <a:pt x="67889" y="118958"/>
                    </a:cubicBezTo>
                    <a:cubicBezTo>
                      <a:pt x="67889" y="118958"/>
                      <a:pt x="68096" y="118958"/>
                      <a:pt x="68096" y="119166"/>
                    </a:cubicBezTo>
                    <a:cubicBezTo>
                      <a:pt x="68096" y="119375"/>
                      <a:pt x="68096" y="119375"/>
                      <a:pt x="67889" y="119375"/>
                    </a:cubicBezTo>
                    <a:cubicBezTo>
                      <a:pt x="66851" y="119583"/>
                      <a:pt x="66020" y="119583"/>
                      <a:pt x="64982" y="119791"/>
                    </a:cubicBezTo>
                    <a:cubicBezTo>
                      <a:pt x="64982" y="119791"/>
                      <a:pt x="64982" y="119791"/>
                      <a:pt x="64982" y="119791"/>
                    </a:cubicBezTo>
                    <a:close/>
                    <a:moveTo>
                      <a:pt x="53148" y="119583"/>
                    </a:moveTo>
                    <a:cubicBezTo>
                      <a:pt x="53148" y="119583"/>
                      <a:pt x="53148" y="119583"/>
                      <a:pt x="53148" y="119583"/>
                    </a:cubicBezTo>
                    <a:cubicBezTo>
                      <a:pt x="52110" y="119375"/>
                      <a:pt x="51072" y="119375"/>
                      <a:pt x="50034" y="119166"/>
                    </a:cubicBezTo>
                    <a:cubicBezTo>
                      <a:pt x="50034" y="119166"/>
                      <a:pt x="49826" y="118958"/>
                      <a:pt x="50034" y="118958"/>
                    </a:cubicBezTo>
                    <a:cubicBezTo>
                      <a:pt x="50034" y="118750"/>
                      <a:pt x="50034" y="118541"/>
                      <a:pt x="50242" y="118750"/>
                    </a:cubicBezTo>
                    <a:cubicBezTo>
                      <a:pt x="51280" y="118750"/>
                      <a:pt x="52110" y="118958"/>
                      <a:pt x="53148" y="119166"/>
                    </a:cubicBezTo>
                    <a:cubicBezTo>
                      <a:pt x="53356" y="119166"/>
                      <a:pt x="53356" y="119166"/>
                      <a:pt x="53356" y="119375"/>
                    </a:cubicBezTo>
                    <a:cubicBezTo>
                      <a:pt x="53356" y="119375"/>
                      <a:pt x="53148" y="119583"/>
                      <a:pt x="53148" y="119583"/>
                    </a:cubicBezTo>
                    <a:close/>
                    <a:moveTo>
                      <a:pt x="69757" y="119166"/>
                    </a:moveTo>
                    <a:cubicBezTo>
                      <a:pt x="69757" y="119166"/>
                      <a:pt x="69550" y="119166"/>
                      <a:pt x="69550" y="118958"/>
                    </a:cubicBezTo>
                    <a:cubicBezTo>
                      <a:pt x="69550" y="118750"/>
                      <a:pt x="69550" y="118750"/>
                      <a:pt x="69757" y="118750"/>
                    </a:cubicBezTo>
                    <a:cubicBezTo>
                      <a:pt x="70795" y="118541"/>
                      <a:pt x="71626" y="118333"/>
                      <a:pt x="72664" y="118125"/>
                    </a:cubicBezTo>
                    <a:cubicBezTo>
                      <a:pt x="72871" y="118125"/>
                      <a:pt x="72871" y="118125"/>
                      <a:pt x="72871" y="118333"/>
                    </a:cubicBezTo>
                    <a:cubicBezTo>
                      <a:pt x="73079" y="118541"/>
                      <a:pt x="72871" y="118541"/>
                      <a:pt x="72664" y="118541"/>
                    </a:cubicBezTo>
                    <a:cubicBezTo>
                      <a:pt x="71833" y="118750"/>
                      <a:pt x="70795" y="118958"/>
                      <a:pt x="69757" y="119166"/>
                    </a:cubicBezTo>
                    <a:cubicBezTo>
                      <a:pt x="69757" y="119166"/>
                      <a:pt x="69757" y="119166"/>
                      <a:pt x="69757" y="119166"/>
                    </a:cubicBezTo>
                    <a:close/>
                    <a:moveTo>
                      <a:pt x="48166" y="118750"/>
                    </a:moveTo>
                    <a:cubicBezTo>
                      <a:pt x="48166" y="118750"/>
                      <a:pt x="48166" y="118750"/>
                      <a:pt x="48166" y="118750"/>
                    </a:cubicBezTo>
                    <a:cubicBezTo>
                      <a:pt x="47128" y="118541"/>
                      <a:pt x="46297" y="118333"/>
                      <a:pt x="45259" y="118125"/>
                    </a:cubicBezTo>
                    <a:cubicBezTo>
                      <a:pt x="45259" y="118125"/>
                      <a:pt x="45051" y="117916"/>
                      <a:pt x="45051" y="117916"/>
                    </a:cubicBezTo>
                    <a:cubicBezTo>
                      <a:pt x="45051" y="117708"/>
                      <a:pt x="45259" y="117708"/>
                      <a:pt x="45467" y="117708"/>
                    </a:cubicBezTo>
                    <a:cubicBezTo>
                      <a:pt x="46297" y="117916"/>
                      <a:pt x="47335" y="118125"/>
                      <a:pt x="48373" y="118333"/>
                    </a:cubicBezTo>
                    <a:cubicBezTo>
                      <a:pt x="48373" y="118333"/>
                      <a:pt x="48581" y="118541"/>
                      <a:pt x="48581" y="118541"/>
                    </a:cubicBezTo>
                    <a:cubicBezTo>
                      <a:pt x="48373" y="118750"/>
                      <a:pt x="48373" y="118750"/>
                      <a:pt x="48166" y="118750"/>
                    </a:cubicBezTo>
                    <a:close/>
                    <a:moveTo>
                      <a:pt x="74532" y="118125"/>
                    </a:moveTo>
                    <a:cubicBezTo>
                      <a:pt x="74532" y="118125"/>
                      <a:pt x="74325" y="118125"/>
                      <a:pt x="74325" y="117916"/>
                    </a:cubicBezTo>
                    <a:cubicBezTo>
                      <a:pt x="74325" y="117916"/>
                      <a:pt x="74532" y="117708"/>
                      <a:pt x="74532" y="117708"/>
                    </a:cubicBezTo>
                    <a:cubicBezTo>
                      <a:pt x="75570" y="117500"/>
                      <a:pt x="76401" y="117083"/>
                      <a:pt x="77439" y="116875"/>
                    </a:cubicBezTo>
                    <a:cubicBezTo>
                      <a:pt x="77647" y="116875"/>
                      <a:pt x="77647" y="116875"/>
                      <a:pt x="77647" y="117083"/>
                    </a:cubicBezTo>
                    <a:cubicBezTo>
                      <a:pt x="77854" y="117083"/>
                      <a:pt x="77647" y="117291"/>
                      <a:pt x="77647" y="117291"/>
                    </a:cubicBezTo>
                    <a:cubicBezTo>
                      <a:pt x="76608" y="117708"/>
                      <a:pt x="75570" y="117916"/>
                      <a:pt x="74740" y="118125"/>
                    </a:cubicBezTo>
                    <a:cubicBezTo>
                      <a:pt x="74740" y="118125"/>
                      <a:pt x="74740" y="118125"/>
                      <a:pt x="74532" y="118125"/>
                    </a:cubicBezTo>
                    <a:close/>
                    <a:moveTo>
                      <a:pt x="43391" y="117708"/>
                    </a:moveTo>
                    <a:cubicBezTo>
                      <a:pt x="43391" y="117708"/>
                      <a:pt x="43391" y="117708"/>
                      <a:pt x="43391" y="117708"/>
                    </a:cubicBezTo>
                    <a:cubicBezTo>
                      <a:pt x="42352" y="117291"/>
                      <a:pt x="41522" y="117083"/>
                      <a:pt x="40484" y="116666"/>
                    </a:cubicBezTo>
                    <a:cubicBezTo>
                      <a:pt x="40484" y="116666"/>
                      <a:pt x="40276" y="116458"/>
                      <a:pt x="40484" y="116458"/>
                    </a:cubicBezTo>
                    <a:cubicBezTo>
                      <a:pt x="40484" y="116250"/>
                      <a:pt x="40484" y="116250"/>
                      <a:pt x="40692" y="116250"/>
                    </a:cubicBezTo>
                    <a:cubicBezTo>
                      <a:pt x="41730" y="116666"/>
                      <a:pt x="42560" y="116875"/>
                      <a:pt x="43598" y="117083"/>
                    </a:cubicBezTo>
                    <a:cubicBezTo>
                      <a:pt x="43598" y="117083"/>
                      <a:pt x="43806" y="117291"/>
                      <a:pt x="43598" y="117500"/>
                    </a:cubicBezTo>
                    <a:cubicBezTo>
                      <a:pt x="43598" y="117500"/>
                      <a:pt x="43598" y="117708"/>
                      <a:pt x="43391" y="117708"/>
                    </a:cubicBezTo>
                    <a:close/>
                    <a:moveTo>
                      <a:pt x="79307" y="116666"/>
                    </a:moveTo>
                    <a:cubicBezTo>
                      <a:pt x="79307" y="116666"/>
                      <a:pt x="79100" y="116666"/>
                      <a:pt x="79100" y="116666"/>
                    </a:cubicBezTo>
                    <a:cubicBezTo>
                      <a:pt x="79100" y="116458"/>
                      <a:pt x="79100" y="116250"/>
                      <a:pt x="79307" y="116250"/>
                    </a:cubicBezTo>
                    <a:cubicBezTo>
                      <a:pt x="80138" y="116041"/>
                      <a:pt x="81176" y="115625"/>
                      <a:pt x="82006" y="115208"/>
                    </a:cubicBezTo>
                    <a:cubicBezTo>
                      <a:pt x="82214" y="115208"/>
                      <a:pt x="82422" y="115208"/>
                      <a:pt x="82422" y="115416"/>
                    </a:cubicBezTo>
                    <a:cubicBezTo>
                      <a:pt x="82422" y="115416"/>
                      <a:pt x="82422" y="115625"/>
                      <a:pt x="82214" y="115625"/>
                    </a:cubicBezTo>
                    <a:cubicBezTo>
                      <a:pt x="81384" y="116041"/>
                      <a:pt x="80346" y="116458"/>
                      <a:pt x="79515" y="116666"/>
                    </a:cubicBezTo>
                    <a:cubicBezTo>
                      <a:pt x="79515" y="116666"/>
                      <a:pt x="79307" y="116666"/>
                      <a:pt x="79307" y="116666"/>
                    </a:cubicBezTo>
                    <a:close/>
                    <a:moveTo>
                      <a:pt x="38823" y="116041"/>
                    </a:moveTo>
                    <a:cubicBezTo>
                      <a:pt x="38823" y="116041"/>
                      <a:pt x="38615" y="116041"/>
                      <a:pt x="38615" y="116041"/>
                    </a:cubicBezTo>
                    <a:cubicBezTo>
                      <a:pt x="37785" y="115625"/>
                      <a:pt x="36747" y="115208"/>
                      <a:pt x="35916" y="115000"/>
                    </a:cubicBezTo>
                    <a:cubicBezTo>
                      <a:pt x="35916" y="114791"/>
                      <a:pt x="35709" y="114791"/>
                      <a:pt x="35916" y="114583"/>
                    </a:cubicBezTo>
                    <a:cubicBezTo>
                      <a:pt x="35916" y="114375"/>
                      <a:pt x="35916" y="114375"/>
                      <a:pt x="36124" y="114375"/>
                    </a:cubicBezTo>
                    <a:cubicBezTo>
                      <a:pt x="36955" y="114791"/>
                      <a:pt x="37993" y="115208"/>
                      <a:pt x="38823" y="115625"/>
                    </a:cubicBezTo>
                    <a:cubicBezTo>
                      <a:pt x="39031" y="115625"/>
                      <a:pt x="39031" y="115833"/>
                      <a:pt x="39031" y="115833"/>
                    </a:cubicBezTo>
                    <a:cubicBezTo>
                      <a:pt x="39031" y="116041"/>
                      <a:pt x="38823" y="116041"/>
                      <a:pt x="38823" y="116041"/>
                    </a:cubicBezTo>
                    <a:close/>
                    <a:moveTo>
                      <a:pt x="83875" y="115000"/>
                    </a:moveTo>
                    <a:cubicBezTo>
                      <a:pt x="83875" y="115000"/>
                      <a:pt x="83875" y="115000"/>
                      <a:pt x="83667" y="114791"/>
                    </a:cubicBezTo>
                    <a:cubicBezTo>
                      <a:pt x="83667" y="114791"/>
                      <a:pt x="83667" y="114583"/>
                      <a:pt x="83875" y="114583"/>
                    </a:cubicBezTo>
                    <a:cubicBezTo>
                      <a:pt x="84705" y="114166"/>
                      <a:pt x="85743" y="113750"/>
                      <a:pt x="86574" y="113333"/>
                    </a:cubicBezTo>
                    <a:cubicBezTo>
                      <a:pt x="86574" y="113125"/>
                      <a:pt x="86782" y="113125"/>
                      <a:pt x="86782" y="113333"/>
                    </a:cubicBezTo>
                    <a:cubicBezTo>
                      <a:pt x="86989" y="113541"/>
                      <a:pt x="86989" y="113541"/>
                      <a:pt x="86782" y="113750"/>
                    </a:cubicBezTo>
                    <a:cubicBezTo>
                      <a:pt x="85951" y="114166"/>
                      <a:pt x="84913" y="114583"/>
                      <a:pt x="84083" y="115000"/>
                    </a:cubicBezTo>
                    <a:cubicBezTo>
                      <a:pt x="84083" y="115000"/>
                      <a:pt x="84083" y="115000"/>
                      <a:pt x="83875" y="115000"/>
                    </a:cubicBezTo>
                    <a:close/>
                    <a:moveTo>
                      <a:pt x="34256" y="114166"/>
                    </a:moveTo>
                    <a:cubicBezTo>
                      <a:pt x="34256" y="114166"/>
                      <a:pt x="34256" y="114166"/>
                      <a:pt x="34048" y="114166"/>
                    </a:cubicBezTo>
                    <a:cubicBezTo>
                      <a:pt x="33217" y="113750"/>
                      <a:pt x="32387" y="113125"/>
                      <a:pt x="31557" y="112708"/>
                    </a:cubicBezTo>
                    <a:cubicBezTo>
                      <a:pt x="31349" y="112708"/>
                      <a:pt x="31349" y="112500"/>
                      <a:pt x="31349" y="112500"/>
                    </a:cubicBezTo>
                    <a:cubicBezTo>
                      <a:pt x="31557" y="112291"/>
                      <a:pt x="31557" y="112291"/>
                      <a:pt x="31764" y="112291"/>
                    </a:cubicBezTo>
                    <a:cubicBezTo>
                      <a:pt x="32595" y="112708"/>
                      <a:pt x="33425" y="113125"/>
                      <a:pt x="34463" y="113541"/>
                    </a:cubicBezTo>
                    <a:cubicBezTo>
                      <a:pt x="34463" y="113750"/>
                      <a:pt x="34463" y="113750"/>
                      <a:pt x="34463" y="113958"/>
                    </a:cubicBezTo>
                    <a:cubicBezTo>
                      <a:pt x="34463" y="113958"/>
                      <a:pt x="34256" y="114166"/>
                      <a:pt x="34256" y="114166"/>
                    </a:cubicBezTo>
                    <a:close/>
                    <a:moveTo>
                      <a:pt x="88442" y="112708"/>
                    </a:moveTo>
                    <a:cubicBezTo>
                      <a:pt x="88235" y="112708"/>
                      <a:pt x="88235" y="112708"/>
                      <a:pt x="88235" y="112708"/>
                    </a:cubicBezTo>
                    <a:cubicBezTo>
                      <a:pt x="88027" y="112500"/>
                      <a:pt x="88235" y="112500"/>
                      <a:pt x="88235" y="112291"/>
                    </a:cubicBezTo>
                    <a:cubicBezTo>
                      <a:pt x="89065" y="111875"/>
                      <a:pt x="90103" y="111458"/>
                      <a:pt x="90934" y="110833"/>
                    </a:cubicBezTo>
                    <a:cubicBezTo>
                      <a:pt x="90934" y="110833"/>
                      <a:pt x="91141" y="110833"/>
                      <a:pt x="91141" y="111041"/>
                    </a:cubicBezTo>
                    <a:cubicBezTo>
                      <a:pt x="91349" y="111041"/>
                      <a:pt x="91141" y="111250"/>
                      <a:pt x="91141" y="111250"/>
                    </a:cubicBezTo>
                    <a:cubicBezTo>
                      <a:pt x="90311" y="111875"/>
                      <a:pt x="89480" y="112291"/>
                      <a:pt x="88442" y="112708"/>
                    </a:cubicBezTo>
                    <a:cubicBezTo>
                      <a:pt x="88442" y="112708"/>
                      <a:pt x="88442" y="112708"/>
                      <a:pt x="88442" y="112708"/>
                    </a:cubicBezTo>
                    <a:close/>
                    <a:moveTo>
                      <a:pt x="29896" y="111875"/>
                    </a:moveTo>
                    <a:cubicBezTo>
                      <a:pt x="29896" y="111875"/>
                      <a:pt x="29896" y="111875"/>
                      <a:pt x="29688" y="111666"/>
                    </a:cubicBezTo>
                    <a:cubicBezTo>
                      <a:pt x="28858" y="111250"/>
                      <a:pt x="28027" y="110833"/>
                      <a:pt x="27197" y="110208"/>
                    </a:cubicBezTo>
                    <a:cubicBezTo>
                      <a:pt x="27197" y="110208"/>
                      <a:pt x="27197" y="110000"/>
                      <a:pt x="27197" y="109791"/>
                    </a:cubicBezTo>
                    <a:cubicBezTo>
                      <a:pt x="27197" y="109791"/>
                      <a:pt x="27404" y="109791"/>
                      <a:pt x="27612" y="109791"/>
                    </a:cubicBezTo>
                    <a:cubicBezTo>
                      <a:pt x="28442" y="110416"/>
                      <a:pt x="29273" y="110833"/>
                      <a:pt x="30103" y="111250"/>
                    </a:cubicBezTo>
                    <a:cubicBezTo>
                      <a:pt x="30103" y="111458"/>
                      <a:pt x="30103" y="111458"/>
                      <a:pt x="30103" y="111666"/>
                    </a:cubicBezTo>
                    <a:cubicBezTo>
                      <a:pt x="30103" y="111666"/>
                      <a:pt x="29896" y="111875"/>
                      <a:pt x="29896" y="111875"/>
                    </a:cubicBezTo>
                    <a:close/>
                    <a:moveTo>
                      <a:pt x="92595" y="110208"/>
                    </a:moveTo>
                    <a:cubicBezTo>
                      <a:pt x="92595" y="110208"/>
                      <a:pt x="92595" y="110208"/>
                      <a:pt x="92387" y="110208"/>
                    </a:cubicBezTo>
                    <a:cubicBezTo>
                      <a:pt x="92387" y="110000"/>
                      <a:pt x="92387" y="109791"/>
                      <a:pt x="92595" y="109791"/>
                    </a:cubicBezTo>
                    <a:cubicBezTo>
                      <a:pt x="93425" y="109375"/>
                      <a:pt x="94256" y="108750"/>
                      <a:pt x="94878" y="108125"/>
                    </a:cubicBezTo>
                    <a:cubicBezTo>
                      <a:pt x="95086" y="108125"/>
                      <a:pt x="95294" y="108125"/>
                      <a:pt x="95294" y="108125"/>
                    </a:cubicBezTo>
                    <a:cubicBezTo>
                      <a:pt x="95294" y="108333"/>
                      <a:pt x="95294" y="108541"/>
                      <a:pt x="95294" y="108541"/>
                    </a:cubicBezTo>
                    <a:cubicBezTo>
                      <a:pt x="94463" y="109166"/>
                      <a:pt x="93633" y="109791"/>
                      <a:pt x="92802" y="110208"/>
                    </a:cubicBezTo>
                    <a:cubicBezTo>
                      <a:pt x="92802" y="110208"/>
                      <a:pt x="92802" y="110208"/>
                      <a:pt x="92595" y="110208"/>
                    </a:cubicBezTo>
                    <a:close/>
                    <a:moveTo>
                      <a:pt x="25743" y="109166"/>
                    </a:moveTo>
                    <a:cubicBezTo>
                      <a:pt x="25743" y="109166"/>
                      <a:pt x="25743" y="109166"/>
                      <a:pt x="25536" y="109166"/>
                    </a:cubicBezTo>
                    <a:cubicBezTo>
                      <a:pt x="24705" y="108541"/>
                      <a:pt x="24083" y="107916"/>
                      <a:pt x="23252" y="107291"/>
                    </a:cubicBezTo>
                    <a:cubicBezTo>
                      <a:pt x="23044" y="107291"/>
                      <a:pt x="23044" y="107083"/>
                      <a:pt x="23252" y="107083"/>
                    </a:cubicBezTo>
                    <a:cubicBezTo>
                      <a:pt x="23252" y="106875"/>
                      <a:pt x="23460" y="106875"/>
                      <a:pt x="23460" y="106875"/>
                    </a:cubicBezTo>
                    <a:cubicBezTo>
                      <a:pt x="24290" y="107500"/>
                      <a:pt x="25121" y="108125"/>
                      <a:pt x="25951" y="108750"/>
                    </a:cubicBezTo>
                    <a:cubicBezTo>
                      <a:pt x="25951" y="108750"/>
                      <a:pt x="25951" y="108958"/>
                      <a:pt x="25951" y="108958"/>
                    </a:cubicBezTo>
                    <a:cubicBezTo>
                      <a:pt x="25951" y="109166"/>
                      <a:pt x="25743" y="109166"/>
                      <a:pt x="25743" y="109166"/>
                    </a:cubicBezTo>
                    <a:close/>
                    <a:moveTo>
                      <a:pt x="96747" y="107500"/>
                    </a:moveTo>
                    <a:cubicBezTo>
                      <a:pt x="96539" y="107500"/>
                      <a:pt x="96539" y="107291"/>
                      <a:pt x="96539" y="107291"/>
                    </a:cubicBezTo>
                    <a:cubicBezTo>
                      <a:pt x="96332" y="107291"/>
                      <a:pt x="96332" y="107083"/>
                      <a:pt x="96539" y="106875"/>
                    </a:cubicBezTo>
                    <a:cubicBezTo>
                      <a:pt x="97370" y="106458"/>
                      <a:pt x="97993" y="105833"/>
                      <a:pt x="98823" y="105000"/>
                    </a:cubicBezTo>
                    <a:cubicBezTo>
                      <a:pt x="98823" y="105000"/>
                      <a:pt x="99031" y="105000"/>
                      <a:pt x="99238" y="105208"/>
                    </a:cubicBezTo>
                    <a:cubicBezTo>
                      <a:pt x="99238" y="105208"/>
                      <a:pt x="99238" y="105416"/>
                      <a:pt x="99031" y="105416"/>
                    </a:cubicBezTo>
                    <a:cubicBezTo>
                      <a:pt x="98408" y="106041"/>
                      <a:pt x="97577" y="106666"/>
                      <a:pt x="96747" y="107291"/>
                    </a:cubicBezTo>
                    <a:cubicBezTo>
                      <a:pt x="96747" y="107291"/>
                      <a:pt x="96747" y="107500"/>
                      <a:pt x="96747" y="107500"/>
                    </a:cubicBezTo>
                    <a:close/>
                    <a:moveTo>
                      <a:pt x="21799" y="106250"/>
                    </a:moveTo>
                    <a:cubicBezTo>
                      <a:pt x="21799" y="106250"/>
                      <a:pt x="21799" y="106041"/>
                      <a:pt x="21591" y="106041"/>
                    </a:cubicBezTo>
                    <a:cubicBezTo>
                      <a:pt x="20968" y="105416"/>
                      <a:pt x="20138" y="104791"/>
                      <a:pt x="19515" y="104166"/>
                    </a:cubicBezTo>
                    <a:cubicBezTo>
                      <a:pt x="19307" y="103958"/>
                      <a:pt x="19307" y="103958"/>
                      <a:pt x="19515" y="103750"/>
                    </a:cubicBezTo>
                    <a:cubicBezTo>
                      <a:pt x="19515" y="103750"/>
                      <a:pt x="19723" y="103750"/>
                      <a:pt x="19723" y="103750"/>
                    </a:cubicBezTo>
                    <a:cubicBezTo>
                      <a:pt x="20553" y="104375"/>
                      <a:pt x="21176" y="105000"/>
                      <a:pt x="22006" y="105625"/>
                    </a:cubicBezTo>
                    <a:cubicBezTo>
                      <a:pt x="22006" y="105833"/>
                      <a:pt x="22214" y="106041"/>
                      <a:pt x="22006" y="106041"/>
                    </a:cubicBezTo>
                    <a:cubicBezTo>
                      <a:pt x="22006" y="106041"/>
                      <a:pt x="22006" y="106250"/>
                      <a:pt x="21799" y="106250"/>
                    </a:cubicBezTo>
                    <a:close/>
                    <a:moveTo>
                      <a:pt x="100484" y="104166"/>
                    </a:moveTo>
                    <a:cubicBezTo>
                      <a:pt x="100484" y="104166"/>
                      <a:pt x="100276" y="104166"/>
                      <a:pt x="100276" y="104166"/>
                    </a:cubicBezTo>
                    <a:cubicBezTo>
                      <a:pt x="100276" y="103958"/>
                      <a:pt x="100276" y="103958"/>
                      <a:pt x="100276" y="103750"/>
                    </a:cubicBezTo>
                    <a:cubicBezTo>
                      <a:pt x="101107" y="103125"/>
                      <a:pt x="101730" y="102500"/>
                      <a:pt x="102352" y="101666"/>
                    </a:cubicBezTo>
                    <a:cubicBezTo>
                      <a:pt x="102560" y="101666"/>
                      <a:pt x="102560" y="101666"/>
                      <a:pt x="102768" y="101666"/>
                    </a:cubicBezTo>
                    <a:cubicBezTo>
                      <a:pt x="102768" y="101875"/>
                      <a:pt x="102768" y="102083"/>
                      <a:pt x="102768" y="102083"/>
                    </a:cubicBezTo>
                    <a:cubicBezTo>
                      <a:pt x="102145" y="102708"/>
                      <a:pt x="101314" y="103541"/>
                      <a:pt x="100692" y="104166"/>
                    </a:cubicBezTo>
                    <a:cubicBezTo>
                      <a:pt x="100484" y="104166"/>
                      <a:pt x="100484" y="104166"/>
                      <a:pt x="100484" y="104166"/>
                    </a:cubicBezTo>
                    <a:close/>
                    <a:moveTo>
                      <a:pt x="18269" y="102916"/>
                    </a:moveTo>
                    <a:cubicBezTo>
                      <a:pt x="18062" y="102916"/>
                      <a:pt x="18062" y="102916"/>
                      <a:pt x="18062" y="102708"/>
                    </a:cubicBezTo>
                    <a:cubicBezTo>
                      <a:pt x="17231" y="102083"/>
                      <a:pt x="16608" y="101458"/>
                      <a:pt x="15986" y="100625"/>
                    </a:cubicBezTo>
                    <a:cubicBezTo>
                      <a:pt x="15778" y="100625"/>
                      <a:pt x="15778" y="100416"/>
                      <a:pt x="15986" y="100208"/>
                    </a:cubicBezTo>
                    <a:cubicBezTo>
                      <a:pt x="15986" y="100208"/>
                      <a:pt x="16193" y="100208"/>
                      <a:pt x="16193" y="100208"/>
                    </a:cubicBezTo>
                    <a:cubicBezTo>
                      <a:pt x="17024" y="101041"/>
                      <a:pt x="17647" y="101666"/>
                      <a:pt x="18269" y="102500"/>
                    </a:cubicBezTo>
                    <a:cubicBezTo>
                      <a:pt x="18477" y="102500"/>
                      <a:pt x="18477" y="102708"/>
                      <a:pt x="18269" y="102708"/>
                    </a:cubicBezTo>
                    <a:cubicBezTo>
                      <a:pt x="18269" y="102916"/>
                      <a:pt x="18269" y="102916"/>
                      <a:pt x="18269" y="102916"/>
                    </a:cubicBezTo>
                    <a:close/>
                    <a:moveTo>
                      <a:pt x="104013" y="100833"/>
                    </a:moveTo>
                    <a:cubicBezTo>
                      <a:pt x="103806" y="100833"/>
                      <a:pt x="103806" y="100625"/>
                      <a:pt x="103806" y="100625"/>
                    </a:cubicBezTo>
                    <a:cubicBezTo>
                      <a:pt x="103598" y="100625"/>
                      <a:pt x="103598" y="100416"/>
                      <a:pt x="103806" y="100416"/>
                    </a:cubicBezTo>
                    <a:cubicBezTo>
                      <a:pt x="104429" y="99583"/>
                      <a:pt x="105051" y="98958"/>
                      <a:pt x="105674" y="98125"/>
                    </a:cubicBezTo>
                    <a:cubicBezTo>
                      <a:pt x="105882" y="97916"/>
                      <a:pt x="105882" y="97916"/>
                      <a:pt x="106089" y="98125"/>
                    </a:cubicBezTo>
                    <a:cubicBezTo>
                      <a:pt x="106089" y="98125"/>
                      <a:pt x="106089" y="98333"/>
                      <a:pt x="106089" y="98333"/>
                    </a:cubicBezTo>
                    <a:cubicBezTo>
                      <a:pt x="105467" y="99166"/>
                      <a:pt x="104844" y="100000"/>
                      <a:pt x="104221" y="100625"/>
                    </a:cubicBezTo>
                    <a:cubicBezTo>
                      <a:pt x="104013" y="100625"/>
                      <a:pt x="104013" y="100833"/>
                      <a:pt x="104013" y="100833"/>
                    </a:cubicBezTo>
                    <a:close/>
                    <a:moveTo>
                      <a:pt x="14740" y="99166"/>
                    </a:moveTo>
                    <a:cubicBezTo>
                      <a:pt x="14740" y="99166"/>
                      <a:pt x="14740" y="99166"/>
                      <a:pt x="14532" y="99166"/>
                    </a:cubicBezTo>
                    <a:cubicBezTo>
                      <a:pt x="13910" y="98333"/>
                      <a:pt x="13287" y="97708"/>
                      <a:pt x="12664" y="96875"/>
                    </a:cubicBezTo>
                    <a:cubicBezTo>
                      <a:pt x="12664" y="96666"/>
                      <a:pt x="12664" y="96666"/>
                      <a:pt x="12664" y="96458"/>
                    </a:cubicBezTo>
                    <a:cubicBezTo>
                      <a:pt x="12871" y="96458"/>
                      <a:pt x="13079" y="96458"/>
                      <a:pt x="13079" y="96458"/>
                    </a:cubicBezTo>
                    <a:cubicBezTo>
                      <a:pt x="13702" y="97291"/>
                      <a:pt x="14325" y="98125"/>
                      <a:pt x="14948" y="98750"/>
                    </a:cubicBezTo>
                    <a:cubicBezTo>
                      <a:pt x="15155" y="98958"/>
                      <a:pt x="15155" y="99166"/>
                      <a:pt x="14948" y="99166"/>
                    </a:cubicBezTo>
                    <a:cubicBezTo>
                      <a:pt x="14948" y="99166"/>
                      <a:pt x="14948" y="99166"/>
                      <a:pt x="14740" y="99166"/>
                    </a:cubicBezTo>
                    <a:close/>
                    <a:moveTo>
                      <a:pt x="107128" y="97083"/>
                    </a:moveTo>
                    <a:cubicBezTo>
                      <a:pt x="107128" y="97083"/>
                      <a:pt x="107128" y="96875"/>
                      <a:pt x="106920" y="96875"/>
                    </a:cubicBezTo>
                    <a:cubicBezTo>
                      <a:pt x="106920" y="96875"/>
                      <a:pt x="106920" y="96666"/>
                      <a:pt x="106920" y="96666"/>
                    </a:cubicBezTo>
                    <a:cubicBezTo>
                      <a:pt x="107543" y="95833"/>
                      <a:pt x="108166" y="95000"/>
                      <a:pt x="108788" y="94166"/>
                    </a:cubicBezTo>
                    <a:cubicBezTo>
                      <a:pt x="108788" y="94166"/>
                      <a:pt x="108996" y="94166"/>
                      <a:pt x="108996" y="94166"/>
                    </a:cubicBezTo>
                    <a:cubicBezTo>
                      <a:pt x="109204" y="94166"/>
                      <a:pt x="109204" y="94375"/>
                      <a:pt x="109204" y="94583"/>
                    </a:cubicBezTo>
                    <a:cubicBezTo>
                      <a:pt x="108581" y="95208"/>
                      <a:pt x="107958" y="96041"/>
                      <a:pt x="107335" y="96875"/>
                    </a:cubicBezTo>
                    <a:cubicBezTo>
                      <a:pt x="107335" y="96875"/>
                      <a:pt x="107128" y="97083"/>
                      <a:pt x="107128" y="97083"/>
                    </a:cubicBezTo>
                    <a:close/>
                    <a:moveTo>
                      <a:pt x="11626" y="95416"/>
                    </a:moveTo>
                    <a:cubicBezTo>
                      <a:pt x="11626" y="95416"/>
                      <a:pt x="11626" y="95416"/>
                      <a:pt x="11626" y="95208"/>
                    </a:cubicBezTo>
                    <a:cubicBezTo>
                      <a:pt x="11003" y="94375"/>
                      <a:pt x="10380" y="93750"/>
                      <a:pt x="9757" y="92916"/>
                    </a:cubicBezTo>
                    <a:cubicBezTo>
                      <a:pt x="9757" y="92708"/>
                      <a:pt x="9757" y="92500"/>
                      <a:pt x="9965" y="92500"/>
                    </a:cubicBezTo>
                    <a:cubicBezTo>
                      <a:pt x="9965" y="92500"/>
                      <a:pt x="10173" y="92500"/>
                      <a:pt x="10173" y="92500"/>
                    </a:cubicBezTo>
                    <a:cubicBezTo>
                      <a:pt x="10795" y="93333"/>
                      <a:pt x="11418" y="94166"/>
                      <a:pt x="11833" y="95000"/>
                    </a:cubicBezTo>
                    <a:cubicBezTo>
                      <a:pt x="12041" y="95000"/>
                      <a:pt x="12041" y="95208"/>
                      <a:pt x="11833" y="95416"/>
                    </a:cubicBezTo>
                    <a:cubicBezTo>
                      <a:pt x="11833" y="95416"/>
                      <a:pt x="11833" y="95416"/>
                      <a:pt x="11626" y="95416"/>
                    </a:cubicBezTo>
                    <a:close/>
                    <a:moveTo>
                      <a:pt x="110034" y="92916"/>
                    </a:moveTo>
                    <a:cubicBezTo>
                      <a:pt x="110034" y="92916"/>
                      <a:pt x="110034" y="92916"/>
                      <a:pt x="109826" y="92916"/>
                    </a:cubicBezTo>
                    <a:cubicBezTo>
                      <a:pt x="109826" y="92916"/>
                      <a:pt x="109826" y="92708"/>
                      <a:pt x="109826" y="92500"/>
                    </a:cubicBezTo>
                    <a:cubicBezTo>
                      <a:pt x="110449" y="91875"/>
                      <a:pt x="110865" y="90833"/>
                      <a:pt x="111487" y="90000"/>
                    </a:cubicBezTo>
                    <a:cubicBezTo>
                      <a:pt x="111487" y="90000"/>
                      <a:pt x="111695" y="90000"/>
                      <a:pt x="111695" y="90000"/>
                    </a:cubicBezTo>
                    <a:cubicBezTo>
                      <a:pt x="111903" y="90000"/>
                      <a:pt x="111903" y="90208"/>
                      <a:pt x="111903" y="90416"/>
                    </a:cubicBezTo>
                    <a:cubicBezTo>
                      <a:pt x="111280" y="91250"/>
                      <a:pt x="110865" y="92083"/>
                      <a:pt x="110242" y="92916"/>
                    </a:cubicBezTo>
                    <a:cubicBezTo>
                      <a:pt x="110242" y="92916"/>
                      <a:pt x="110034" y="92916"/>
                      <a:pt x="110034" y="92916"/>
                    </a:cubicBezTo>
                    <a:close/>
                    <a:moveTo>
                      <a:pt x="8927" y="91250"/>
                    </a:moveTo>
                    <a:cubicBezTo>
                      <a:pt x="8927" y="91250"/>
                      <a:pt x="8719" y="91250"/>
                      <a:pt x="8719" y="91250"/>
                    </a:cubicBezTo>
                    <a:cubicBezTo>
                      <a:pt x="8304" y="90208"/>
                      <a:pt x="7681" y="89375"/>
                      <a:pt x="7266" y="88541"/>
                    </a:cubicBezTo>
                    <a:cubicBezTo>
                      <a:pt x="7266" y="88541"/>
                      <a:pt x="7266" y="88333"/>
                      <a:pt x="7266" y="88333"/>
                    </a:cubicBezTo>
                    <a:cubicBezTo>
                      <a:pt x="7474" y="88125"/>
                      <a:pt x="7681" y="88125"/>
                      <a:pt x="7681" y="88333"/>
                    </a:cubicBezTo>
                    <a:cubicBezTo>
                      <a:pt x="8096" y="89166"/>
                      <a:pt x="8719" y="90000"/>
                      <a:pt x="9134" y="90833"/>
                    </a:cubicBezTo>
                    <a:cubicBezTo>
                      <a:pt x="9342" y="91041"/>
                      <a:pt x="9134" y="91250"/>
                      <a:pt x="9134" y="91250"/>
                    </a:cubicBezTo>
                    <a:cubicBezTo>
                      <a:pt x="9134" y="91250"/>
                      <a:pt x="8927" y="91250"/>
                      <a:pt x="8927" y="91250"/>
                    </a:cubicBezTo>
                    <a:close/>
                    <a:moveTo>
                      <a:pt x="112525" y="88750"/>
                    </a:moveTo>
                    <a:cubicBezTo>
                      <a:pt x="112525" y="88750"/>
                      <a:pt x="112525" y="88750"/>
                      <a:pt x="112525" y="88750"/>
                    </a:cubicBezTo>
                    <a:cubicBezTo>
                      <a:pt x="112318" y="88750"/>
                      <a:pt x="112318" y="88541"/>
                      <a:pt x="112318" y="88333"/>
                    </a:cubicBezTo>
                    <a:cubicBezTo>
                      <a:pt x="112733" y="87500"/>
                      <a:pt x="113356" y="86666"/>
                      <a:pt x="113771" y="85833"/>
                    </a:cubicBezTo>
                    <a:cubicBezTo>
                      <a:pt x="113771" y="85625"/>
                      <a:pt x="113979" y="85625"/>
                      <a:pt x="113979" y="85625"/>
                    </a:cubicBezTo>
                    <a:cubicBezTo>
                      <a:pt x="114186" y="85625"/>
                      <a:pt x="114186" y="85833"/>
                      <a:pt x="114186" y="86041"/>
                    </a:cubicBezTo>
                    <a:cubicBezTo>
                      <a:pt x="113771" y="86875"/>
                      <a:pt x="113356" y="87708"/>
                      <a:pt x="112733" y="88541"/>
                    </a:cubicBezTo>
                    <a:cubicBezTo>
                      <a:pt x="112733" y="88750"/>
                      <a:pt x="112733" y="88750"/>
                      <a:pt x="112525" y="88750"/>
                    </a:cubicBezTo>
                    <a:close/>
                    <a:moveTo>
                      <a:pt x="6643" y="86875"/>
                    </a:moveTo>
                    <a:cubicBezTo>
                      <a:pt x="6435" y="86875"/>
                      <a:pt x="6435" y="86875"/>
                      <a:pt x="6435" y="86875"/>
                    </a:cubicBezTo>
                    <a:cubicBezTo>
                      <a:pt x="5813" y="85833"/>
                      <a:pt x="5397" y="85000"/>
                      <a:pt x="4982" y="84166"/>
                    </a:cubicBezTo>
                    <a:cubicBezTo>
                      <a:pt x="4982" y="83958"/>
                      <a:pt x="4982" y="83750"/>
                      <a:pt x="5190" y="83750"/>
                    </a:cubicBezTo>
                    <a:cubicBezTo>
                      <a:pt x="5397" y="83750"/>
                      <a:pt x="5397" y="83750"/>
                      <a:pt x="5605" y="83958"/>
                    </a:cubicBezTo>
                    <a:cubicBezTo>
                      <a:pt x="6020" y="84791"/>
                      <a:pt x="6435" y="85625"/>
                      <a:pt x="6851" y="86666"/>
                    </a:cubicBezTo>
                    <a:cubicBezTo>
                      <a:pt x="6851" y="86666"/>
                      <a:pt x="6851" y="86875"/>
                      <a:pt x="6643" y="86875"/>
                    </a:cubicBezTo>
                    <a:cubicBezTo>
                      <a:pt x="6643" y="86875"/>
                      <a:pt x="6643" y="86875"/>
                      <a:pt x="6643" y="86875"/>
                    </a:cubicBezTo>
                    <a:close/>
                    <a:moveTo>
                      <a:pt x="114809" y="84375"/>
                    </a:moveTo>
                    <a:cubicBezTo>
                      <a:pt x="114809" y="84375"/>
                      <a:pt x="114602" y="84375"/>
                      <a:pt x="114602" y="84375"/>
                    </a:cubicBezTo>
                    <a:cubicBezTo>
                      <a:pt x="114602" y="84166"/>
                      <a:pt x="114394" y="84166"/>
                      <a:pt x="114602" y="83958"/>
                    </a:cubicBezTo>
                    <a:cubicBezTo>
                      <a:pt x="115017" y="83125"/>
                      <a:pt x="115224" y="82083"/>
                      <a:pt x="115640" y="81250"/>
                    </a:cubicBezTo>
                    <a:cubicBezTo>
                      <a:pt x="115640" y="81041"/>
                      <a:pt x="115847" y="81041"/>
                      <a:pt x="116055" y="81041"/>
                    </a:cubicBezTo>
                    <a:cubicBezTo>
                      <a:pt x="116055" y="81250"/>
                      <a:pt x="116262" y="81250"/>
                      <a:pt x="116055" y="81458"/>
                    </a:cubicBezTo>
                    <a:cubicBezTo>
                      <a:pt x="115847" y="82291"/>
                      <a:pt x="115432" y="83333"/>
                      <a:pt x="115017" y="84166"/>
                    </a:cubicBezTo>
                    <a:cubicBezTo>
                      <a:pt x="115017" y="84166"/>
                      <a:pt x="114809" y="84375"/>
                      <a:pt x="114809" y="84375"/>
                    </a:cubicBezTo>
                    <a:close/>
                    <a:moveTo>
                      <a:pt x="4567" y="82500"/>
                    </a:moveTo>
                    <a:cubicBezTo>
                      <a:pt x="4359" y="82500"/>
                      <a:pt x="4359" y="82291"/>
                      <a:pt x="4359" y="82291"/>
                    </a:cubicBezTo>
                    <a:cubicBezTo>
                      <a:pt x="3944" y="81458"/>
                      <a:pt x="3529" y="80416"/>
                      <a:pt x="3321" y="79375"/>
                    </a:cubicBezTo>
                    <a:cubicBezTo>
                      <a:pt x="3114" y="79375"/>
                      <a:pt x="3321" y="79166"/>
                      <a:pt x="3321" y="79166"/>
                    </a:cubicBezTo>
                    <a:cubicBezTo>
                      <a:pt x="3529" y="79166"/>
                      <a:pt x="3737" y="79166"/>
                      <a:pt x="3737" y="79375"/>
                    </a:cubicBezTo>
                    <a:cubicBezTo>
                      <a:pt x="3944" y="80208"/>
                      <a:pt x="4359" y="81250"/>
                      <a:pt x="4775" y="82083"/>
                    </a:cubicBezTo>
                    <a:cubicBezTo>
                      <a:pt x="4775" y="82291"/>
                      <a:pt x="4775" y="82291"/>
                      <a:pt x="4567" y="82500"/>
                    </a:cubicBezTo>
                    <a:cubicBezTo>
                      <a:pt x="4567" y="82500"/>
                      <a:pt x="4567" y="82500"/>
                      <a:pt x="4567" y="82500"/>
                    </a:cubicBezTo>
                    <a:close/>
                    <a:moveTo>
                      <a:pt x="116470" y="79791"/>
                    </a:moveTo>
                    <a:cubicBezTo>
                      <a:pt x="116470" y="79791"/>
                      <a:pt x="116470" y="79791"/>
                      <a:pt x="116470" y="79791"/>
                    </a:cubicBezTo>
                    <a:cubicBezTo>
                      <a:pt x="116262" y="79583"/>
                      <a:pt x="116262" y="79583"/>
                      <a:pt x="116262" y="79375"/>
                    </a:cubicBezTo>
                    <a:cubicBezTo>
                      <a:pt x="116678" y="78541"/>
                      <a:pt x="116885" y="77500"/>
                      <a:pt x="117301" y="76666"/>
                    </a:cubicBezTo>
                    <a:cubicBezTo>
                      <a:pt x="117301" y="76458"/>
                      <a:pt x="117508" y="76458"/>
                      <a:pt x="117508" y="76458"/>
                    </a:cubicBezTo>
                    <a:cubicBezTo>
                      <a:pt x="117716" y="76458"/>
                      <a:pt x="117716" y="76666"/>
                      <a:pt x="117716" y="76666"/>
                    </a:cubicBezTo>
                    <a:cubicBezTo>
                      <a:pt x="117508" y="77708"/>
                      <a:pt x="117093" y="78541"/>
                      <a:pt x="116885" y="79583"/>
                    </a:cubicBezTo>
                    <a:cubicBezTo>
                      <a:pt x="116678" y="79583"/>
                      <a:pt x="116678" y="79791"/>
                      <a:pt x="116470" y="79791"/>
                    </a:cubicBezTo>
                    <a:close/>
                    <a:moveTo>
                      <a:pt x="2906" y="77708"/>
                    </a:moveTo>
                    <a:cubicBezTo>
                      <a:pt x="2698" y="77708"/>
                      <a:pt x="2698" y="77708"/>
                      <a:pt x="2698" y="77500"/>
                    </a:cubicBezTo>
                    <a:cubicBezTo>
                      <a:pt x="2283" y="76666"/>
                      <a:pt x="2076" y="75625"/>
                      <a:pt x="1868" y="74791"/>
                    </a:cubicBezTo>
                    <a:cubicBezTo>
                      <a:pt x="1868" y="74583"/>
                      <a:pt x="1868" y="74375"/>
                      <a:pt x="2076" y="74375"/>
                    </a:cubicBezTo>
                    <a:cubicBezTo>
                      <a:pt x="2076" y="74375"/>
                      <a:pt x="2283" y="74375"/>
                      <a:pt x="2283" y="74583"/>
                    </a:cubicBezTo>
                    <a:cubicBezTo>
                      <a:pt x="2491" y="75625"/>
                      <a:pt x="2906" y="76458"/>
                      <a:pt x="3114" y="77500"/>
                    </a:cubicBezTo>
                    <a:cubicBezTo>
                      <a:pt x="3114" y="77500"/>
                      <a:pt x="3114" y="77708"/>
                      <a:pt x="2906" y="77708"/>
                    </a:cubicBezTo>
                    <a:cubicBezTo>
                      <a:pt x="2906" y="77708"/>
                      <a:pt x="2906" y="77708"/>
                      <a:pt x="2906" y="77708"/>
                    </a:cubicBezTo>
                    <a:close/>
                    <a:moveTo>
                      <a:pt x="117923" y="75000"/>
                    </a:moveTo>
                    <a:cubicBezTo>
                      <a:pt x="117923" y="75000"/>
                      <a:pt x="117923" y="75000"/>
                      <a:pt x="117923" y="75000"/>
                    </a:cubicBezTo>
                    <a:cubicBezTo>
                      <a:pt x="117716" y="75000"/>
                      <a:pt x="117716" y="74791"/>
                      <a:pt x="117716" y="74583"/>
                    </a:cubicBezTo>
                    <a:cubicBezTo>
                      <a:pt x="117923" y="73750"/>
                      <a:pt x="118131" y="72708"/>
                      <a:pt x="118339" y="71875"/>
                    </a:cubicBezTo>
                    <a:cubicBezTo>
                      <a:pt x="118339" y="71666"/>
                      <a:pt x="118546" y="71666"/>
                      <a:pt x="118754" y="71666"/>
                    </a:cubicBezTo>
                    <a:cubicBezTo>
                      <a:pt x="118754" y="71666"/>
                      <a:pt x="118961" y="71666"/>
                      <a:pt x="118961" y="71875"/>
                    </a:cubicBezTo>
                    <a:cubicBezTo>
                      <a:pt x="118754" y="72916"/>
                      <a:pt x="118546" y="73750"/>
                      <a:pt x="118131" y="74791"/>
                    </a:cubicBezTo>
                    <a:cubicBezTo>
                      <a:pt x="118131" y="75000"/>
                      <a:pt x="118131" y="75000"/>
                      <a:pt x="117923" y="75000"/>
                    </a:cubicBezTo>
                    <a:close/>
                    <a:moveTo>
                      <a:pt x="1660" y="72916"/>
                    </a:moveTo>
                    <a:cubicBezTo>
                      <a:pt x="1453" y="72916"/>
                      <a:pt x="1453" y="72916"/>
                      <a:pt x="1453" y="72708"/>
                    </a:cubicBezTo>
                    <a:cubicBezTo>
                      <a:pt x="1245" y="71875"/>
                      <a:pt x="1038" y="70833"/>
                      <a:pt x="830" y="69791"/>
                    </a:cubicBezTo>
                    <a:cubicBezTo>
                      <a:pt x="830" y="69791"/>
                      <a:pt x="830" y="69583"/>
                      <a:pt x="1038" y="69583"/>
                    </a:cubicBezTo>
                    <a:cubicBezTo>
                      <a:pt x="1245" y="69583"/>
                      <a:pt x="1245" y="69583"/>
                      <a:pt x="1245" y="69791"/>
                    </a:cubicBezTo>
                    <a:cubicBezTo>
                      <a:pt x="1453" y="70833"/>
                      <a:pt x="1660" y="71666"/>
                      <a:pt x="1868" y="72708"/>
                    </a:cubicBezTo>
                    <a:cubicBezTo>
                      <a:pt x="1868" y="72708"/>
                      <a:pt x="1868" y="72916"/>
                      <a:pt x="1660" y="72916"/>
                    </a:cubicBezTo>
                    <a:cubicBezTo>
                      <a:pt x="1660" y="72916"/>
                      <a:pt x="1660" y="72916"/>
                      <a:pt x="1660" y="72916"/>
                    </a:cubicBezTo>
                    <a:close/>
                    <a:moveTo>
                      <a:pt x="118961" y="70208"/>
                    </a:moveTo>
                    <a:cubicBezTo>
                      <a:pt x="118961" y="70208"/>
                      <a:pt x="118961" y="70208"/>
                      <a:pt x="118961" y="70208"/>
                    </a:cubicBezTo>
                    <a:cubicBezTo>
                      <a:pt x="118754" y="70208"/>
                      <a:pt x="118754" y="70000"/>
                      <a:pt x="118754" y="69791"/>
                    </a:cubicBezTo>
                    <a:cubicBezTo>
                      <a:pt x="118961" y="68958"/>
                      <a:pt x="119169" y="67916"/>
                      <a:pt x="119169" y="66875"/>
                    </a:cubicBezTo>
                    <a:cubicBezTo>
                      <a:pt x="119169" y="66875"/>
                      <a:pt x="119377" y="66666"/>
                      <a:pt x="119377" y="66666"/>
                    </a:cubicBezTo>
                    <a:cubicBezTo>
                      <a:pt x="119584" y="66666"/>
                      <a:pt x="119792" y="66875"/>
                      <a:pt x="119584" y="67083"/>
                    </a:cubicBezTo>
                    <a:cubicBezTo>
                      <a:pt x="119584" y="67916"/>
                      <a:pt x="119377" y="68958"/>
                      <a:pt x="119169" y="70000"/>
                    </a:cubicBezTo>
                    <a:cubicBezTo>
                      <a:pt x="119169" y="70000"/>
                      <a:pt x="119169" y="70208"/>
                      <a:pt x="118961" y="70208"/>
                    </a:cubicBezTo>
                    <a:close/>
                    <a:moveTo>
                      <a:pt x="830" y="68125"/>
                    </a:moveTo>
                    <a:cubicBezTo>
                      <a:pt x="622" y="68125"/>
                      <a:pt x="622" y="67916"/>
                      <a:pt x="622" y="67916"/>
                    </a:cubicBezTo>
                    <a:cubicBezTo>
                      <a:pt x="415" y="66875"/>
                      <a:pt x="207" y="65833"/>
                      <a:pt x="207" y="65000"/>
                    </a:cubicBezTo>
                    <a:cubicBezTo>
                      <a:pt x="207" y="64791"/>
                      <a:pt x="207" y="64583"/>
                      <a:pt x="415" y="64583"/>
                    </a:cubicBezTo>
                    <a:cubicBezTo>
                      <a:pt x="622" y="64583"/>
                      <a:pt x="622" y="64791"/>
                      <a:pt x="622" y="64791"/>
                    </a:cubicBezTo>
                    <a:cubicBezTo>
                      <a:pt x="830" y="65833"/>
                      <a:pt x="830" y="66875"/>
                      <a:pt x="1038" y="67916"/>
                    </a:cubicBezTo>
                    <a:cubicBezTo>
                      <a:pt x="1038" y="67916"/>
                      <a:pt x="1038" y="68125"/>
                      <a:pt x="830" y="68125"/>
                    </a:cubicBezTo>
                    <a:cubicBezTo>
                      <a:pt x="830" y="68125"/>
                      <a:pt x="830" y="68125"/>
                      <a:pt x="830" y="68125"/>
                    </a:cubicBezTo>
                    <a:close/>
                    <a:moveTo>
                      <a:pt x="119584" y="65208"/>
                    </a:moveTo>
                    <a:cubicBezTo>
                      <a:pt x="119584" y="65208"/>
                      <a:pt x="119584" y="65208"/>
                      <a:pt x="119584" y="65208"/>
                    </a:cubicBezTo>
                    <a:cubicBezTo>
                      <a:pt x="119377" y="65208"/>
                      <a:pt x="119377" y="65208"/>
                      <a:pt x="119377" y="65000"/>
                    </a:cubicBezTo>
                    <a:cubicBezTo>
                      <a:pt x="119377" y="63958"/>
                      <a:pt x="119584" y="62916"/>
                      <a:pt x="119584" y="62083"/>
                    </a:cubicBezTo>
                    <a:cubicBezTo>
                      <a:pt x="119584" y="61875"/>
                      <a:pt x="119584" y="61875"/>
                      <a:pt x="119792" y="61875"/>
                    </a:cubicBezTo>
                    <a:cubicBezTo>
                      <a:pt x="120000" y="61875"/>
                      <a:pt x="120000" y="61875"/>
                      <a:pt x="120000" y="62083"/>
                    </a:cubicBezTo>
                    <a:cubicBezTo>
                      <a:pt x="120000" y="63125"/>
                      <a:pt x="120000" y="63958"/>
                      <a:pt x="119792" y="65000"/>
                    </a:cubicBezTo>
                    <a:cubicBezTo>
                      <a:pt x="119792" y="65208"/>
                      <a:pt x="119792" y="65208"/>
                      <a:pt x="119584" y="65208"/>
                    </a:cubicBezTo>
                    <a:close/>
                    <a:moveTo>
                      <a:pt x="415" y="63125"/>
                    </a:moveTo>
                    <a:cubicBezTo>
                      <a:pt x="207" y="63125"/>
                      <a:pt x="0" y="63125"/>
                      <a:pt x="0" y="62916"/>
                    </a:cubicBezTo>
                    <a:cubicBezTo>
                      <a:pt x="0" y="61875"/>
                      <a:pt x="0" y="61041"/>
                      <a:pt x="0" y="60000"/>
                    </a:cubicBezTo>
                    <a:cubicBezTo>
                      <a:pt x="0" y="59791"/>
                      <a:pt x="207" y="59791"/>
                      <a:pt x="207" y="59791"/>
                    </a:cubicBezTo>
                    <a:cubicBezTo>
                      <a:pt x="415" y="59791"/>
                      <a:pt x="415" y="59791"/>
                      <a:pt x="415" y="60000"/>
                    </a:cubicBezTo>
                    <a:cubicBezTo>
                      <a:pt x="415" y="60000"/>
                      <a:pt x="415" y="60000"/>
                      <a:pt x="415" y="60000"/>
                    </a:cubicBezTo>
                    <a:cubicBezTo>
                      <a:pt x="415" y="61041"/>
                      <a:pt x="622" y="61875"/>
                      <a:pt x="622" y="62916"/>
                    </a:cubicBezTo>
                    <a:cubicBezTo>
                      <a:pt x="622" y="63125"/>
                      <a:pt x="415" y="63125"/>
                      <a:pt x="415" y="63125"/>
                    </a:cubicBezTo>
                    <a:cubicBezTo>
                      <a:pt x="415" y="63125"/>
                      <a:pt x="415" y="63125"/>
                      <a:pt x="415" y="63125"/>
                    </a:cubicBezTo>
                    <a:close/>
                    <a:moveTo>
                      <a:pt x="119792" y="60208"/>
                    </a:moveTo>
                    <a:cubicBezTo>
                      <a:pt x="119792" y="60208"/>
                      <a:pt x="119584" y="60208"/>
                      <a:pt x="119584" y="60000"/>
                    </a:cubicBezTo>
                    <a:cubicBezTo>
                      <a:pt x="119584" y="60000"/>
                      <a:pt x="119584" y="60000"/>
                      <a:pt x="119584" y="60000"/>
                    </a:cubicBezTo>
                    <a:cubicBezTo>
                      <a:pt x="119584" y="58958"/>
                      <a:pt x="119584" y="58125"/>
                      <a:pt x="119584" y="57083"/>
                    </a:cubicBezTo>
                    <a:cubicBezTo>
                      <a:pt x="119584" y="56875"/>
                      <a:pt x="119584" y="56875"/>
                      <a:pt x="119792" y="56875"/>
                    </a:cubicBezTo>
                    <a:cubicBezTo>
                      <a:pt x="119792" y="56875"/>
                      <a:pt x="120000" y="56875"/>
                      <a:pt x="120000" y="57083"/>
                    </a:cubicBezTo>
                    <a:cubicBezTo>
                      <a:pt x="120000" y="58125"/>
                      <a:pt x="120000" y="58958"/>
                      <a:pt x="120000" y="60000"/>
                    </a:cubicBezTo>
                    <a:cubicBezTo>
                      <a:pt x="120000" y="60000"/>
                      <a:pt x="120000" y="60000"/>
                      <a:pt x="120000" y="60000"/>
                    </a:cubicBezTo>
                    <a:cubicBezTo>
                      <a:pt x="120000" y="60208"/>
                      <a:pt x="120000" y="60208"/>
                      <a:pt x="119792" y="60208"/>
                    </a:cubicBezTo>
                    <a:close/>
                    <a:moveTo>
                      <a:pt x="207" y="58333"/>
                    </a:moveTo>
                    <a:cubicBezTo>
                      <a:pt x="207" y="58333"/>
                      <a:pt x="207" y="58333"/>
                      <a:pt x="207" y="58333"/>
                    </a:cubicBezTo>
                    <a:cubicBezTo>
                      <a:pt x="207" y="58333"/>
                      <a:pt x="0" y="58125"/>
                      <a:pt x="0" y="57916"/>
                    </a:cubicBezTo>
                    <a:cubicBezTo>
                      <a:pt x="0" y="57083"/>
                      <a:pt x="207" y="56041"/>
                      <a:pt x="207" y="55000"/>
                    </a:cubicBezTo>
                    <a:cubicBezTo>
                      <a:pt x="207" y="54791"/>
                      <a:pt x="415" y="54791"/>
                      <a:pt x="415" y="54791"/>
                    </a:cubicBezTo>
                    <a:cubicBezTo>
                      <a:pt x="622" y="54791"/>
                      <a:pt x="622" y="55000"/>
                      <a:pt x="622" y="55000"/>
                    </a:cubicBezTo>
                    <a:cubicBezTo>
                      <a:pt x="622" y="56041"/>
                      <a:pt x="622" y="57083"/>
                      <a:pt x="622" y="57916"/>
                    </a:cubicBezTo>
                    <a:cubicBezTo>
                      <a:pt x="622" y="58125"/>
                      <a:pt x="415" y="58333"/>
                      <a:pt x="207" y="58333"/>
                    </a:cubicBezTo>
                    <a:close/>
                    <a:moveTo>
                      <a:pt x="119584" y="55416"/>
                    </a:moveTo>
                    <a:cubicBezTo>
                      <a:pt x="119584" y="55416"/>
                      <a:pt x="119377" y="55208"/>
                      <a:pt x="119377" y="55208"/>
                    </a:cubicBezTo>
                    <a:cubicBezTo>
                      <a:pt x="119377" y="54166"/>
                      <a:pt x="119169" y="53125"/>
                      <a:pt x="119169" y="52291"/>
                    </a:cubicBezTo>
                    <a:cubicBezTo>
                      <a:pt x="119169" y="52083"/>
                      <a:pt x="119169" y="51875"/>
                      <a:pt x="119377" y="51875"/>
                    </a:cubicBezTo>
                    <a:cubicBezTo>
                      <a:pt x="119377" y="51875"/>
                      <a:pt x="119584" y="52083"/>
                      <a:pt x="119584" y="52083"/>
                    </a:cubicBezTo>
                    <a:cubicBezTo>
                      <a:pt x="119792" y="53125"/>
                      <a:pt x="119792" y="54166"/>
                      <a:pt x="119792" y="55000"/>
                    </a:cubicBezTo>
                    <a:cubicBezTo>
                      <a:pt x="120000" y="55208"/>
                      <a:pt x="119792" y="55416"/>
                      <a:pt x="119584" y="55416"/>
                    </a:cubicBezTo>
                    <a:cubicBezTo>
                      <a:pt x="119584" y="55416"/>
                      <a:pt x="119584" y="55416"/>
                      <a:pt x="119584" y="55416"/>
                    </a:cubicBezTo>
                    <a:close/>
                    <a:moveTo>
                      <a:pt x="622" y="53333"/>
                    </a:moveTo>
                    <a:cubicBezTo>
                      <a:pt x="622" y="53333"/>
                      <a:pt x="622" y="53333"/>
                      <a:pt x="622" y="53333"/>
                    </a:cubicBezTo>
                    <a:cubicBezTo>
                      <a:pt x="415" y="53333"/>
                      <a:pt x="415" y="53125"/>
                      <a:pt x="415" y="53125"/>
                    </a:cubicBezTo>
                    <a:cubicBezTo>
                      <a:pt x="415" y="52083"/>
                      <a:pt x="622" y="51041"/>
                      <a:pt x="830" y="50000"/>
                    </a:cubicBezTo>
                    <a:cubicBezTo>
                      <a:pt x="830" y="50000"/>
                      <a:pt x="1038" y="49791"/>
                      <a:pt x="1038" y="49791"/>
                    </a:cubicBezTo>
                    <a:cubicBezTo>
                      <a:pt x="1245" y="49791"/>
                      <a:pt x="1245" y="50000"/>
                      <a:pt x="1245" y="50208"/>
                    </a:cubicBezTo>
                    <a:cubicBezTo>
                      <a:pt x="1245" y="51041"/>
                      <a:pt x="1038" y="52083"/>
                      <a:pt x="830" y="53125"/>
                    </a:cubicBezTo>
                    <a:cubicBezTo>
                      <a:pt x="830" y="53125"/>
                      <a:pt x="830" y="53333"/>
                      <a:pt x="622" y="53333"/>
                    </a:cubicBezTo>
                    <a:close/>
                    <a:moveTo>
                      <a:pt x="118961" y="50416"/>
                    </a:moveTo>
                    <a:cubicBezTo>
                      <a:pt x="118961" y="50416"/>
                      <a:pt x="118754" y="50416"/>
                      <a:pt x="118754" y="50208"/>
                    </a:cubicBezTo>
                    <a:cubicBezTo>
                      <a:pt x="118546" y="49375"/>
                      <a:pt x="118546" y="48333"/>
                      <a:pt x="118339" y="47291"/>
                    </a:cubicBezTo>
                    <a:cubicBezTo>
                      <a:pt x="118131" y="47291"/>
                      <a:pt x="118339" y="47083"/>
                      <a:pt x="118339" y="47083"/>
                    </a:cubicBezTo>
                    <a:cubicBezTo>
                      <a:pt x="118546" y="47083"/>
                      <a:pt x="118754" y="47083"/>
                      <a:pt x="118754" y="47291"/>
                    </a:cubicBezTo>
                    <a:cubicBezTo>
                      <a:pt x="118961" y="48125"/>
                      <a:pt x="119169" y="49166"/>
                      <a:pt x="119377" y="50208"/>
                    </a:cubicBezTo>
                    <a:cubicBezTo>
                      <a:pt x="119377" y="50208"/>
                      <a:pt x="119169" y="50416"/>
                      <a:pt x="119169" y="50416"/>
                    </a:cubicBezTo>
                    <a:cubicBezTo>
                      <a:pt x="119169" y="50416"/>
                      <a:pt x="118961" y="50416"/>
                      <a:pt x="118961" y="50416"/>
                    </a:cubicBezTo>
                    <a:close/>
                    <a:moveTo>
                      <a:pt x="1453" y="48333"/>
                    </a:moveTo>
                    <a:cubicBezTo>
                      <a:pt x="1453" y="48333"/>
                      <a:pt x="1453" y="48333"/>
                      <a:pt x="1453" y="48333"/>
                    </a:cubicBezTo>
                    <a:cubicBezTo>
                      <a:pt x="1245" y="48333"/>
                      <a:pt x="1245" y="48333"/>
                      <a:pt x="1245" y="48125"/>
                    </a:cubicBezTo>
                    <a:cubicBezTo>
                      <a:pt x="1453" y="47083"/>
                      <a:pt x="1660" y="46250"/>
                      <a:pt x="1868" y="45208"/>
                    </a:cubicBezTo>
                    <a:cubicBezTo>
                      <a:pt x="1868" y="45000"/>
                      <a:pt x="2076" y="45000"/>
                      <a:pt x="2076" y="45000"/>
                    </a:cubicBezTo>
                    <a:cubicBezTo>
                      <a:pt x="2283" y="45000"/>
                      <a:pt x="2283" y="45208"/>
                      <a:pt x="2283" y="45416"/>
                    </a:cubicBezTo>
                    <a:cubicBezTo>
                      <a:pt x="2076" y="46250"/>
                      <a:pt x="1868" y="47291"/>
                      <a:pt x="1660" y="48125"/>
                    </a:cubicBezTo>
                    <a:cubicBezTo>
                      <a:pt x="1660" y="48333"/>
                      <a:pt x="1453" y="48333"/>
                      <a:pt x="1453" y="48333"/>
                    </a:cubicBezTo>
                    <a:close/>
                    <a:moveTo>
                      <a:pt x="118131" y="45625"/>
                    </a:moveTo>
                    <a:cubicBezTo>
                      <a:pt x="117923" y="45625"/>
                      <a:pt x="117923" y="45625"/>
                      <a:pt x="117716" y="45416"/>
                    </a:cubicBezTo>
                    <a:cubicBezTo>
                      <a:pt x="117508" y="44583"/>
                      <a:pt x="117301" y="43541"/>
                      <a:pt x="117093" y="42500"/>
                    </a:cubicBezTo>
                    <a:cubicBezTo>
                      <a:pt x="116885" y="42500"/>
                      <a:pt x="117093" y="42291"/>
                      <a:pt x="117093" y="42291"/>
                    </a:cubicBezTo>
                    <a:cubicBezTo>
                      <a:pt x="117301" y="42291"/>
                      <a:pt x="117508" y="42291"/>
                      <a:pt x="117508" y="42500"/>
                    </a:cubicBezTo>
                    <a:cubicBezTo>
                      <a:pt x="117716" y="43333"/>
                      <a:pt x="118131" y="44375"/>
                      <a:pt x="118339" y="45208"/>
                    </a:cubicBezTo>
                    <a:cubicBezTo>
                      <a:pt x="118339" y="45416"/>
                      <a:pt x="118131" y="45625"/>
                      <a:pt x="118131" y="45625"/>
                    </a:cubicBezTo>
                    <a:cubicBezTo>
                      <a:pt x="118131" y="45625"/>
                      <a:pt x="118131" y="45625"/>
                      <a:pt x="118131" y="45625"/>
                    </a:cubicBezTo>
                    <a:close/>
                    <a:moveTo>
                      <a:pt x="2698" y="43541"/>
                    </a:moveTo>
                    <a:cubicBezTo>
                      <a:pt x="2491" y="43541"/>
                      <a:pt x="2491" y="43541"/>
                      <a:pt x="2491" y="43541"/>
                    </a:cubicBezTo>
                    <a:cubicBezTo>
                      <a:pt x="2491" y="43541"/>
                      <a:pt x="2283" y="43333"/>
                      <a:pt x="2283" y="43333"/>
                    </a:cubicBezTo>
                    <a:cubicBezTo>
                      <a:pt x="2698" y="42291"/>
                      <a:pt x="2906" y="41458"/>
                      <a:pt x="3321" y="40416"/>
                    </a:cubicBezTo>
                    <a:cubicBezTo>
                      <a:pt x="3321" y="40416"/>
                      <a:pt x="3529" y="40208"/>
                      <a:pt x="3529" y="40208"/>
                    </a:cubicBezTo>
                    <a:cubicBezTo>
                      <a:pt x="3737" y="40416"/>
                      <a:pt x="3737" y="40416"/>
                      <a:pt x="3737" y="40625"/>
                    </a:cubicBezTo>
                    <a:cubicBezTo>
                      <a:pt x="3321" y="41458"/>
                      <a:pt x="3114" y="42500"/>
                      <a:pt x="2906" y="43541"/>
                    </a:cubicBezTo>
                    <a:cubicBezTo>
                      <a:pt x="2906" y="43541"/>
                      <a:pt x="2698" y="43541"/>
                      <a:pt x="2698" y="43541"/>
                    </a:cubicBezTo>
                    <a:close/>
                    <a:moveTo>
                      <a:pt x="116678" y="40833"/>
                    </a:moveTo>
                    <a:cubicBezTo>
                      <a:pt x="116470" y="40833"/>
                      <a:pt x="116470" y="40833"/>
                      <a:pt x="116470" y="40625"/>
                    </a:cubicBezTo>
                    <a:cubicBezTo>
                      <a:pt x="116055" y="39791"/>
                      <a:pt x="115640" y="38958"/>
                      <a:pt x="115432" y="37916"/>
                    </a:cubicBezTo>
                    <a:cubicBezTo>
                      <a:pt x="115224" y="37708"/>
                      <a:pt x="115432" y="37708"/>
                      <a:pt x="115432" y="37708"/>
                    </a:cubicBezTo>
                    <a:cubicBezTo>
                      <a:pt x="115640" y="37500"/>
                      <a:pt x="115847" y="37708"/>
                      <a:pt x="115847" y="37708"/>
                    </a:cubicBezTo>
                    <a:cubicBezTo>
                      <a:pt x="116262" y="38750"/>
                      <a:pt x="116470" y="39583"/>
                      <a:pt x="116885" y="40625"/>
                    </a:cubicBezTo>
                    <a:cubicBezTo>
                      <a:pt x="116885" y="40625"/>
                      <a:pt x="116885" y="40833"/>
                      <a:pt x="116678" y="40833"/>
                    </a:cubicBezTo>
                    <a:cubicBezTo>
                      <a:pt x="116678" y="40833"/>
                      <a:pt x="116678" y="40833"/>
                      <a:pt x="116678" y="40833"/>
                    </a:cubicBezTo>
                    <a:close/>
                    <a:moveTo>
                      <a:pt x="4152" y="38958"/>
                    </a:moveTo>
                    <a:cubicBezTo>
                      <a:pt x="4152" y="38958"/>
                      <a:pt x="4152" y="38958"/>
                      <a:pt x="4152" y="38958"/>
                    </a:cubicBezTo>
                    <a:cubicBezTo>
                      <a:pt x="3944" y="38958"/>
                      <a:pt x="3944" y="38750"/>
                      <a:pt x="3944" y="38541"/>
                    </a:cubicBezTo>
                    <a:cubicBezTo>
                      <a:pt x="4359" y="37708"/>
                      <a:pt x="4775" y="36666"/>
                      <a:pt x="4982" y="35833"/>
                    </a:cubicBezTo>
                    <a:cubicBezTo>
                      <a:pt x="5190" y="35625"/>
                      <a:pt x="5190" y="35625"/>
                      <a:pt x="5397" y="35625"/>
                    </a:cubicBezTo>
                    <a:cubicBezTo>
                      <a:pt x="5605" y="35833"/>
                      <a:pt x="5605" y="35833"/>
                      <a:pt x="5605" y="36041"/>
                    </a:cubicBezTo>
                    <a:cubicBezTo>
                      <a:pt x="5190" y="36875"/>
                      <a:pt x="4775" y="37916"/>
                      <a:pt x="4359" y="38750"/>
                    </a:cubicBezTo>
                    <a:cubicBezTo>
                      <a:pt x="4359" y="38958"/>
                      <a:pt x="4359" y="38958"/>
                      <a:pt x="4152" y="38958"/>
                    </a:cubicBezTo>
                    <a:close/>
                    <a:moveTo>
                      <a:pt x="114809" y="36250"/>
                    </a:moveTo>
                    <a:cubicBezTo>
                      <a:pt x="114809" y="36250"/>
                      <a:pt x="114602" y="36250"/>
                      <a:pt x="114602" y="36041"/>
                    </a:cubicBezTo>
                    <a:cubicBezTo>
                      <a:pt x="114186" y="35208"/>
                      <a:pt x="113771" y="34375"/>
                      <a:pt x="113356" y="33541"/>
                    </a:cubicBezTo>
                    <a:cubicBezTo>
                      <a:pt x="113356" y="33333"/>
                      <a:pt x="113356" y="33125"/>
                      <a:pt x="113356" y="33125"/>
                    </a:cubicBezTo>
                    <a:cubicBezTo>
                      <a:pt x="113564" y="33125"/>
                      <a:pt x="113771" y="33125"/>
                      <a:pt x="113771" y="33125"/>
                    </a:cubicBezTo>
                    <a:cubicBezTo>
                      <a:pt x="114186" y="34166"/>
                      <a:pt x="114602" y="35000"/>
                      <a:pt x="115017" y="35833"/>
                    </a:cubicBezTo>
                    <a:cubicBezTo>
                      <a:pt x="115017" y="36041"/>
                      <a:pt x="115017" y="36250"/>
                      <a:pt x="114809" y="36250"/>
                    </a:cubicBezTo>
                    <a:cubicBezTo>
                      <a:pt x="114809" y="36250"/>
                      <a:pt x="114809" y="36250"/>
                      <a:pt x="114809" y="36250"/>
                    </a:cubicBezTo>
                    <a:close/>
                    <a:moveTo>
                      <a:pt x="6228" y="34375"/>
                    </a:moveTo>
                    <a:cubicBezTo>
                      <a:pt x="6020" y="34375"/>
                      <a:pt x="6020" y="34375"/>
                      <a:pt x="6020" y="34375"/>
                    </a:cubicBezTo>
                    <a:cubicBezTo>
                      <a:pt x="5813" y="34375"/>
                      <a:pt x="5813" y="34166"/>
                      <a:pt x="5813" y="33958"/>
                    </a:cubicBezTo>
                    <a:cubicBezTo>
                      <a:pt x="6435" y="33125"/>
                      <a:pt x="6851" y="32291"/>
                      <a:pt x="7266" y="31458"/>
                    </a:cubicBezTo>
                    <a:cubicBezTo>
                      <a:pt x="7266" y="31250"/>
                      <a:pt x="7474" y="31250"/>
                      <a:pt x="7681" y="31250"/>
                    </a:cubicBezTo>
                    <a:cubicBezTo>
                      <a:pt x="7681" y="31458"/>
                      <a:pt x="7681" y="31458"/>
                      <a:pt x="7681" y="31666"/>
                    </a:cubicBezTo>
                    <a:cubicBezTo>
                      <a:pt x="7266" y="32500"/>
                      <a:pt x="6851" y="33333"/>
                      <a:pt x="6435" y="34166"/>
                    </a:cubicBezTo>
                    <a:cubicBezTo>
                      <a:pt x="6228" y="34375"/>
                      <a:pt x="6228" y="34375"/>
                      <a:pt x="6228" y="34375"/>
                    </a:cubicBezTo>
                    <a:close/>
                    <a:moveTo>
                      <a:pt x="112733" y="31875"/>
                    </a:moveTo>
                    <a:cubicBezTo>
                      <a:pt x="112525" y="31875"/>
                      <a:pt x="112525" y="31875"/>
                      <a:pt x="112318" y="31666"/>
                    </a:cubicBezTo>
                    <a:cubicBezTo>
                      <a:pt x="111903" y="30833"/>
                      <a:pt x="111487" y="30000"/>
                      <a:pt x="110865" y="29166"/>
                    </a:cubicBezTo>
                    <a:cubicBezTo>
                      <a:pt x="110865" y="28958"/>
                      <a:pt x="110865" y="28958"/>
                      <a:pt x="111072" y="28750"/>
                    </a:cubicBezTo>
                    <a:cubicBezTo>
                      <a:pt x="111072" y="28750"/>
                      <a:pt x="111280" y="28750"/>
                      <a:pt x="111280" y="28958"/>
                    </a:cubicBezTo>
                    <a:cubicBezTo>
                      <a:pt x="111903" y="29791"/>
                      <a:pt x="112318" y="30625"/>
                      <a:pt x="112941" y="31458"/>
                    </a:cubicBezTo>
                    <a:cubicBezTo>
                      <a:pt x="112941" y="31666"/>
                      <a:pt x="112941" y="31666"/>
                      <a:pt x="112733" y="31875"/>
                    </a:cubicBezTo>
                    <a:cubicBezTo>
                      <a:pt x="112733" y="31875"/>
                      <a:pt x="112733" y="31875"/>
                      <a:pt x="112733" y="31875"/>
                    </a:cubicBezTo>
                    <a:close/>
                    <a:moveTo>
                      <a:pt x="8512" y="30000"/>
                    </a:moveTo>
                    <a:cubicBezTo>
                      <a:pt x="8512" y="30000"/>
                      <a:pt x="8304" y="30000"/>
                      <a:pt x="8304" y="30000"/>
                    </a:cubicBezTo>
                    <a:cubicBezTo>
                      <a:pt x="8304" y="30000"/>
                      <a:pt x="8096" y="29791"/>
                      <a:pt x="8304" y="29583"/>
                    </a:cubicBezTo>
                    <a:cubicBezTo>
                      <a:pt x="8719" y="28750"/>
                      <a:pt x="9342" y="27916"/>
                      <a:pt x="9757" y="27083"/>
                    </a:cubicBezTo>
                    <a:cubicBezTo>
                      <a:pt x="9965" y="27083"/>
                      <a:pt x="9965" y="27083"/>
                      <a:pt x="10173" y="27083"/>
                    </a:cubicBezTo>
                    <a:cubicBezTo>
                      <a:pt x="10173" y="27083"/>
                      <a:pt x="10380" y="27291"/>
                      <a:pt x="10173" y="27500"/>
                    </a:cubicBezTo>
                    <a:cubicBezTo>
                      <a:pt x="9757" y="28333"/>
                      <a:pt x="9134" y="29166"/>
                      <a:pt x="8719" y="30000"/>
                    </a:cubicBezTo>
                    <a:cubicBezTo>
                      <a:pt x="8719" y="30000"/>
                      <a:pt x="8512" y="30000"/>
                      <a:pt x="8512" y="30000"/>
                    </a:cubicBezTo>
                    <a:close/>
                    <a:moveTo>
                      <a:pt x="110034" y="27500"/>
                    </a:moveTo>
                    <a:cubicBezTo>
                      <a:pt x="110034" y="27500"/>
                      <a:pt x="110034" y="27500"/>
                      <a:pt x="109826" y="27500"/>
                    </a:cubicBezTo>
                    <a:cubicBezTo>
                      <a:pt x="109411" y="26666"/>
                      <a:pt x="108788" y="25833"/>
                      <a:pt x="108166" y="25000"/>
                    </a:cubicBezTo>
                    <a:cubicBezTo>
                      <a:pt x="108166" y="25000"/>
                      <a:pt x="108166" y="24791"/>
                      <a:pt x="108166" y="24791"/>
                    </a:cubicBezTo>
                    <a:cubicBezTo>
                      <a:pt x="108373" y="24583"/>
                      <a:pt x="108581" y="24583"/>
                      <a:pt x="108581" y="24791"/>
                    </a:cubicBezTo>
                    <a:cubicBezTo>
                      <a:pt x="109204" y="25625"/>
                      <a:pt x="109826" y="26458"/>
                      <a:pt x="110242" y="27291"/>
                    </a:cubicBezTo>
                    <a:cubicBezTo>
                      <a:pt x="110449" y="27291"/>
                      <a:pt x="110242" y="27500"/>
                      <a:pt x="110242" y="27500"/>
                    </a:cubicBezTo>
                    <a:cubicBezTo>
                      <a:pt x="110242" y="27500"/>
                      <a:pt x="110034" y="27500"/>
                      <a:pt x="110034" y="27500"/>
                    </a:cubicBezTo>
                    <a:close/>
                    <a:moveTo>
                      <a:pt x="11211" y="25833"/>
                    </a:moveTo>
                    <a:cubicBezTo>
                      <a:pt x="11003" y="25833"/>
                      <a:pt x="11003" y="25833"/>
                      <a:pt x="11003" y="25833"/>
                    </a:cubicBezTo>
                    <a:cubicBezTo>
                      <a:pt x="10795" y="25833"/>
                      <a:pt x="10795" y="25625"/>
                      <a:pt x="11003" y="25416"/>
                    </a:cubicBezTo>
                    <a:cubicBezTo>
                      <a:pt x="11418" y="24791"/>
                      <a:pt x="12041" y="23958"/>
                      <a:pt x="12664" y="23125"/>
                    </a:cubicBezTo>
                    <a:cubicBezTo>
                      <a:pt x="12871" y="22916"/>
                      <a:pt x="12871" y="22916"/>
                      <a:pt x="13079" y="23125"/>
                    </a:cubicBezTo>
                    <a:cubicBezTo>
                      <a:pt x="13079" y="23125"/>
                      <a:pt x="13079" y="23333"/>
                      <a:pt x="13079" y="23333"/>
                    </a:cubicBezTo>
                    <a:cubicBezTo>
                      <a:pt x="12456" y="24166"/>
                      <a:pt x="11833" y="25000"/>
                      <a:pt x="11418" y="25833"/>
                    </a:cubicBezTo>
                    <a:cubicBezTo>
                      <a:pt x="11211" y="25833"/>
                      <a:pt x="11211" y="25833"/>
                      <a:pt x="11211" y="25833"/>
                    </a:cubicBezTo>
                    <a:close/>
                    <a:moveTo>
                      <a:pt x="107128" y="23541"/>
                    </a:moveTo>
                    <a:cubicBezTo>
                      <a:pt x="107128" y="23541"/>
                      <a:pt x="107128" y="23541"/>
                      <a:pt x="106920" y="23541"/>
                    </a:cubicBezTo>
                    <a:cubicBezTo>
                      <a:pt x="106505" y="22708"/>
                      <a:pt x="105882" y="21875"/>
                      <a:pt x="105051" y="21250"/>
                    </a:cubicBezTo>
                    <a:cubicBezTo>
                      <a:pt x="105051" y="21041"/>
                      <a:pt x="105051" y="20833"/>
                      <a:pt x="105259" y="20833"/>
                    </a:cubicBezTo>
                    <a:cubicBezTo>
                      <a:pt x="105259" y="20833"/>
                      <a:pt x="105467" y="20833"/>
                      <a:pt x="105467" y="20833"/>
                    </a:cubicBezTo>
                    <a:cubicBezTo>
                      <a:pt x="106089" y="21666"/>
                      <a:pt x="106712" y="22291"/>
                      <a:pt x="107335" y="23125"/>
                    </a:cubicBezTo>
                    <a:cubicBezTo>
                      <a:pt x="107543" y="23333"/>
                      <a:pt x="107543" y="23333"/>
                      <a:pt x="107335" y="23541"/>
                    </a:cubicBezTo>
                    <a:cubicBezTo>
                      <a:pt x="107335" y="23541"/>
                      <a:pt x="107335" y="23541"/>
                      <a:pt x="107128" y="23541"/>
                    </a:cubicBezTo>
                    <a:close/>
                    <a:moveTo>
                      <a:pt x="14117" y="22083"/>
                    </a:moveTo>
                    <a:cubicBezTo>
                      <a:pt x="14117" y="22083"/>
                      <a:pt x="14117" y="21875"/>
                      <a:pt x="13910" y="21875"/>
                    </a:cubicBezTo>
                    <a:cubicBezTo>
                      <a:pt x="13910" y="21875"/>
                      <a:pt x="13910" y="21666"/>
                      <a:pt x="13910" y="21666"/>
                    </a:cubicBezTo>
                    <a:cubicBezTo>
                      <a:pt x="14532" y="20833"/>
                      <a:pt x="15155" y="20000"/>
                      <a:pt x="15986" y="19375"/>
                    </a:cubicBezTo>
                    <a:cubicBezTo>
                      <a:pt x="15986" y="19166"/>
                      <a:pt x="16193" y="19166"/>
                      <a:pt x="16193" y="19375"/>
                    </a:cubicBezTo>
                    <a:cubicBezTo>
                      <a:pt x="16401" y="19375"/>
                      <a:pt x="16401" y="19583"/>
                      <a:pt x="16193" y="19791"/>
                    </a:cubicBezTo>
                    <a:cubicBezTo>
                      <a:pt x="15570" y="20416"/>
                      <a:pt x="14948" y="21250"/>
                      <a:pt x="14325" y="21875"/>
                    </a:cubicBezTo>
                    <a:cubicBezTo>
                      <a:pt x="14325" y="21875"/>
                      <a:pt x="14117" y="22083"/>
                      <a:pt x="14117" y="22083"/>
                    </a:cubicBezTo>
                    <a:close/>
                    <a:moveTo>
                      <a:pt x="104013" y="19791"/>
                    </a:moveTo>
                    <a:cubicBezTo>
                      <a:pt x="104013" y="19791"/>
                      <a:pt x="103806" y="19791"/>
                      <a:pt x="103806" y="19791"/>
                    </a:cubicBezTo>
                    <a:cubicBezTo>
                      <a:pt x="103183" y="18958"/>
                      <a:pt x="102560" y="18333"/>
                      <a:pt x="101730" y="17500"/>
                    </a:cubicBezTo>
                    <a:cubicBezTo>
                      <a:pt x="101730" y="17500"/>
                      <a:pt x="101730" y="17291"/>
                      <a:pt x="101730" y="17291"/>
                    </a:cubicBezTo>
                    <a:cubicBezTo>
                      <a:pt x="101937" y="17083"/>
                      <a:pt x="101937" y="17083"/>
                      <a:pt x="102145" y="17291"/>
                    </a:cubicBezTo>
                    <a:cubicBezTo>
                      <a:pt x="102768" y="17916"/>
                      <a:pt x="103598" y="18750"/>
                      <a:pt x="104221" y="19375"/>
                    </a:cubicBezTo>
                    <a:cubicBezTo>
                      <a:pt x="104221" y="19375"/>
                      <a:pt x="104221" y="19583"/>
                      <a:pt x="104221" y="19791"/>
                    </a:cubicBezTo>
                    <a:cubicBezTo>
                      <a:pt x="104221" y="19791"/>
                      <a:pt x="104013" y="19791"/>
                      <a:pt x="104013" y="19791"/>
                    </a:cubicBezTo>
                    <a:close/>
                    <a:moveTo>
                      <a:pt x="17439" y="18333"/>
                    </a:moveTo>
                    <a:cubicBezTo>
                      <a:pt x="17439" y="18333"/>
                      <a:pt x="17439" y="18333"/>
                      <a:pt x="17231" y="18333"/>
                    </a:cubicBezTo>
                    <a:cubicBezTo>
                      <a:pt x="17231" y="18125"/>
                      <a:pt x="17231" y="17916"/>
                      <a:pt x="17231" y="17916"/>
                    </a:cubicBezTo>
                    <a:cubicBezTo>
                      <a:pt x="18062" y="17291"/>
                      <a:pt x="18685" y="16458"/>
                      <a:pt x="19515" y="15833"/>
                    </a:cubicBezTo>
                    <a:cubicBezTo>
                      <a:pt x="19515" y="15833"/>
                      <a:pt x="19723" y="15833"/>
                      <a:pt x="19723" y="15833"/>
                    </a:cubicBezTo>
                    <a:cubicBezTo>
                      <a:pt x="19930" y="16041"/>
                      <a:pt x="19930" y="16041"/>
                      <a:pt x="19723" y="16250"/>
                    </a:cubicBezTo>
                    <a:cubicBezTo>
                      <a:pt x="19100" y="16875"/>
                      <a:pt x="18269" y="17500"/>
                      <a:pt x="17647" y="18333"/>
                    </a:cubicBezTo>
                    <a:cubicBezTo>
                      <a:pt x="17647" y="18333"/>
                      <a:pt x="17439" y="18333"/>
                      <a:pt x="17439" y="18333"/>
                    </a:cubicBezTo>
                    <a:close/>
                    <a:moveTo>
                      <a:pt x="100484" y="16250"/>
                    </a:moveTo>
                    <a:cubicBezTo>
                      <a:pt x="100484" y="16250"/>
                      <a:pt x="100484" y="16250"/>
                      <a:pt x="100276" y="16250"/>
                    </a:cubicBezTo>
                    <a:cubicBezTo>
                      <a:pt x="99653" y="15625"/>
                      <a:pt x="98823" y="15000"/>
                      <a:pt x="98200" y="14375"/>
                    </a:cubicBezTo>
                    <a:cubicBezTo>
                      <a:pt x="97993" y="14166"/>
                      <a:pt x="97993" y="13958"/>
                      <a:pt x="98200" y="13958"/>
                    </a:cubicBezTo>
                    <a:cubicBezTo>
                      <a:pt x="98200" y="13750"/>
                      <a:pt x="98408" y="13750"/>
                      <a:pt x="98408" y="13958"/>
                    </a:cubicBezTo>
                    <a:cubicBezTo>
                      <a:pt x="99238" y="14583"/>
                      <a:pt x="99861" y="15208"/>
                      <a:pt x="100692" y="15833"/>
                    </a:cubicBezTo>
                    <a:cubicBezTo>
                      <a:pt x="100692" y="16041"/>
                      <a:pt x="100692" y="16041"/>
                      <a:pt x="100692" y="16250"/>
                    </a:cubicBezTo>
                    <a:cubicBezTo>
                      <a:pt x="100692" y="16250"/>
                      <a:pt x="100484" y="16250"/>
                      <a:pt x="100484" y="16250"/>
                    </a:cubicBezTo>
                    <a:close/>
                    <a:moveTo>
                      <a:pt x="21176" y="15000"/>
                    </a:moveTo>
                    <a:cubicBezTo>
                      <a:pt x="20968" y="15000"/>
                      <a:pt x="20968" y="15000"/>
                      <a:pt x="20968" y="14791"/>
                    </a:cubicBezTo>
                    <a:cubicBezTo>
                      <a:pt x="20761" y="14791"/>
                      <a:pt x="20761" y="14583"/>
                      <a:pt x="20968" y="14583"/>
                    </a:cubicBezTo>
                    <a:cubicBezTo>
                      <a:pt x="21591" y="13958"/>
                      <a:pt x="22422" y="13333"/>
                      <a:pt x="23252" y="12708"/>
                    </a:cubicBezTo>
                    <a:cubicBezTo>
                      <a:pt x="23252" y="12500"/>
                      <a:pt x="23460" y="12500"/>
                      <a:pt x="23460" y="12708"/>
                    </a:cubicBezTo>
                    <a:cubicBezTo>
                      <a:pt x="23667" y="12708"/>
                      <a:pt x="23667" y="12916"/>
                      <a:pt x="23460" y="13125"/>
                    </a:cubicBezTo>
                    <a:cubicBezTo>
                      <a:pt x="22837" y="13541"/>
                      <a:pt x="22006" y="14375"/>
                      <a:pt x="21176" y="15000"/>
                    </a:cubicBezTo>
                    <a:cubicBezTo>
                      <a:pt x="21176" y="15000"/>
                      <a:pt x="21176" y="15000"/>
                      <a:pt x="21176" y="15000"/>
                    </a:cubicBezTo>
                    <a:close/>
                    <a:moveTo>
                      <a:pt x="96747" y="13125"/>
                    </a:moveTo>
                    <a:cubicBezTo>
                      <a:pt x="96747" y="13125"/>
                      <a:pt x="96747" y="13125"/>
                      <a:pt x="96539" y="13125"/>
                    </a:cubicBezTo>
                    <a:cubicBezTo>
                      <a:pt x="95916" y="12500"/>
                      <a:pt x="95086" y="11875"/>
                      <a:pt x="94256" y="11250"/>
                    </a:cubicBezTo>
                    <a:cubicBezTo>
                      <a:pt x="94048" y="11250"/>
                      <a:pt x="94048" y="11041"/>
                      <a:pt x="94256" y="11041"/>
                    </a:cubicBezTo>
                    <a:cubicBezTo>
                      <a:pt x="94256" y="10833"/>
                      <a:pt x="94463" y="10833"/>
                      <a:pt x="94463" y="10833"/>
                    </a:cubicBezTo>
                    <a:cubicBezTo>
                      <a:pt x="95294" y="11458"/>
                      <a:pt x="96124" y="12083"/>
                      <a:pt x="96955" y="12708"/>
                    </a:cubicBezTo>
                    <a:cubicBezTo>
                      <a:pt x="96955" y="12708"/>
                      <a:pt x="96955" y="12916"/>
                      <a:pt x="96955" y="13125"/>
                    </a:cubicBezTo>
                    <a:cubicBezTo>
                      <a:pt x="96955" y="13125"/>
                      <a:pt x="96747" y="13125"/>
                      <a:pt x="96747" y="13125"/>
                    </a:cubicBezTo>
                    <a:close/>
                    <a:moveTo>
                      <a:pt x="24913" y="11875"/>
                    </a:moveTo>
                    <a:cubicBezTo>
                      <a:pt x="24913" y="11875"/>
                      <a:pt x="24705" y="11875"/>
                      <a:pt x="24705" y="11875"/>
                    </a:cubicBezTo>
                    <a:cubicBezTo>
                      <a:pt x="24705" y="11666"/>
                      <a:pt x="24705" y="11458"/>
                      <a:pt x="24705" y="11458"/>
                    </a:cubicBezTo>
                    <a:cubicBezTo>
                      <a:pt x="25536" y="10833"/>
                      <a:pt x="26366" y="10208"/>
                      <a:pt x="27197" y="9791"/>
                    </a:cubicBezTo>
                    <a:cubicBezTo>
                      <a:pt x="27404" y="9791"/>
                      <a:pt x="27612" y="9791"/>
                      <a:pt x="27612" y="9791"/>
                    </a:cubicBezTo>
                    <a:cubicBezTo>
                      <a:pt x="27612" y="10000"/>
                      <a:pt x="27612" y="10208"/>
                      <a:pt x="27612" y="10208"/>
                    </a:cubicBezTo>
                    <a:cubicBezTo>
                      <a:pt x="26782" y="10625"/>
                      <a:pt x="25951" y="11250"/>
                      <a:pt x="25121" y="11875"/>
                    </a:cubicBezTo>
                    <a:cubicBezTo>
                      <a:pt x="25121" y="11875"/>
                      <a:pt x="24913" y="11875"/>
                      <a:pt x="24913" y="11875"/>
                    </a:cubicBezTo>
                    <a:close/>
                    <a:moveTo>
                      <a:pt x="92802" y="10208"/>
                    </a:moveTo>
                    <a:cubicBezTo>
                      <a:pt x="92595" y="10208"/>
                      <a:pt x="92595" y="10208"/>
                      <a:pt x="92595" y="10208"/>
                    </a:cubicBezTo>
                    <a:cubicBezTo>
                      <a:pt x="91764" y="9583"/>
                      <a:pt x="90934" y="9166"/>
                      <a:pt x="90103" y="8750"/>
                    </a:cubicBezTo>
                    <a:cubicBezTo>
                      <a:pt x="89896" y="8541"/>
                      <a:pt x="89896" y="8541"/>
                      <a:pt x="90103" y="8333"/>
                    </a:cubicBezTo>
                    <a:cubicBezTo>
                      <a:pt x="90103" y="8125"/>
                      <a:pt x="90311" y="8125"/>
                      <a:pt x="90311" y="8333"/>
                    </a:cubicBezTo>
                    <a:cubicBezTo>
                      <a:pt x="91141" y="8750"/>
                      <a:pt x="91972" y="9166"/>
                      <a:pt x="92802" y="9791"/>
                    </a:cubicBezTo>
                    <a:cubicBezTo>
                      <a:pt x="93010" y="9791"/>
                      <a:pt x="93010" y="10000"/>
                      <a:pt x="93010" y="10208"/>
                    </a:cubicBezTo>
                    <a:cubicBezTo>
                      <a:pt x="92802" y="10208"/>
                      <a:pt x="92802" y="10208"/>
                      <a:pt x="92802" y="10208"/>
                    </a:cubicBezTo>
                    <a:close/>
                    <a:moveTo>
                      <a:pt x="29065" y="9166"/>
                    </a:moveTo>
                    <a:cubicBezTo>
                      <a:pt x="29065" y="9166"/>
                      <a:pt x="28858" y="9166"/>
                      <a:pt x="28858" y="8958"/>
                    </a:cubicBezTo>
                    <a:cubicBezTo>
                      <a:pt x="28858" y="8958"/>
                      <a:pt x="28858" y="8750"/>
                      <a:pt x="28858" y="8750"/>
                    </a:cubicBezTo>
                    <a:cubicBezTo>
                      <a:pt x="29688" y="8125"/>
                      <a:pt x="30726" y="7708"/>
                      <a:pt x="31557" y="7291"/>
                    </a:cubicBezTo>
                    <a:cubicBezTo>
                      <a:pt x="31557" y="7083"/>
                      <a:pt x="31764" y="7291"/>
                      <a:pt x="31764" y="7291"/>
                    </a:cubicBezTo>
                    <a:cubicBezTo>
                      <a:pt x="31972" y="7500"/>
                      <a:pt x="31764" y="7500"/>
                      <a:pt x="31764" y="7708"/>
                    </a:cubicBezTo>
                    <a:cubicBezTo>
                      <a:pt x="30934" y="8125"/>
                      <a:pt x="30103" y="8541"/>
                      <a:pt x="29273" y="9166"/>
                    </a:cubicBezTo>
                    <a:cubicBezTo>
                      <a:pt x="29065" y="9166"/>
                      <a:pt x="29065" y="9166"/>
                      <a:pt x="29065" y="9166"/>
                    </a:cubicBezTo>
                    <a:close/>
                    <a:moveTo>
                      <a:pt x="88442" y="7708"/>
                    </a:moveTo>
                    <a:cubicBezTo>
                      <a:pt x="88442" y="7708"/>
                      <a:pt x="88442" y="7708"/>
                      <a:pt x="88442" y="7708"/>
                    </a:cubicBezTo>
                    <a:cubicBezTo>
                      <a:pt x="87612" y="7291"/>
                      <a:pt x="86574" y="6875"/>
                      <a:pt x="85743" y="6250"/>
                    </a:cubicBezTo>
                    <a:cubicBezTo>
                      <a:pt x="85743" y="6250"/>
                      <a:pt x="85536" y="6250"/>
                      <a:pt x="85743" y="6041"/>
                    </a:cubicBezTo>
                    <a:cubicBezTo>
                      <a:pt x="85743" y="5833"/>
                      <a:pt x="85951" y="5833"/>
                      <a:pt x="85951" y="5833"/>
                    </a:cubicBezTo>
                    <a:cubicBezTo>
                      <a:pt x="86782" y="6250"/>
                      <a:pt x="87820" y="6875"/>
                      <a:pt x="88650" y="7291"/>
                    </a:cubicBezTo>
                    <a:cubicBezTo>
                      <a:pt x="88650" y="7291"/>
                      <a:pt x="88858" y="7500"/>
                      <a:pt x="88650" y="7500"/>
                    </a:cubicBezTo>
                    <a:cubicBezTo>
                      <a:pt x="88650" y="7708"/>
                      <a:pt x="88650" y="7708"/>
                      <a:pt x="88442" y="7708"/>
                    </a:cubicBezTo>
                    <a:close/>
                    <a:moveTo>
                      <a:pt x="33425" y="6875"/>
                    </a:moveTo>
                    <a:cubicBezTo>
                      <a:pt x="33217" y="6875"/>
                      <a:pt x="33217" y="6666"/>
                      <a:pt x="33217" y="6666"/>
                    </a:cubicBezTo>
                    <a:cubicBezTo>
                      <a:pt x="33010" y="6458"/>
                      <a:pt x="33217" y="6458"/>
                      <a:pt x="33217" y="6250"/>
                    </a:cubicBezTo>
                    <a:cubicBezTo>
                      <a:pt x="34256" y="5833"/>
                      <a:pt x="35086" y="5416"/>
                      <a:pt x="35916" y="5000"/>
                    </a:cubicBezTo>
                    <a:cubicBezTo>
                      <a:pt x="36124" y="5000"/>
                      <a:pt x="36332" y="5000"/>
                      <a:pt x="36332" y="5208"/>
                    </a:cubicBezTo>
                    <a:cubicBezTo>
                      <a:pt x="36332" y="5208"/>
                      <a:pt x="36332" y="5416"/>
                      <a:pt x="36124" y="5416"/>
                    </a:cubicBezTo>
                    <a:cubicBezTo>
                      <a:pt x="35294" y="5833"/>
                      <a:pt x="34463" y="6250"/>
                      <a:pt x="33425" y="6666"/>
                    </a:cubicBezTo>
                    <a:cubicBezTo>
                      <a:pt x="33425" y="6875"/>
                      <a:pt x="33425" y="6875"/>
                      <a:pt x="33425" y="6875"/>
                    </a:cubicBezTo>
                    <a:close/>
                    <a:moveTo>
                      <a:pt x="84083" y="5625"/>
                    </a:moveTo>
                    <a:cubicBezTo>
                      <a:pt x="84083" y="5625"/>
                      <a:pt x="84083" y="5625"/>
                      <a:pt x="84083" y="5625"/>
                    </a:cubicBezTo>
                    <a:cubicBezTo>
                      <a:pt x="83044" y="5208"/>
                      <a:pt x="82214" y="4791"/>
                      <a:pt x="81176" y="4375"/>
                    </a:cubicBezTo>
                    <a:cubicBezTo>
                      <a:pt x="81176" y="4375"/>
                      <a:pt x="81176" y="4166"/>
                      <a:pt x="81176" y="4166"/>
                    </a:cubicBezTo>
                    <a:cubicBezTo>
                      <a:pt x="81176" y="3958"/>
                      <a:pt x="81384" y="3958"/>
                      <a:pt x="81384" y="3958"/>
                    </a:cubicBezTo>
                    <a:cubicBezTo>
                      <a:pt x="82422" y="4375"/>
                      <a:pt x="83252" y="4583"/>
                      <a:pt x="84290" y="5000"/>
                    </a:cubicBezTo>
                    <a:cubicBezTo>
                      <a:pt x="84290" y="5208"/>
                      <a:pt x="84290" y="5208"/>
                      <a:pt x="84290" y="5416"/>
                    </a:cubicBezTo>
                    <a:cubicBezTo>
                      <a:pt x="84290" y="5416"/>
                      <a:pt x="84290" y="5625"/>
                      <a:pt x="84083" y="5625"/>
                    </a:cubicBezTo>
                    <a:close/>
                    <a:moveTo>
                      <a:pt x="37993" y="4791"/>
                    </a:moveTo>
                    <a:cubicBezTo>
                      <a:pt x="37785" y="4791"/>
                      <a:pt x="37785" y="4791"/>
                      <a:pt x="37577" y="4583"/>
                    </a:cubicBezTo>
                    <a:cubicBezTo>
                      <a:pt x="37577" y="4375"/>
                      <a:pt x="37577" y="4375"/>
                      <a:pt x="37785" y="4375"/>
                    </a:cubicBezTo>
                    <a:cubicBezTo>
                      <a:pt x="38615" y="3958"/>
                      <a:pt x="39653" y="3541"/>
                      <a:pt x="40692" y="3333"/>
                    </a:cubicBezTo>
                    <a:cubicBezTo>
                      <a:pt x="40692" y="3125"/>
                      <a:pt x="40899" y="3333"/>
                      <a:pt x="40899" y="3333"/>
                    </a:cubicBezTo>
                    <a:cubicBezTo>
                      <a:pt x="40899" y="3541"/>
                      <a:pt x="40899" y="3750"/>
                      <a:pt x="40692" y="3750"/>
                    </a:cubicBezTo>
                    <a:cubicBezTo>
                      <a:pt x="39861" y="3958"/>
                      <a:pt x="38823" y="4375"/>
                      <a:pt x="37993" y="4791"/>
                    </a:cubicBezTo>
                    <a:cubicBezTo>
                      <a:pt x="37993" y="4791"/>
                      <a:pt x="37993" y="4791"/>
                      <a:pt x="37993" y="4791"/>
                    </a:cubicBezTo>
                    <a:close/>
                    <a:moveTo>
                      <a:pt x="79515" y="3750"/>
                    </a:moveTo>
                    <a:cubicBezTo>
                      <a:pt x="79515" y="3750"/>
                      <a:pt x="79515" y="3750"/>
                      <a:pt x="79515" y="3750"/>
                    </a:cubicBezTo>
                    <a:cubicBezTo>
                      <a:pt x="78477" y="3333"/>
                      <a:pt x="77647" y="3125"/>
                      <a:pt x="76608" y="2916"/>
                    </a:cubicBezTo>
                    <a:cubicBezTo>
                      <a:pt x="76401" y="2916"/>
                      <a:pt x="76401" y="2708"/>
                      <a:pt x="76401" y="2500"/>
                    </a:cubicBezTo>
                    <a:cubicBezTo>
                      <a:pt x="76401" y="2500"/>
                      <a:pt x="76608" y="2291"/>
                      <a:pt x="76816" y="2291"/>
                    </a:cubicBezTo>
                    <a:cubicBezTo>
                      <a:pt x="77647" y="2708"/>
                      <a:pt x="78685" y="2916"/>
                      <a:pt x="79515" y="3333"/>
                    </a:cubicBezTo>
                    <a:cubicBezTo>
                      <a:pt x="79723" y="3333"/>
                      <a:pt x="79723" y="3541"/>
                      <a:pt x="79723" y="3541"/>
                    </a:cubicBezTo>
                    <a:cubicBezTo>
                      <a:pt x="79723" y="3750"/>
                      <a:pt x="79515" y="3750"/>
                      <a:pt x="79515" y="3750"/>
                    </a:cubicBezTo>
                    <a:close/>
                    <a:moveTo>
                      <a:pt x="42560" y="3125"/>
                    </a:moveTo>
                    <a:cubicBezTo>
                      <a:pt x="42352" y="3125"/>
                      <a:pt x="42352" y="3125"/>
                      <a:pt x="42352" y="2916"/>
                    </a:cubicBezTo>
                    <a:cubicBezTo>
                      <a:pt x="42352" y="2708"/>
                      <a:pt x="42352" y="2708"/>
                      <a:pt x="42560" y="2708"/>
                    </a:cubicBezTo>
                    <a:cubicBezTo>
                      <a:pt x="43391" y="2291"/>
                      <a:pt x="44429" y="2083"/>
                      <a:pt x="45259" y="1875"/>
                    </a:cubicBezTo>
                    <a:cubicBezTo>
                      <a:pt x="45467" y="1875"/>
                      <a:pt x="45674" y="1875"/>
                      <a:pt x="45674" y="2083"/>
                    </a:cubicBezTo>
                    <a:cubicBezTo>
                      <a:pt x="45674" y="2083"/>
                      <a:pt x="45674" y="2291"/>
                      <a:pt x="45467" y="2291"/>
                    </a:cubicBezTo>
                    <a:cubicBezTo>
                      <a:pt x="44429" y="2500"/>
                      <a:pt x="43598" y="2916"/>
                      <a:pt x="42560" y="3125"/>
                    </a:cubicBezTo>
                    <a:cubicBezTo>
                      <a:pt x="42560" y="3125"/>
                      <a:pt x="42560" y="3125"/>
                      <a:pt x="42560" y="3125"/>
                    </a:cubicBezTo>
                    <a:close/>
                    <a:moveTo>
                      <a:pt x="74740" y="2291"/>
                    </a:moveTo>
                    <a:cubicBezTo>
                      <a:pt x="74740" y="2291"/>
                      <a:pt x="74740" y="2291"/>
                      <a:pt x="74740" y="2291"/>
                    </a:cubicBezTo>
                    <a:cubicBezTo>
                      <a:pt x="73702" y="2083"/>
                      <a:pt x="72871" y="1875"/>
                      <a:pt x="71833" y="1666"/>
                    </a:cubicBezTo>
                    <a:cubicBezTo>
                      <a:pt x="71626" y="1666"/>
                      <a:pt x="71626" y="1458"/>
                      <a:pt x="71626" y="1458"/>
                    </a:cubicBezTo>
                    <a:cubicBezTo>
                      <a:pt x="71626" y="1250"/>
                      <a:pt x="71833" y="1250"/>
                      <a:pt x="72041" y="1250"/>
                    </a:cubicBezTo>
                    <a:cubicBezTo>
                      <a:pt x="72871" y="1458"/>
                      <a:pt x="73910" y="1666"/>
                      <a:pt x="74948" y="1875"/>
                    </a:cubicBezTo>
                    <a:cubicBezTo>
                      <a:pt x="74948" y="1875"/>
                      <a:pt x="75155" y="2083"/>
                      <a:pt x="74948" y="2083"/>
                    </a:cubicBezTo>
                    <a:cubicBezTo>
                      <a:pt x="74948" y="2291"/>
                      <a:pt x="74948" y="2291"/>
                      <a:pt x="74740" y="2291"/>
                    </a:cubicBezTo>
                    <a:close/>
                    <a:moveTo>
                      <a:pt x="47335" y="1875"/>
                    </a:moveTo>
                    <a:cubicBezTo>
                      <a:pt x="47128" y="1875"/>
                      <a:pt x="47128" y="1875"/>
                      <a:pt x="47128" y="1666"/>
                    </a:cubicBezTo>
                    <a:cubicBezTo>
                      <a:pt x="47128" y="1458"/>
                      <a:pt x="47128" y="1458"/>
                      <a:pt x="47335" y="1458"/>
                    </a:cubicBezTo>
                    <a:cubicBezTo>
                      <a:pt x="48166" y="1250"/>
                      <a:pt x="49204" y="1041"/>
                      <a:pt x="50242" y="833"/>
                    </a:cubicBezTo>
                    <a:cubicBezTo>
                      <a:pt x="50242" y="833"/>
                      <a:pt x="50449" y="833"/>
                      <a:pt x="50449" y="1041"/>
                    </a:cubicBezTo>
                    <a:cubicBezTo>
                      <a:pt x="50449" y="1250"/>
                      <a:pt x="50449" y="1250"/>
                      <a:pt x="50242" y="1250"/>
                    </a:cubicBezTo>
                    <a:cubicBezTo>
                      <a:pt x="49204" y="1458"/>
                      <a:pt x="48373" y="1666"/>
                      <a:pt x="47335" y="1875"/>
                    </a:cubicBezTo>
                    <a:cubicBezTo>
                      <a:pt x="47335" y="1875"/>
                      <a:pt x="47335" y="1875"/>
                      <a:pt x="47335" y="1875"/>
                    </a:cubicBezTo>
                    <a:close/>
                    <a:moveTo>
                      <a:pt x="69965" y="1250"/>
                    </a:moveTo>
                    <a:cubicBezTo>
                      <a:pt x="69965" y="1250"/>
                      <a:pt x="69965" y="1250"/>
                      <a:pt x="69965" y="1250"/>
                    </a:cubicBezTo>
                    <a:cubicBezTo>
                      <a:pt x="68927" y="1250"/>
                      <a:pt x="67889" y="1041"/>
                      <a:pt x="67058" y="833"/>
                    </a:cubicBezTo>
                    <a:cubicBezTo>
                      <a:pt x="66851" y="833"/>
                      <a:pt x="66851" y="833"/>
                      <a:pt x="66851" y="625"/>
                    </a:cubicBezTo>
                    <a:cubicBezTo>
                      <a:pt x="66851" y="416"/>
                      <a:pt x="66851" y="416"/>
                      <a:pt x="67058" y="416"/>
                    </a:cubicBezTo>
                    <a:cubicBezTo>
                      <a:pt x="68096" y="625"/>
                      <a:pt x="69134" y="625"/>
                      <a:pt x="69965" y="833"/>
                    </a:cubicBezTo>
                    <a:cubicBezTo>
                      <a:pt x="70173" y="833"/>
                      <a:pt x="70173" y="1041"/>
                      <a:pt x="70173" y="1041"/>
                    </a:cubicBezTo>
                    <a:cubicBezTo>
                      <a:pt x="70173" y="1250"/>
                      <a:pt x="70173" y="1250"/>
                      <a:pt x="69965" y="1250"/>
                    </a:cubicBezTo>
                    <a:close/>
                    <a:moveTo>
                      <a:pt x="52110" y="1041"/>
                    </a:moveTo>
                    <a:cubicBezTo>
                      <a:pt x="52110" y="1041"/>
                      <a:pt x="51903" y="833"/>
                      <a:pt x="51903" y="833"/>
                    </a:cubicBezTo>
                    <a:cubicBezTo>
                      <a:pt x="51903" y="625"/>
                      <a:pt x="52110" y="625"/>
                      <a:pt x="52110" y="625"/>
                    </a:cubicBezTo>
                    <a:cubicBezTo>
                      <a:pt x="53148" y="416"/>
                      <a:pt x="54186" y="208"/>
                      <a:pt x="55017" y="208"/>
                    </a:cubicBezTo>
                    <a:cubicBezTo>
                      <a:pt x="55224" y="208"/>
                      <a:pt x="55432" y="208"/>
                      <a:pt x="55432" y="416"/>
                    </a:cubicBezTo>
                    <a:cubicBezTo>
                      <a:pt x="55432" y="625"/>
                      <a:pt x="55224" y="625"/>
                      <a:pt x="55224" y="625"/>
                    </a:cubicBezTo>
                    <a:cubicBezTo>
                      <a:pt x="54186" y="833"/>
                      <a:pt x="53148" y="833"/>
                      <a:pt x="52110" y="1041"/>
                    </a:cubicBezTo>
                    <a:cubicBezTo>
                      <a:pt x="52110" y="1041"/>
                      <a:pt x="52110" y="1041"/>
                      <a:pt x="52110" y="1041"/>
                    </a:cubicBezTo>
                    <a:close/>
                    <a:moveTo>
                      <a:pt x="64982" y="625"/>
                    </a:moveTo>
                    <a:cubicBezTo>
                      <a:pt x="64982" y="625"/>
                      <a:pt x="64982" y="625"/>
                      <a:pt x="64982" y="625"/>
                    </a:cubicBezTo>
                    <a:cubicBezTo>
                      <a:pt x="64152" y="625"/>
                      <a:pt x="63114" y="625"/>
                      <a:pt x="62076" y="625"/>
                    </a:cubicBezTo>
                    <a:cubicBezTo>
                      <a:pt x="62076" y="625"/>
                      <a:pt x="61868" y="416"/>
                      <a:pt x="61868" y="208"/>
                    </a:cubicBezTo>
                    <a:cubicBezTo>
                      <a:pt x="61868" y="208"/>
                      <a:pt x="62076" y="0"/>
                      <a:pt x="62076" y="0"/>
                    </a:cubicBezTo>
                    <a:cubicBezTo>
                      <a:pt x="63114" y="0"/>
                      <a:pt x="64152" y="208"/>
                      <a:pt x="65190" y="208"/>
                    </a:cubicBezTo>
                    <a:cubicBezTo>
                      <a:pt x="65190" y="208"/>
                      <a:pt x="65397" y="416"/>
                      <a:pt x="65397" y="416"/>
                    </a:cubicBezTo>
                    <a:cubicBezTo>
                      <a:pt x="65397" y="625"/>
                      <a:pt x="65190" y="625"/>
                      <a:pt x="64982" y="625"/>
                    </a:cubicBezTo>
                    <a:close/>
                    <a:moveTo>
                      <a:pt x="57093" y="625"/>
                    </a:moveTo>
                    <a:cubicBezTo>
                      <a:pt x="56885" y="625"/>
                      <a:pt x="56885" y="416"/>
                      <a:pt x="56885" y="416"/>
                    </a:cubicBezTo>
                    <a:cubicBezTo>
                      <a:pt x="56885" y="208"/>
                      <a:pt x="56885" y="0"/>
                      <a:pt x="57093" y="0"/>
                    </a:cubicBezTo>
                    <a:cubicBezTo>
                      <a:pt x="58131" y="0"/>
                      <a:pt x="58961" y="0"/>
                      <a:pt x="60000" y="0"/>
                    </a:cubicBezTo>
                    <a:cubicBezTo>
                      <a:pt x="60207" y="0"/>
                      <a:pt x="60207" y="0"/>
                      <a:pt x="60207" y="0"/>
                    </a:cubicBezTo>
                    <a:cubicBezTo>
                      <a:pt x="60207" y="0"/>
                      <a:pt x="60415" y="208"/>
                      <a:pt x="60415" y="208"/>
                    </a:cubicBezTo>
                    <a:cubicBezTo>
                      <a:pt x="60415" y="416"/>
                      <a:pt x="60207" y="416"/>
                      <a:pt x="60207" y="416"/>
                    </a:cubicBezTo>
                    <a:cubicBezTo>
                      <a:pt x="60000" y="416"/>
                      <a:pt x="60000" y="416"/>
                      <a:pt x="60000" y="416"/>
                    </a:cubicBezTo>
                    <a:cubicBezTo>
                      <a:pt x="58961" y="416"/>
                      <a:pt x="58131" y="625"/>
                      <a:pt x="57093" y="625"/>
                    </a:cubicBezTo>
                    <a:cubicBezTo>
                      <a:pt x="57093" y="625"/>
                      <a:pt x="57093" y="625"/>
                      <a:pt x="57093" y="6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5" name="Shape 875"/>
              <p:cNvSpPr/>
              <p:nvPr/>
            </p:nvSpPr>
            <p:spPr>
              <a:xfrm>
                <a:off x="3311" y="1200"/>
                <a:ext cx="900" cy="1200"/>
              </a:xfrm>
              <a:custGeom>
                <a:avLst/>
                <a:gdLst/>
                <a:ahLst/>
                <a:cxnLst/>
                <a:rect l="0" t="0" r="0" b="0"/>
                <a:pathLst>
                  <a:path w="120000" h="120000" extrusionOk="0">
                    <a:moveTo>
                      <a:pt x="62156" y="115185"/>
                    </a:moveTo>
                    <a:cubicBezTo>
                      <a:pt x="35490" y="115185"/>
                      <a:pt x="10980" y="98603"/>
                      <a:pt x="3921" y="73997"/>
                    </a:cubicBezTo>
                    <a:cubicBezTo>
                      <a:pt x="0" y="59910"/>
                      <a:pt x="2352" y="45111"/>
                      <a:pt x="10392" y="32451"/>
                    </a:cubicBezTo>
                    <a:cubicBezTo>
                      <a:pt x="18627" y="19970"/>
                      <a:pt x="31568" y="11054"/>
                      <a:pt x="47058" y="7488"/>
                    </a:cubicBezTo>
                    <a:cubicBezTo>
                      <a:pt x="79019" y="0"/>
                      <a:pt x="111764" y="17652"/>
                      <a:pt x="120000" y="46894"/>
                    </a:cubicBezTo>
                    <a:cubicBezTo>
                      <a:pt x="120000" y="47072"/>
                      <a:pt x="120000" y="47429"/>
                      <a:pt x="119607" y="47429"/>
                    </a:cubicBezTo>
                    <a:cubicBezTo>
                      <a:pt x="119411" y="47429"/>
                      <a:pt x="119215" y="47251"/>
                      <a:pt x="119215" y="47072"/>
                    </a:cubicBezTo>
                    <a:cubicBezTo>
                      <a:pt x="110980" y="18365"/>
                      <a:pt x="78823" y="891"/>
                      <a:pt x="47254" y="8202"/>
                    </a:cubicBezTo>
                    <a:cubicBezTo>
                      <a:pt x="31960" y="11768"/>
                      <a:pt x="19215" y="20505"/>
                      <a:pt x="11176" y="32986"/>
                    </a:cubicBezTo>
                    <a:cubicBezTo>
                      <a:pt x="3137" y="45289"/>
                      <a:pt x="980" y="59910"/>
                      <a:pt x="4901" y="73818"/>
                    </a:cubicBezTo>
                    <a:cubicBezTo>
                      <a:pt x="12941" y="102526"/>
                      <a:pt x="45294" y="120000"/>
                      <a:pt x="76666" y="112689"/>
                    </a:cubicBezTo>
                    <a:cubicBezTo>
                      <a:pt x="77058" y="112511"/>
                      <a:pt x="77254" y="112689"/>
                      <a:pt x="77254" y="112867"/>
                    </a:cubicBezTo>
                    <a:cubicBezTo>
                      <a:pt x="77450" y="113224"/>
                      <a:pt x="77254" y="113402"/>
                      <a:pt x="77058" y="113402"/>
                    </a:cubicBezTo>
                    <a:cubicBezTo>
                      <a:pt x="71960" y="114650"/>
                      <a:pt x="67058" y="115185"/>
                      <a:pt x="62156" y="11518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6" name="Shape 876"/>
              <p:cNvSpPr/>
              <p:nvPr/>
            </p:nvSpPr>
            <p:spPr>
              <a:xfrm>
                <a:off x="3433" y="1363"/>
                <a:ext cx="900" cy="900"/>
              </a:xfrm>
              <a:custGeom>
                <a:avLst/>
                <a:gdLst/>
                <a:ahLst/>
                <a:cxnLst/>
                <a:rect l="0" t="0" r="0" b="0"/>
                <a:pathLst>
                  <a:path w="120000" h="120000" extrusionOk="0">
                    <a:moveTo>
                      <a:pt x="60000" y="120000"/>
                    </a:moveTo>
                    <a:cubicBezTo>
                      <a:pt x="27049" y="120000"/>
                      <a:pt x="0" y="93086"/>
                      <a:pt x="0" y="60000"/>
                    </a:cubicBezTo>
                    <a:cubicBezTo>
                      <a:pt x="0" y="26913"/>
                      <a:pt x="27049" y="0"/>
                      <a:pt x="60000" y="0"/>
                    </a:cubicBezTo>
                    <a:cubicBezTo>
                      <a:pt x="60491" y="0"/>
                      <a:pt x="60737" y="246"/>
                      <a:pt x="60737" y="493"/>
                    </a:cubicBezTo>
                    <a:cubicBezTo>
                      <a:pt x="60737" y="987"/>
                      <a:pt x="60491" y="1234"/>
                      <a:pt x="60000" y="1234"/>
                    </a:cubicBezTo>
                    <a:cubicBezTo>
                      <a:pt x="27540" y="1234"/>
                      <a:pt x="1229" y="27654"/>
                      <a:pt x="1229" y="60000"/>
                    </a:cubicBezTo>
                    <a:cubicBezTo>
                      <a:pt x="1229" y="92345"/>
                      <a:pt x="27540" y="118765"/>
                      <a:pt x="60000" y="118765"/>
                    </a:cubicBezTo>
                    <a:cubicBezTo>
                      <a:pt x="92459" y="118765"/>
                      <a:pt x="119016" y="92345"/>
                      <a:pt x="119016" y="60000"/>
                    </a:cubicBezTo>
                    <a:cubicBezTo>
                      <a:pt x="119016" y="59753"/>
                      <a:pt x="119262" y="59506"/>
                      <a:pt x="119508" y="59506"/>
                    </a:cubicBezTo>
                    <a:cubicBezTo>
                      <a:pt x="119754" y="59506"/>
                      <a:pt x="120000" y="59753"/>
                      <a:pt x="120000" y="60000"/>
                    </a:cubicBezTo>
                    <a:cubicBezTo>
                      <a:pt x="120000" y="93086"/>
                      <a:pt x="93196" y="120000"/>
                      <a:pt x="6000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7" name="Shape 877"/>
              <p:cNvSpPr/>
              <p:nvPr/>
            </p:nvSpPr>
            <p:spPr>
              <a:xfrm>
                <a:off x="4279" y="1843"/>
                <a:ext cx="0" cy="0"/>
              </a:xfrm>
              <a:custGeom>
                <a:avLst/>
                <a:gdLst/>
                <a:ahLst/>
                <a:cxnLst/>
                <a:rect l="0" t="0" r="0" b="0"/>
                <a:pathLst>
                  <a:path w="120000" h="120000" extrusionOk="0">
                    <a:moveTo>
                      <a:pt x="120000" y="90000"/>
                    </a:moveTo>
                    <a:cubicBezTo>
                      <a:pt x="2033" y="0"/>
                      <a:pt x="2033" y="0"/>
                      <a:pt x="2033" y="0"/>
                    </a:cubicBezTo>
                    <a:cubicBezTo>
                      <a:pt x="0" y="37500"/>
                      <a:pt x="0" y="37500"/>
                      <a:pt x="0" y="37500"/>
                    </a:cubicBezTo>
                    <a:cubicBezTo>
                      <a:pt x="117966" y="120000"/>
                      <a:pt x="117966" y="120000"/>
                      <a:pt x="117966" y="120000"/>
                    </a:cubicBezTo>
                    <a:cubicBezTo>
                      <a:pt x="117966" y="112500"/>
                      <a:pt x="117966" y="97500"/>
                      <a:pt x="120000" y="9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8" name="Shape 878"/>
              <p:cNvSpPr/>
              <p:nvPr/>
            </p:nvSpPr>
            <p:spPr>
              <a:xfrm>
                <a:off x="4432" y="1873"/>
                <a:ext cx="600" cy="0"/>
              </a:xfrm>
              <a:custGeom>
                <a:avLst/>
                <a:gdLst/>
                <a:ahLst/>
                <a:cxnLst/>
                <a:rect l="0" t="0" r="0" b="0"/>
                <a:pathLst>
                  <a:path w="120000" h="120000" extrusionOk="0">
                    <a:moveTo>
                      <a:pt x="0" y="0"/>
                    </a:moveTo>
                    <a:cubicBezTo>
                      <a:pt x="0" y="4067"/>
                      <a:pt x="0" y="6101"/>
                      <a:pt x="0" y="10169"/>
                    </a:cubicBezTo>
                    <a:cubicBezTo>
                      <a:pt x="119565" y="120000"/>
                      <a:pt x="119565" y="120000"/>
                      <a:pt x="119565" y="120000"/>
                    </a:cubicBezTo>
                    <a:cubicBezTo>
                      <a:pt x="120000" y="111864"/>
                      <a:pt x="120000" y="111864"/>
                      <a:pt x="120000" y="111864"/>
                    </a:cubicBezTo>
                    <a:lnTo>
                      <a:pt x="0" y="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9" name="Shape 879"/>
              <p:cNvSpPr/>
              <p:nvPr/>
            </p:nvSpPr>
            <p:spPr>
              <a:xfrm>
                <a:off x="3889" y="1770"/>
                <a:ext cx="600" cy="600"/>
              </a:xfrm>
              <a:custGeom>
                <a:avLst/>
                <a:gdLst/>
                <a:ahLst/>
                <a:cxnLst/>
                <a:rect l="0" t="0" r="0" b="0"/>
                <a:pathLst>
                  <a:path w="120000" h="120000" extrusionOk="0">
                    <a:moveTo>
                      <a:pt x="1094" y="119999"/>
                    </a:moveTo>
                    <a:cubicBezTo>
                      <a:pt x="0" y="107457"/>
                      <a:pt x="0" y="107457"/>
                      <a:pt x="0" y="107457"/>
                    </a:cubicBezTo>
                    <a:cubicBezTo>
                      <a:pt x="729" y="107457"/>
                      <a:pt x="729" y="107457"/>
                      <a:pt x="729" y="107457"/>
                    </a:cubicBezTo>
                    <a:cubicBezTo>
                      <a:pt x="29544" y="105423"/>
                      <a:pt x="56170" y="93220"/>
                      <a:pt x="75866" y="73220"/>
                    </a:cubicBezTo>
                    <a:cubicBezTo>
                      <a:pt x="95562" y="53559"/>
                      <a:pt x="106504" y="27796"/>
                      <a:pt x="106504" y="677"/>
                    </a:cubicBezTo>
                    <a:cubicBezTo>
                      <a:pt x="106504" y="0"/>
                      <a:pt x="106504" y="0"/>
                      <a:pt x="106504" y="0"/>
                    </a:cubicBezTo>
                    <a:cubicBezTo>
                      <a:pt x="120000" y="0"/>
                      <a:pt x="120000" y="0"/>
                      <a:pt x="120000" y="0"/>
                    </a:cubicBezTo>
                    <a:cubicBezTo>
                      <a:pt x="120000" y="677"/>
                      <a:pt x="120000" y="677"/>
                      <a:pt x="120000" y="677"/>
                    </a:cubicBezTo>
                    <a:cubicBezTo>
                      <a:pt x="120000" y="30847"/>
                      <a:pt x="107963" y="59661"/>
                      <a:pt x="85714" y="81694"/>
                    </a:cubicBezTo>
                    <a:cubicBezTo>
                      <a:pt x="63829" y="104067"/>
                      <a:pt x="33920" y="117288"/>
                      <a:pt x="1823" y="119999"/>
                    </a:cubicBezTo>
                    <a:lnTo>
                      <a:pt x="1094" y="119999"/>
                    </a:lnTo>
                    <a:close/>
                    <a:moveTo>
                      <a:pt x="1458" y="108813"/>
                    </a:moveTo>
                    <a:cubicBezTo>
                      <a:pt x="2188" y="118644"/>
                      <a:pt x="2188" y="118644"/>
                      <a:pt x="2188" y="118644"/>
                    </a:cubicBezTo>
                    <a:cubicBezTo>
                      <a:pt x="33920" y="115932"/>
                      <a:pt x="63100" y="102711"/>
                      <a:pt x="84620" y="81016"/>
                    </a:cubicBezTo>
                    <a:cubicBezTo>
                      <a:pt x="106504" y="59322"/>
                      <a:pt x="118541" y="30847"/>
                      <a:pt x="118905" y="1355"/>
                    </a:cubicBezTo>
                    <a:cubicBezTo>
                      <a:pt x="107963" y="1355"/>
                      <a:pt x="107963" y="1355"/>
                      <a:pt x="107963" y="1355"/>
                    </a:cubicBezTo>
                    <a:cubicBezTo>
                      <a:pt x="107598" y="28474"/>
                      <a:pt x="96656" y="54237"/>
                      <a:pt x="76960" y="74237"/>
                    </a:cubicBezTo>
                    <a:cubicBezTo>
                      <a:pt x="56899" y="93898"/>
                      <a:pt x="30273" y="106101"/>
                      <a:pt x="1458" y="108813"/>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0" name="Shape 880"/>
              <p:cNvSpPr/>
              <p:nvPr/>
            </p:nvSpPr>
            <p:spPr>
              <a:xfrm>
                <a:off x="4215" y="2017"/>
                <a:ext cx="300" cy="300"/>
              </a:xfrm>
              <a:custGeom>
                <a:avLst/>
                <a:gdLst/>
                <a:ahLst/>
                <a:cxnLst/>
                <a:rect l="0" t="0" r="0" b="0"/>
                <a:pathLst>
                  <a:path w="120000" h="120000" extrusionOk="0">
                    <a:moveTo>
                      <a:pt x="117677" y="120000"/>
                    </a:moveTo>
                    <a:lnTo>
                      <a:pt x="0" y="2040"/>
                    </a:lnTo>
                    <a:lnTo>
                      <a:pt x="1935" y="0"/>
                    </a:lnTo>
                    <a:lnTo>
                      <a:pt x="120000" y="117959"/>
                    </a:lnTo>
                    <a:lnTo>
                      <a:pt x="11767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1" name="Shape 881"/>
              <p:cNvSpPr/>
              <p:nvPr/>
            </p:nvSpPr>
            <p:spPr>
              <a:xfrm>
                <a:off x="4299" y="1655"/>
                <a:ext cx="900" cy="0"/>
              </a:xfrm>
              <a:custGeom>
                <a:avLst/>
                <a:gdLst/>
                <a:ahLst/>
                <a:cxnLst/>
                <a:rect l="0" t="0" r="0" b="0"/>
                <a:pathLst>
                  <a:path w="120000" h="120000" extrusionOk="0">
                    <a:moveTo>
                      <a:pt x="0" y="120000"/>
                    </a:moveTo>
                    <a:lnTo>
                      <a:pt x="0" y="110495"/>
                    </a:lnTo>
                    <a:lnTo>
                      <a:pt x="120000" y="0"/>
                    </a:lnTo>
                    <a:lnTo>
                      <a:pt x="120000" y="8316"/>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2" name="Shape 882"/>
              <p:cNvSpPr/>
              <p:nvPr/>
            </p:nvSpPr>
            <p:spPr>
              <a:xfrm>
                <a:off x="4323" y="1501"/>
                <a:ext cx="0" cy="0"/>
              </a:xfrm>
              <a:custGeom>
                <a:avLst/>
                <a:gdLst/>
                <a:ahLst/>
                <a:cxnLst/>
                <a:rect l="0" t="0" r="0" b="0"/>
                <a:pathLst>
                  <a:path w="120000" h="120000" extrusionOk="0">
                    <a:moveTo>
                      <a:pt x="46779" y="120000"/>
                    </a:moveTo>
                    <a:cubicBezTo>
                      <a:pt x="46779" y="116800"/>
                      <a:pt x="46779" y="116800"/>
                      <a:pt x="46779" y="116800"/>
                    </a:cubicBezTo>
                    <a:cubicBezTo>
                      <a:pt x="34576" y="86400"/>
                      <a:pt x="20338" y="57600"/>
                      <a:pt x="2033" y="28800"/>
                    </a:cubicBezTo>
                    <a:cubicBezTo>
                      <a:pt x="0" y="27200"/>
                      <a:pt x="0" y="27200"/>
                      <a:pt x="0" y="27200"/>
                    </a:cubicBezTo>
                    <a:cubicBezTo>
                      <a:pt x="67118" y="0"/>
                      <a:pt x="67118" y="0"/>
                      <a:pt x="67118" y="0"/>
                    </a:cubicBezTo>
                    <a:cubicBezTo>
                      <a:pt x="69152" y="3200"/>
                      <a:pt x="69152" y="3200"/>
                      <a:pt x="69152" y="3200"/>
                    </a:cubicBezTo>
                    <a:cubicBezTo>
                      <a:pt x="89491" y="33600"/>
                      <a:pt x="105762" y="67200"/>
                      <a:pt x="117966" y="100800"/>
                    </a:cubicBezTo>
                    <a:cubicBezTo>
                      <a:pt x="120000" y="104000"/>
                      <a:pt x="120000" y="104000"/>
                      <a:pt x="120000" y="104000"/>
                    </a:cubicBezTo>
                    <a:lnTo>
                      <a:pt x="46779" y="120000"/>
                    </a:lnTo>
                    <a:close/>
                    <a:moveTo>
                      <a:pt x="10169" y="28800"/>
                    </a:moveTo>
                    <a:cubicBezTo>
                      <a:pt x="28474" y="56000"/>
                      <a:pt x="40677" y="84800"/>
                      <a:pt x="52881" y="112000"/>
                    </a:cubicBezTo>
                    <a:cubicBezTo>
                      <a:pt x="109830" y="99200"/>
                      <a:pt x="109830" y="99200"/>
                      <a:pt x="109830" y="99200"/>
                    </a:cubicBezTo>
                    <a:cubicBezTo>
                      <a:pt x="99661" y="67200"/>
                      <a:pt x="83389" y="36800"/>
                      <a:pt x="65084" y="8000"/>
                    </a:cubicBezTo>
                    <a:lnTo>
                      <a:pt x="10169" y="288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3" name="Shape 883"/>
              <p:cNvSpPr/>
              <p:nvPr/>
            </p:nvSpPr>
            <p:spPr>
              <a:xfrm>
                <a:off x="4208" y="1019"/>
                <a:ext cx="600" cy="600"/>
              </a:xfrm>
              <a:custGeom>
                <a:avLst/>
                <a:gdLst/>
                <a:ahLst/>
                <a:cxnLst/>
                <a:rect l="0" t="0" r="0" b="0"/>
                <a:pathLst>
                  <a:path w="120000" h="120000" extrusionOk="0">
                    <a:moveTo>
                      <a:pt x="529" y="120000"/>
                    </a:moveTo>
                    <a:lnTo>
                      <a:pt x="0" y="118282"/>
                    </a:lnTo>
                    <a:lnTo>
                      <a:pt x="119117" y="0"/>
                    </a:lnTo>
                    <a:lnTo>
                      <a:pt x="120000" y="1717"/>
                    </a:lnTo>
                    <a:lnTo>
                      <a:pt x="52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4" name="Shape 884"/>
              <p:cNvSpPr/>
              <p:nvPr/>
            </p:nvSpPr>
            <p:spPr>
              <a:xfrm>
                <a:off x="3245" y="1770"/>
                <a:ext cx="300" cy="600"/>
              </a:xfrm>
              <a:custGeom>
                <a:avLst/>
                <a:gdLst/>
                <a:ahLst/>
                <a:cxnLst/>
                <a:rect l="0" t="0" r="0" b="0"/>
                <a:pathLst>
                  <a:path w="120000" h="120000" extrusionOk="0">
                    <a:moveTo>
                      <a:pt x="109359" y="120000"/>
                    </a:moveTo>
                    <a:cubicBezTo>
                      <a:pt x="108177" y="119615"/>
                      <a:pt x="108177" y="119615"/>
                      <a:pt x="108177" y="119615"/>
                    </a:cubicBezTo>
                    <a:cubicBezTo>
                      <a:pt x="41379" y="95769"/>
                      <a:pt x="0" y="50000"/>
                      <a:pt x="0" y="769"/>
                    </a:cubicBezTo>
                    <a:cubicBezTo>
                      <a:pt x="0" y="0"/>
                      <a:pt x="0" y="0"/>
                      <a:pt x="0" y="0"/>
                    </a:cubicBezTo>
                    <a:cubicBezTo>
                      <a:pt x="21871" y="0"/>
                      <a:pt x="21871" y="0"/>
                      <a:pt x="21871" y="0"/>
                    </a:cubicBezTo>
                    <a:cubicBezTo>
                      <a:pt x="21871" y="769"/>
                      <a:pt x="21871" y="769"/>
                      <a:pt x="21871" y="769"/>
                    </a:cubicBezTo>
                    <a:cubicBezTo>
                      <a:pt x="21871" y="45000"/>
                      <a:pt x="59113" y="85769"/>
                      <a:pt x="118817" y="107307"/>
                    </a:cubicBezTo>
                    <a:cubicBezTo>
                      <a:pt x="120000" y="107692"/>
                      <a:pt x="120000" y="107692"/>
                      <a:pt x="120000" y="107692"/>
                    </a:cubicBezTo>
                    <a:lnTo>
                      <a:pt x="109359" y="120000"/>
                    </a:lnTo>
                    <a:close/>
                    <a:moveTo>
                      <a:pt x="2364" y="1538"/>
                    </a:moveTo>
                    <a:cubicBezTo>
                      <a:pt x="2364" y="49615"/>
                      <a:pt x="43152" y="94230"/>
                      <a:pt x="108177" y="118076"/>
                    </a:cubicBezTo>
                    <a:cubicBezTo>
                      <a:pt x="117044" y="108076"/>
                      <a:pt x="117044" y="108076"/>
                      <a:pt x="117044" y="108076"/>
                    </a:cubicBezTo>
                    <a:cubicBezTo>
                      <a:pt x="57339" y="86153"/>
                      <a:pt x="20098" y="45384"/>
                      <a:pt x="20098" y="1538"/>
                    </a:cubicBezTo>
                    <a:lnTo>
                      <a:pt x="2364" y="153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5" name="Shape 885"/>
              <p:cNvSpPr/>
              <p:nvPr/>
            </p:nvSpPr>
            <p:spPr>
              <a:xfrm>
                <a:off x="3294" y="2115"/>
                <a:ext cx="300" cy="600"/>
              </a:xfrm>
              <a:custGeom>
                <a:avLst/>
                <a:gdLst/>
                <a:ahLst/>
                <a:cxnLst/>
                <a:rect l="0" t="0" r="0" b="0"/>
                <a:pathLst>
                  <a:path w="120000" h="120000" extrusionOk="0">
                    <a:moveTo>
                      <a:pt x="2507" y="120000"/>
                    </a:moveTo>
                    <a:lnTo>
                      <a:pt x="0" y="118775"/>
                    </a:lnTo>
                    <a:lnTo>
                      <a:pt x="117492" y="0"/>
                    </a:lnTo>
                    <a:lnTo>
                      <a:pt x="120000" y="734"/>
                    </a:lnTo>
                    <a:lnTo>
                      <a:pt x="250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6" name="Shape 886"/>
              <p:cNvSpPr/>
              <p:nvPr/>
            </p:nvSpPr>
            <p:spPr>
              <a:xfrm>
                <a:off x="2950" y="1506"/>
                <a:ext cx="600" cy="0"/>
              </a:xfrm>
              <a:custGeom>
                <a:avLst/>
                <a:gdLst/>
                <a:ahLst/>
                <a:cxnLst/>
                <a:rect l="0" t="0" r="0" b="0"/>
                <a:pathLst>
                  <a:path w="120000" h="120000" extrusionOk="0">
                    <a:moveTo>
                      <a:pt x="119740" y="120000"/>
                    </a:moveTo>
                    <a:lnTo>
                      <a:pt x="0" y="5637"/>
                    </a:lnTo>
                    <a:lnTo>
                      <a:pt x="259" y="0"/>
                    </a:lnTo>
                    <a:lnTo>
                      <a:pt x="119999" y="114362"/>
                    </a:lnTo>
                    <a:lnTo>
                      <a:pt x="11974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7" name="Shape 887"/>
              <p:cNvSpPr/>
              <p:nvPr/>
            </p:nvSpPr>
            <p:spPr>
              <a:xfrm>
                <a:off x="2049" y="1878"/>
                <a:ext cx="1200" cy="300"/>
              </a:xfrm>
              <a:custGeom>
                <a:avLst/>
                <a:gdLst/>
                <a:ahLst/>
                <a:cxnLst/>
                <a:rect l="0" t="0" r="0" b="0"/>
                <a:pathLst>
                  <a:path w="120000" h="120000" extrusionOk="0">
                    <a:moveTo>
                      <a:pt x="184" y="120000"/>
                    </a:moveTo>
                    <a:lnTo>
                      <a:pt x="0" y="113932"/>
                    </a:lnTo>
                    <a:lnTo>
                      <a:pt x="119815" y="0"/>
                    </a:lnTo>
                    <a:lnTo>
                      <a:pt x="120000" y="6067"/>
                    </a:lnTo>
                    <a:lnTo>
                      <a:pt x="18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8" name="Shape 888"/>
              <p:cNvSpPr/>
              <p:nvPr/>
            </p:nvSpPr>
            <p:spPr>
              <a:xfrm>
                <a:off x="4253" y="1958"/>
                <a:ext cx="900" cy="300"/>
              </a:xfrm>
              <a:custGeom>
                <a:avLst/>
                <a:gdLst/>
                <a:ahLst/>
                <a:cxnLst/>
                <a:rect l="0" t="0" r="0" b="0"/>
                <a:pathLst>
                  <a:path w="120000" h="120000" extrusionOk="0">
                    <a:moveTo>
                      <a:pt x="119734" y="120000"/>
                    </a:moveTo>
                    <a:lnTo>
                      <a:pt x="0" y="1800"/>
                    </a:lnTo>
                    <a:lnTo>
                      <a:pt x="530" y="0"/>
                    </a:lnTo>
                    <a:lnTo>
                      <a:pt x="120000" y="117600"/>
                    </a:lnTo>
                    <a:lnTo>
                      <a:pt x="11973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9" name="Shape 889"/>
              <p:cNvSpPr/>
              <p:nvPr/>
            </p:nvSpPr>
            <p:spPr>
              <a:xfrm>
                <a:off x="5157" y="2340"/>
                <a:ext cx="900" cy="0"/>
              </a:xfrm>
              <a:custGeom>
                <a:avLst/>
                <a:gdLst/>
                <a:ahLst/>
                <a:cxnLst/>
                <a:rect l="0" t="0" r="0" b="0"/>
                <a:pathLst>
                  <a:path w="120000" h="120000" extrusionOk="0">
                    <a:moveTo>
                      <a:pt x="0" y="120000"/>
                    </a:moveTo>
                    <a:lnTo>
                      <a:pt x="0" y="66666"/>
                    </a:lnTo>
                    <a:lnTo>
                      <a:pt x="119999" y="0"/>
                    </a:lnTo>
                    <a:lnTo>
                      <a:pt x="119999" y="53333"/>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0" name="Shape 890"/>
              <p:cNvSpPr/>
              <p:nvPr/>
            </p:nvSpPr>
            <p:spPr>
              <a:xfrm>
                <a:off x="5946" y="2088"/>
                <a:ext cx="300" cy="300"/>
              </a:xfrm>
              <a:custGeom>
                <a:avLst/>
                <a:gdLst/>
                <a:ahLst/>
                <a:cxnLst/>
                <a:rect l="0" t="0" r="0" b="0"/>
                <a:pathLst>
                  <a:path w="120000" h="120000" extrusionOk="0">
                    <a:moveTo>
                      <a:pt x="114473" y="120000"/>
                    </a:moveTo>
                    <a:lnTo>
                      <a:pt x="0" y="2777"/>
                    </a:lnTo>
                    <a:lnTo>
                      <a:pt x="4736" y="0"/>
                    </a:lnTo>
                    <a:lnTo>
                      <a:pt x="120000" y="117222"/>
                    </a:lnTo>
                    <a:lnTo>
                      <a:pt x="11447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1" name="Shape 891"/>
              <p:cNvSpPr/>
              <p:nvPr/>
            </p:nvSpPr>
            <p:spPr>
              <a:xfrm>
                <a:off x="6143" y="2088"/>
                <a:ext cx="300" cy="300"/>
              </a:xfrm>
              <a:custGeom>
                <a:avLst/>
                <a:gdLst/>
                <a:ahLst/>
                <a:cxnLst/>
                <a:rect l="0" t="0" r="0" b="0"/>
                <a:pathLst>
                  <a:path w="120000" h="120000" extrusionOk="0">
                    <a:moveTo>
                      <a:pt x="5526" y="120000"/>
                    </a:moveTo>
                    <a:lnTo>
                      <a:pt x="0" y="117222"/>
                    </a:lnTo>
                    <a:lnTo>
                      <a:pt x="114473" y="0"/>
                    </a:lnTo>
                    <a:lnTo>
                      <a:pt x="120000" y="2777"/>
                    </a:lnTo>
                    <a:lnTo>
                      <a:pt x="5526"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2" name="Shape 892"/>
              <p:cNvSpPr/>
              <p:nvPr/>
            </p:nvSpPr>
            <p:spPr>
              <a:xfrm>
                <a:off x="6116" y="2040"/>
                <a:ext cx="0" cy="30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3" name="Shape 893"/>
              <p:cNvSpPr/>
              <p:nvPr/>
            </p:nvSpPr>
            <p:spPr>
              <a:xfrm>
                <a:off x="5154" y="2350"/>
                <a:ext cx="0" cy="300"/>
              </a:xfrm>
              <a:custGeom>
                <a:avLst/>
                <a:gdLst/>
                <a:ahLst/>
                <a:cxnLst/>
                <a:rect l="0" t="0" r="0" b="0"/>
                <a:pathLst>
                  <a:path w="120000" h="120000" extrusionOk="0">
                    <a:moveTo>
                      <a:pt x="110303" y="120000"/>
                    </a:moveTo>
                    <a:lnTo>
                      <a:pt x="0" y="379"/>
                    </a:lnTo>
                    <a:lnTo>
                      <a:pt x="7272" y="0"/>
                    </a:lnTo>
                    <a:lnTo>
                      <a:pt x="119999" y="118481"/>
                    </a:lnTo>
                    <a:lnTo>
                      <a:pt x="11030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4" name="Shape 894"/>
              <p:cNvSpPr/>
              <p:nvPr/>
            </p:nvSpPr>
            <p:spPr>
              <a:xfrm>
                <a:off x="5442" y="1166"/>
                <a:ext cx="300" cy="300"/>
              </a:xfrm>
              <a:custGeom>
                <a:avLst/>
                <a:gdLst/>
                <a:ahLst/>
                <a:cxnLst/>
                <a:rect l="0" t="0" r="0" b="0"/>
                <a:pathLst>
                  <a:path w="120000" h="120000" extrusionOk="0">
                    <a:moveTo>
                      <a:pt x="117956" y="120000"/>
                    </a:moveTo>
                    <a:lnTo>
                      <a:pt x="0" y="2406"/>
                    </a:lnTo>
                    <a:lnTo>
                      <a:pt x="1459" y="0"/>
                    </a:lnTo>
                    <a:lnTo>
                      <a:pt x="120000" y="117593"/>
                    </a:lnTo>
                    <a:lnTo>
                      <a:pt x="117956"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5" name="Shape 895"/>
              <p:cNvSpPr/>
              <p:nvPr/>
            </p:nvSpPr>
            <p:spPr>
              <a:xfrm>
                <a:off x="5441" y="644"/>
                <a:ext cx="0" cy="60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6" name="Shape 896"/>
              <p:cNvSpPr/>
              <p:nvPr/>
            </p:nvSpPr>
            <p:spPr>
              <a:xfrm>
                <a:off x="5444" y="614"/>
                <a:ext cx="1200" cy="600"/>
              </a:xfrm>
              <a:custGeom>
                <a:avLst/>
                <a:gdLst/>
                <a:ahLst/>
                <a:cxnLst/>
                <a:rect l="0" t="0" r="0" b="0"/>
                <a:pathLst>
                  <a:path w="120000" h="120000" extrusionOk="0">
                    <a:moveTo>
                      <a:pt x="192" y="120000"/>
                    </a:moveTo>
                    <a:lnTo>
                      <a:pt x="0" y="118064"/>
                    </a:lnTo>
                    <a:lnTo>
                      <a:pt x="119711" y="0"/>
                    </a:lnTo>
                    <a:lnTo>
                      <a:pt x="120000" y="1290"/>
                    </a:lnTo>
                    <a:lnTo>
                      <a:pt x="19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7" name="Shape 897"/>
              <p:cNvSpPr/>
              <p:nvPr/>
            </p:nvSpPr>
            <p:spPr>
              <a:xfrm>
                <a:off x="5442" y="1161"/>
                <a:ext cx="600" cy="0"/>
              </a:xfrm>
              <a:custGeom>
                <a:avLst/>
                <a:gdLst/>
                <a:ahLst/>
                <a:cxnLst/>
                <a:rect l="0" t="0" r="0" b="0"/>
                <a:pathLst>
                  <a:path w="120000" h="120000" extrusionOk="0">
                    <a:moveTo>
                      <a:pt x="119828" y="120000"/>
                    </a:moveTo>
                    <a:lnTo>
                      <a:pt x="0" y="8709"/>
                    </a:lnTo>
                    <a:lnTo>
                      <a:pt x="343" y="0"/>
                    </a:lnTo>
                    <a:lnTo>
                      <a:pt x="119999" y="111290"/>
                    </a:lnTo>
                    <a:lnTo>
                      <a:pt x="11982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8" name="Shape 898"/>
              <p:cNvSpPr/>
              <p:nvPr/>
            </p:nvSpPr>
            <p:spPr>
              <a:xfrm>
                <a:off x="6461" y="622"/>
                <a:ext cx="300" cy="300"/>
              </a:xfrm>
              <a:custGeom>
                <a:avLst/>
                <a:gdLst/>
                <a:ahLst/>
                <a:cxnLst/>
                <a:rect l="0" t="0" r="0" b="0"/>
                <a:pathLst>
                  <a:path w="120000" h="120000" extrusionOk="0">
                    <a:moveTo>
                      <a:pt x="3025" y="120000"/>
                    </a:moveTo>
                    <a:lnTo>
                      <a:pt x="0" y="118333"/>
                    </a:lnTo>
                    <a:lnTo>
                      <a:pt x="116470" y="0"/>
                    </a:lnTo>
                    <a:lnTo>
                      <a:pt x="120000" y="1333"/>
                    </a:lnTo>
                    <a:lnTo>
                      <a:pt x="302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9" name="Shape 899"/>
              <p:cNvSpPr/>
              <p:nvPr/>
            </p:nvSpPr>
            <p:spPr>
              <a:xfrm>
                <a:off x="6680" y="620"/>
                <a:ext cx="900" cy="600"/>
              </a:xfrm>
              <a:custGeom>
                <a:avLst/>
                <a:gdLst/>
                <a:ahLst/>
                <a:cxnLst/>
                <a:rect l="0" t="0" r="0" b="0"/>
                <a:pathLst>
                  <a:path w="120000" h="120000" extrusionOk="0">
                    <a:moveTo>
                      <a:pt x="119294" y="120000"/>
                    </a:moveTo>
                    <a:lnTo>
                      <a:pt x="0" y="1478"/>
                    </a:lnTo>
                    <a:lnTo>
                      <a:pt x="705" y="0"/>
                    </a:lnTo>
                    <a:lnTo>
                      <a:pt x="120000" y="118732"/>
                    </a:lnTo>
                    <a:lnTo>
                      <a:pt x="11929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0" name="Shape 900"/>
              <p:cNvSpPr/>
              <p:nvPr/>
            </p:nvSpPr>
            <p:spPr>
              <a:xfrm>
                <a:off x="5373" y="1133"/>
                <a:ext cx="0" cy="0"/>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3548"/>
                      <a:pt x="10434" y="0"/>
                    </a:cubicBezTo>
                    <a:cubicBezTo>
                      <a:pt x="15652" y="1935"/>
                      <a:pt x="15652" y="1935"/>
                      <a:pt x="15652" y="1935"/>
                    </a:cubicBezTo>
                    <a:cubicBezTo>
                      <a:pt x="8695" y="15483"/>
                      <a:pt x="5217" y="29032"/>
                      <a:pt x="5217" y="42580"/>
                    </a:cubicBezTo>
                    <a:cubicBezTo>
                      <a:pt x="6956" y="61935"/>
                      <a:pt x="13913" y="81290"/>
                      <a:pt x="26086" y="94838"/>
                    </a:cubicBezTo>
                    <a:cubicBezTo>
                      <a:pt x="40000" y="108387"/>
                      <a:pt x="55652" y="116129"/>
                      <a:pt x="74782" y="114193"/>
                    </a:cubicBezTo>
                    <a:cubicBezTo>
                      <a:pt x="90434" y="114193"/>
                      <a:pt x="104347" y="108387"/>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1" name="Shape 901"/>
              <p:cNvSpPr/>
              <p:nvPr/>
            </p:nvSpPr>
            <p:spPr>
              <a:xfrm>
                <a:off x="5403" y="1097"/>
                <a:ext cx="0" cy="0"/>
              </a:xfrm>
              <a:custGeom>
                <a:avLst/>
                <a:gdLst/>
                <a:ahLst/>
                <a:cxnLst/>
                <a:rect l="0" t="0" r="0" b="0"/>
                <a:pathLst>
                  <a:path w="120000" h="120000" extrusionOk="0">
                    <a:moveTo>
                      <a:pt x="115862" y="120000"/>
                    </a:moveTo>
                    <a:cubicBezTo>
                      <a:pt x="99310" y="57142"/>
                      <a:pt x="74482" y="17142"/>
                      <a:pt x="47586" y="22857"/>
                    </a:cubicBezTo>
                    <a:cubicBezTo>
                      <a:pt x="31034" y="22857"/>
                      <a:pt x="14482" y="34285"/>
                      <a:pt x="2068" y="62857"/>
                    </a:cubicBezTo>
                    <a:cubicBezTo>
                      <a:pt x="0" y="45714"/>
                      <a:pt x="0" y="45714"/>
                      <a:pt x="0" y="45714"/>
                    </a:cubicBezTo>
                    <a:cubicBezTo>
                      <a:pt x="12413" y="22857"/>
                      <a:pt x="28965" y="5714"/>
                      <a:pt x="45517" y="5714"/>
                    </a:cubicBezTo>
                    <a:cubicBezTo>
                      <a:pt x="76551" y="0"/>
                      <a:pt x="103448" y="40000"/>
                      <a:pt x="120000" y="108571"/>
                    </a:cubicBezTo>
                    <a:lnTo>
                      <a:pt x="11586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2" name="Shape 902"/>
              <p:cNvSpPr/>
              <p:nvPr/>
            </p:nvSpPr>
            <p:spPr>
              <a:xfrm>
                <a:off x="5353" y="1073"/>
                <a:ext cx="0" cy="0"/>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6744"/>
                      <a:pt x="19672" y="58604"/>
                      <a:pt x="9836"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3" name="Shape 903"/>
              <p:cNvSpPr/>
              <p:nvPr/>
            </p:nvSpPr>
            <p:spPr>
              <a:xfrm>
                <a:off x="5410" y="1087"/>
                <a:ext cx="0" cy="300"/>
              </a:xfrm>
              <a:custGeom>
                <a:avLst/>
                <a:gdLst/>
                <a:ahLst/>
                <a:cxnLst/>
                <a:rect l="0" t="0" r="0" b="0"/>
                <a:pathLst>
                  <a:path w="120000" h="120000" extrusionOk="0">
                    <a:moveTo>
                      <a:pt x="31578" y="120000"/>
                    </a:moveTo>
                    <a:cubicBezTo>
                      <a:pt x="20526" y="120000"/>
                      <a:pt x="9473" y="118846"/>
                      <a:pt x="0" y="115384"/>
                    </a:cubicBezTo>
                    <a:cubicBezTo>
                      <a:pt x="1578" y="110769"/>
                      <a:pt x="1578" y="110769"/>
                      <a:pt x="1578" y="110769"/>
                    </a:cubicBezTo>
                    <a:cubicBezTo>
                      <a:pt x="12631" y="113076"/>
                      <a:pt x="23684" y="114230"/>
                      <a:pt x="33157" y="114230"/>
                    </a:cubicBezTo>
                    <a:cubicBezTo>
                      <a:pt x="55263" y="114230"/>
                      <a:pt x="75789" y="107307"/>
                      <a:pt x="90000" y="95769"/>
                    </a:cubicBezTo>
                    <a:cubicBezTo>
                      <a:pt x="105789" y="84230"/>
                      <a:pt x="112105" y="69230"/>
                      <a:pt x="112105" y="54230"/>
                    </a:cubicBezTo>
                    <a:cubicBezTo>
                      <a:pt x="112105" y="33461"/>
                      <a:pt x="96315" y="15000"/>
                      <a:pt x="74210" y="4615"/>
                    </a:cubicBezTo>
                    <a:cubicBezTo>
                      <a:pt x="77368" y="0"/>
                      <a:pt x="77368" y="0"/>
                      <a:pt x="77368" y="0"/>
                    </a:cubicBezTo>
                    <a:cubicBezTo>
                      <a:pt x="102631" y="11538"/>
                      <a:pt x="118421" y="31153"/>
                      <a:pt x="120000" y="53076"/>
                    </a:cubicBezTo>
                    <a:cubicBezTo>
                      <a:pt x="120000" y="70384"/>
                      <a:pt x="112105" y="87692"/>
                      <a:pt x="96315" y="99230"/>
                    </a:cubicBezTo>
                    <a:cubicBezTo>
                      <a:pt x="78947" y="111923"/>
                      <a:pt x="58421" y="118846"/>
                      <a:pt x="34736" y="120000"/>
                    </a:cubicBezTo>
                    <a:cubicBezTo>
                      <a:pt x="33157" y="120000"/>
                      <a:pt x="31578" y="120000"/>
                      <a:pt x="3157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4" name="Shape 904"/>
              <p:cNvSpPr/>
              <p:nvPr/>
            </p:nvSpPr>
            <p:spPr>
              <a:xfrm>
                <a:off x="2490" y="2022"/>
                <a:ext cx="900" cy="600"/>
              </a:xfrm>
              <a:custGeom>
                <a:avLst/>
                <a:gdLst/>
                <a:ahLst/>
                <a:cxnLst/>
                <a:rect l="0" t="0" r="0" b="0"/>
                <a:pathLst>
                  <a:path w="120000" h="120000" extrusionOk="0">
                    <a:moveTo>
                      <a:pt x="463" y="120000"/>
                    </a:moveTo>
                    <a:lnTo>
                      <a:pt x="0" y="118649"/>
                    </a:lnTo>
                    <a:lnTo>
                      <a:pt x="119652" y="0"/>
                    </a:lnTo>
                    <a:lnTo>
                      <a:pt x="120000" y="1350"/>
                    </a:lnTo>
                    <a:lnTo>
                      <a:pt x="46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5" name="Shape 905"/>
              <p:cNvSpPr/>
              <p:nvPr/>
            </p:nvSpPr>
            <p:spPr>
              <a:xfrm>
                <a:off x="7048" y="1187"/>
                <a:ext cx="600" cy="300"/>
              </a:xfrm>
              <a:custGeom>
                <a:avLst/>
                <a:gdLst/>
                <a:ahLst/>
                <a:cxnLst/>
                <a:rect l="0" t="0" r="0" b="0"/>
                <a:pathLst>
                  <a:path w="120000" h="120000" extrusionOk="0">
                    <a:moveTo>
                      <a:pt x="1021" y="120000"/>
                    </a:moveTo>
                    <a:lnTo>
                      <a:pt x="0" y="116769"/>
                    </a:lnTo>
                    <a:lnTo>
                      <a:pt x="119234" y="0"/>
                    </a:lnTo>
                    <a:lnTo>
                      <a:pt x="120000" y="3230"/>
                    </a:lnTo>
                    <a:lnTo>
                      <a:pt x="1021"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6" name="Shape 906"/>
              <p:cNvSpPr/>
              <p:nvPr/>
            </p:nvSpPr>
            <p:spPr>
              <a:xfrm>
                <a:off x="7342" y="1187"/>
                <a:ext cx="300" cy="1500"/>
              </a:xfrm>
              <a:custGeom>
                <a:avLst/>
                <a:gdLst/>
                <a:ahLst/>
                <a:cxnLst/>
                <a:rect l="0" t="0" r="0" b="0"/>
                <a:pathLst>
                  <a:path w="120000" h="120000" extrusionOk="0">
                    <a:moveTo>
                      <a:pt x="6033" y="120000"/>
                    </a:moveTo>
                    <a:lnTo>
                      <a:pt x="0" y="119829"/>
                    </a:lnTo>
                    <a:lnTo>
                      <a:pt x="114636" y="0"/>
                    </a:lnTo>
                    <a:lnTo>
                      <a:pt x="120000" y="0"/>
                    </a:lnTo>
                    <a:lnTo>
                      <a:pt x="603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7" name="Shape 907"/>
              <p:cNvSpPr/>
              <p:nvPr/>
            </p:nvSpPr>
            <p:spPr>
              <a:xfrm>
                <a:off x="7487" y="938"/>
                <a:ext cx="0" cy="300"/>
              </a:xfrm>
              <a:custGeom>
                <a:avLst/>
                <a:gdLst/>
                <a:ahLst/>
                <a:cxnLst/>
                <a:rect l="0" t="0" r="0" b="0"/>
                <a:pathLst>
                  <a:path w="120000" h="120000" extrusionOk="0">
                    <a:moveTo>
                      <a:pt x="94545" y="120000"/>
                    </a:moveTo>
                    <a:lnTo>
                      <a:pt x="0" y="0"/>
                    </a:lnTo>
                    <a:lnTo>
                      <a:pt x="32727" y="0"/>
                    </a:lnTo>
                    <a:lnTo>
                      <a:pt x="120000" y="119036"/>
                    </a:lnTo>
                    <a:lnTo>
                      <a:pt x="9454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8" name="Shape 908"/>
              <p:cNvSpPr/>
              <p:nvPr/>
            </p:nvSpPr>
            <p:spPr>
              <a:xfrm>
                <a:off x="7513" y="1172"/>
                <a:ext cx="0" cy="300"/>
              </a:xfrm>
              <a:custGeom>
                <a:avLst/>
                <a:gdLst/>
                <a:ahLst/>
                <a:cxnLst/>
                <a:rect l="0" t="0" r="0" b="0"/>
                <a:pathLst>
                  <a:path w="120000" h="120000" extrusionOk="0">
                    <a:moveTo>
                      <a:pt x="114285" y="120000"/>
                    </a:moveTo>
                    <a:lnTo>
                      <a:pt x="0" y="1200"/>
                    </a:lnTo>
                    <a:lnTo>
                      <a:pt x="5714" y="0"/>
                    </a:lnTo>
                    <a:lnTo>
                      <a:pt x="120000" y="118800"/>
                    </a:lnTo>
                    <a:lnTo>
                      <a:pt x="11428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09" name="Shape 909"/>
              <p:cNvSpPr/>
              <p:nvPr/>
            </p:nvSpPr>
            <p:spPr>
              <a:xfrm>
                <a:off x="6986" y="2160"/>
                <a:ext cx="300" cy="300"/>
              </a:xfrm>
              <a:custGeom>
                <a:avLst/>
                <a:gdLst/>
                <a:ahLst/>
                <a:cxnLst/>
                <a:rect l="0" t="0" r="0" b="0"/>
                <a:pathLst>
                  <a:path w="120000" h="120000" extrusionOk="0">
                    <a:moveTo>
                      <a:pt x="118356" y="119999"/>
                    </a:moveTo>
                    <a:lnTo>
                      <a:pt x="0" y="1690"/>
                    </a:lnTo>
                    <a:lnTo>
                      <a:pt x="2301" y="0"/>
                    </a:lnTo>
                    <a:lnTo>
                      <a:pt x="119999" y="118591"/>
                    </a:lnTo>
                    <a:lnTo>
                      <a:pt x="118356"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0" name="Shape 910"/>
              <p:cNvSpPr/>
              <p:nvPr/>
            </p:nvSpPr>
            <p:spPr>
              <a:xfrm>
                <a:off x="7104" y="2588"/>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1" name="Shape 911"/>
              <p:cNvSpPr/>
              <p:nvPr/>
            </p:nvSpPr>
            <p:spPr>
              <a:xfrm>
                <a:off x="7246" y="2586"/>
                <a:ext cx="0" cy="300"/>
              </a:xfrm>
              <a:custGeom>
                <a:avLst/>
                <a:gdLst/>
                <a:ahLst/>
                <a:cxnLst/>
                <a:rect l="0" t="0" r="0" b="0"/>
                <a:pathLst>
                  <a:path w="120000" h="120000" extrusionOk="0">
                    <a:moveTo>
                      <a:pt x="7636" y="119999"/>
                    </a:moveTo>
                    <a:lnTo>
                      <a:pt x="0" y="116385"/>
                    </a:lnTo>
                    <a:lnTo>
                      <a:pt x="112363" y="0"/>
                    </a:lnTo>
                    <a:lnTo>
                      <a:pt x="120000" y="2891"/>
                    </a:lnTo>
                    <a:lnTo>
                      <a:pt x="7636"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2" name="Shape 912"/>
              <p:cNvSpPr/>
              <p:nvPr/>
            </p:nvSpPr>
            <p:spPr>
              <a:xfrm>
                <a:off x="7342" y="2593"/>
                <a:ext cx="300" cy="300"/>
              </a:xfrm>
              <a:custGeom>
                <a:avLst/>
                <a:gdLst/>
                <a:ahLst/>
                <a:cxnLst/>
                <a:rect l="0" t="0" r="0" b="0"/>
                <a:pathLst>
                  <a:path w="120000" h="120000" extrusionOk="0">
                    <a:moveTo>
                      <a:pt x="118250" y="120000"/>
                    </a:moveTo>
                    <a:lnTo>
                      <a:pt x="0" y="3043"/>
                    </a:lnTo>
                    <a:lnTo>
                      <a:pt x="1749" y="0"/>
                    </a:lnTo>
                    <a:lnTo>
                      <a:pt x="120000" y="116956"/>
                    </a:lnTo>
                    <a:lnTo>
                      <a:pt x="11825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3" name="Shape 913"/>
              <p:cNvSpPr/>
              <p:nvPr/>
            </p:nvSpPr>
            <p:spPr>
              <a:xfrm>
                <a:off x="5152" y="2348"/>
                <a:ext cx="900" cy="600"/>
              </a:xfrm>
              <a:custGeom>
                <a:avLst/>
                <a:gdLst/>
                <a:ahLst/>
                <a:cxnLst/>
                <a:rect l="0" t="0" r="0" b="0"/>
                <a:pathLst>
                  <a:path w="120000" h="120000" extrusionOk="0">
                    <a:moveTo>
                      <a:pt x="119293" y="120000"/>
                    </a:moveTo>
                    <a:lnTo>
                      <a:pt x="0" y="924"/>
                    </a:lnTo>
                    <a:lnTo>
                      <a:pt x="706" y="0"/>
                    </a:lnTo>
                    <a:lnTo>
                      <a:pt x="120000" y="118705"/>
                    </a:lnTo>
                    <a:lnTo>
                      <a:pt x="11929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4" name="Shape 914"/>
              <p:cNvSpPr/>
              <p:nvPr/>
            </p:nvSpPr>
            <p:spPr>
              <a:xfrm>
                <a:off x="5086" y="2284"/>
                <a:ext cx="0" cy="0"/>
              </a:xfrm>
              <a:custGeom>
                <a:avLst/>
                <a:gdLst/>
                <a:ahLst/>
                <a:cxnLst/>
                <a:rect l="0" t="0" r="0" b="0"/>
                <a:pathLst>
                  <a:path w="120000" h="120000" extrusionOk="0">
                    <a:moveTo>
                      <a:pt x="120000" y="120000"/>
                    </a:moveTo>
                    <a:cubicBezTo>
                      <a:pt x="87567" y="117073"/>
                      <a:pt x="58378" y="111219"/>
                      <a:pt x="38918" y="100975"/>
                    </a:cubicBezTo>
                    <a:cubicBezTo>
                      <a:pt x="12972" y="89268"/>
                      <a:pt x="0" y="73170"/>
                      <a:pt x="3243" y="57073"/>
                    </a:cubicBezTo>
                    <a:cubicBezTo>
                      <a:pt x="3243" y="40975"/>
                      <a:pt x="19459" y="26341"/>
                      <a:pt x="45405" y="16097"/>
                    </a:cubicBezTo>
                    <a:cubicBezTo>
                      <a:pt x="64864" y="7317"/>
                      <a:pt x="87567" y="2926"/>
                      <a:pt x="110270" y="0"/>
                    </a:cubicBezTo>
                    <a:cubicBezTo>
                      <a:pt x="113513" y="4390"/>
                      <a:pt x="113513" y="4390"/>
                      <a:pt x="113513" y="4390"/>
                    </a:cubicBezTo>
                    <a:cubicBezTo>
                      <a:pt x="90810" y="5853"/>
                      <a:pt x="68108" y="11707"/>
                      <a:pt x="51891" y="19024"/>
                    </a:cubicBezTo>
                    <a:cubicBezTo>
                      <a:pt x="25945" y="29268"/>
                      <a:pt x="12972" y="42439"/>
                      <a:pt x="12972" y="57073"/>
                    </a:cubicBezTo>
                    <a:cubicBezTo>
                      <a:pt x="9729" y="73170"/>
                      <a:pt x="22702" y="86341"/>
                      <a:pt x="45405" y="98048"/>
                    </a:cubicBezTo>
                    <a:cubicBezTo>
                      <a:pt x="64864" y="106829"/>
                      <a:pt x="90810" y="114146"/>
                      <a:pt x="120000" y="115609"/>
                    </a:cubicBezTo>
                    <a:lnTo>
                      <a:pt x="120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5" name="Shape 915"/>
              <p:cNvSpPr/>
              <p:nvPr/>
            </p:nvSpPr>
            <p:spPr>
              <a:xfrm>
                <a:off x="5172" y="2284"/>
                <a:ext cx="0" cy="0"/>
              </a:xfrm>
              <a:custGeom>
                <a:avLst/>
                <a:gdLst/>
                <a:ahLst/>
                <a:cxnLst/>
                <a:rect l="0" t="0" r="0" b="0"/>
                <a:pathLst>
                  <a:path w="120000" h="120000" extrusionOk="0">
                    <a:moveTo>
                      <a:pt x="106285" y="120000"/>
                    </a:moveTo>
                    <a:cubicBezTo>
                      <a:pt x="96000" y="120000"/>
                      <a:pt x="96000" y="120000"/>
                      <a:pt x="96000" y="120000"/>
                    </a:cubicBezTo>
                    <a:cubicBezTo>
                      <a:pt x="109714" y="89411"/>
                      <a:pt x="96000" y="56470"/>
                      <a:pt x="65142" y="35294"/>
                    </a:cubicBezTo>
                    <a:cubicBezTo>
                      <a:pt x="48000" y="21176"/>
                      <a:pt x="24000" y="11764"/>
                      <a:pt x="0" y="7058"/>
                    </a:cubicBezTo>
                    <a:cubicBezTo>
                      <a:pt x="0" y="0"/>
                      <a:pt x="0" y="0"/>
                      <a:pt x="0" y="0"/>
                    </a:cubicBezTo>
                    <a:cubicBezTo>
                      <a:pt x="27428" y="4705"/>
                      <a:pt x="54857" y="14117"/>
                      <a:pt x="72000" y="30588"/>
                    </a:cubicBezTo>
                    <a:cubicBezTo>
                      <a:pt x="106285" y="54117"/>
                      <a:pt x="120000" y="89411"/>
                      <a:pt x="106285"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6" name="Shape 916"/>
              <p:cNvSpPr/>
              <p:nvPr/>
            </p:nvSpPr>
            <p:spPr>
              <a:xfrm>
                <a:off x="5115" y="2250"/>
                <a:ext cx="0" cy="0"/>
              </a:xfrm>
              <a:custGeom>
                <a:avLst/>
                <a:gdLst/>
                <a:ahLst/>
                <a:cxnLst/>
                <a:rect l="0" t="0" r="0" b="0"/>
                <a:pathLst>
                  <a:path w="120000" h="120000" extrusionOk="0">
                    <a:moveTo>
                      <a:pt x="113239" y="120000"/>
                    </a:moveTo>
                    <a:cubicBezTo>
                      <a:pt x="111549" y="112500"/>
                      <a:pt x="108169" y="105000"/>
                      <a:pt x="106478" y="97500"/>
                    </a:cubicBezTo>
                    <a:cubicBezTo>
                      <a:pt x="79436" y="37500"/>
                      <a:pt x="38873" y="18750"/>
                      <a:pt x="5070" y="56250"/>
                    </a:cubicBezTo>
                    <a:cubicBezTo>
                      <a:pt x="0" y="41250"/>
                      <a:pt x="0" y="41250"/>
                      <a:pt x="0" y="41250"/>
                    </a:cubicBezTo>
                    <a:cubicBezTo>
                      <a:pt x="37183" y="0"/>
                      <a:pt x="82816" y="18750"/>
                      <a:pt x="111549" y="86250"/>
                    </a:cubicBezTo>
                    <a:cubicBezTo>
                      <a:pt x="114929" y="93750"/>
                      <a:pt x="118309" y="101250"/>
                      <a:pt x="120000" y="108750"/>
                    </a:cubicBezTo>
                    <a:lnTo>
                      <a:pt x="11323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7" name="Shape 917"/>
              <p:cNvSpPr/>
              <p:nvPr/>
            </p:nvSpPr>
            <p:spPr>
              <a:xfrm>
                <a:off x="5069" y="2336"/>
                <a:ext cx="300" cy="0"/>
              </a:xfrm>
              <a:custGeom>
                <a:avLst/>
                <a:gdLst/>
                <a:ahLst/>
                <a:cxnLst/>
                <a:rect l="0" t="0" r="0" b="0"/>
                <a:pathLst>
                  <a:path w="120000" h="120000" extrusionOk="0">
                    <a:moveTo>
                      <a:pt x="56216" y="118208"/>
                    </a:moveTo>
                    <a:cubicBezTo>
                      <a:pt x="40000" y="118208"/>
                      <a:pt x="23783" y="107462"/>
                      <a:pt x="11891" y="85970"/>
                    </a:cubicBezTo>
                    <a:cubicBezTo>
                      <a:pt x="6486" y="77014"/>
                      <a:pt x="2162" y="64477"/>
                      <a:pt x="0" y="51940"/>
                    </a:cubicBezTo>
                    <a:cubicBezTo>
                      <a:pt x="4324" y="50149"/>
                      <a:pt x="4324" y="50149"/>
                      <a:pt x="4324" y="50149"/>
                    </a:cubicBezTo>
                    <a:cubicBezTo>
                      <a:pt x="7567" y="60895"/>
                      <a:pt x="10810" y="71641"/>
                      <a:pt x="16216" y="80597"/>
                    </a:cubicBezTo>
                    <a:cubicBezTo>
                      <a:pt x="36756" y="116417"/>
                      <a:pt x="72432" y="120000"/>
                      <a:pt x="94054" y="84179"/>
                    </a:cubicBezTo>
                    <a:cubicBezTo>
                      <a:pt x="108108" y="64477"/>
                      <a:pt x="114594" y="32238"/>
                      <a:pt x="111351" y="1791"/>
                    </a:cubicBezTo>
                    <a:cubicBezTo>
                      <a:pt x="115675" y="0"/>
                      <a:pt x="115675" y="0"/>
                      <a:pt x="115675" y="0"/>
                    </a:cubicBezTo>
                    <a:cubicBezTo>
                      <a:pt x="120000" y="34029"/>
                      <a:pt x="112432" y="68059"/>
                      <a:pt x="97297" y="91343"/>
                    </a:cubicBezTo>
                    <a:cubicBezTo>
                      <a:pt x="86486" y="109253"/>
                      <a:pt x="71351" y="118208"/>
                      <a:pt x="56216" y="118208"/>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8" name="Shape 918"/>
              <p:cNvSpPr/>
              <p:nvPr/>
            </p:nvSpPr>
            <p:spPr>
              <a:xfrm>
                <a:off x="5996" y="2713"/>
                <a:ext cx="300" cy="300"/>
              </a:xfrm>
              <a:custGeom>
                <a:avLst/>
                <a:gdLst/>
                <a:ahLst/>
                <a:cxnLst/>
                <a:rect l="0" t="0" r="0" b="0"/>
                <a:pathLst>
                  <a:path w="120000" h="120000" extrusionOk="0">
                    <a:moveTo>
                      <a:pt x="1132" y="120000"/>
                    </a:moveTo>
                    <a:lnTo>
                      <a:pt x="0" y="117042"/>
                    </a:lnTo>
                    <a:lnTo>
                      <a:pt x="119150" y="0"/>
                    </a:lnTo>
                    <a:lnTo>
                      <a:pt x="120000" y="2957"/>
                    </a:lnTo>
                    <a:lnTo>
                      <a:pt x="113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19" name="Shape 919"/>
              <p:cNvSpPr/>
              <p:nvPr/>
            </p:nvSpPr>
            <p:spPr>
              <a:xfrm>
                <a:off x="7351" y="2174"/>
                <a:ext cx="600" cy="300"/>
              </a:xfrm>
              <a:custGeom>
                <a:avLst/>
                <a:gdLst/>
                <a:ahLst/>
                <a:cxnLst/>
                <a:rect l="0" t="0" r="0" b="0"/>
                <a:pathLst>
                  <a:path w="120000" h="120000" extrusionOk="0">
                    <a:moveTo>
                      <a:pt x="487" y="119999"/>
                    </a:moveTo>
                    <a:lnTo>
                      <a:pt x="0" y="118273"/>
                    </a:lnTo>
                    <a:lnTo>
                      <a:pt x="119512" y="0"/>
                    </a:lnTo>
                    <a:lnTo>
                      <a:pt x="120000" y="2014"/>
                    </a:lnTo>
                    <a:lnTo>
                      <a:pt x="487"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0" name="Shape 920"/>
              <p:cNvSpPr/>
              <p:nvPr/>
            </p:nvSpPr>
            <p:spPr>
              <a:xfrm>
                <a:off x="7295" y="2566"/>
                <a:ext cx="0" cy="0"/>
              </a:xfrm>
              <a:custGeom>
                <a:avLst/>
                <a:gdLst/>
                <a:ahLst/>
                <a:cxnLst/>
                <a:rect l="0" t="0" r="0" b="0"/>
                <a:pathLst>
                  <a:path w="120000" h="120000" extrusionOk="0">
                    <a:moveTo>
                      <a:pt x="51891" y="115932"/>
                    </a:moveTo>
                    <a:cubicBezTo>
                      <a:pt x="45405" y="115932"/>
                      <a:pt x="38918" y="115932"/>
                      <a:pt x="32432" y="113898"/>
                    </a:cubicBezTo>
                    <a:cubicBezTo>
                      <a:pt x="19459" y="107796"/>
                      <a:pt x="9729" y="99661"/>
                      <a:pt x="0" y="87457"/>
                    </a:cubicBezTo>
                    <a:cubicBezTo>
                      <a:pt x="4864" y="83389"/>
                      <a:pt x="4864" y="83389"/>
                      <a:pt x="4864" y="83389"/>
                    </a:cubicBezTo>
                    <a:cubicBezTo>
                      <a:pt x="11351" y="95593"/>
                      <a:pt x="22702" y="103728"/>
                      <a:pt x="34054" y="107796"/>
                    </a:cubicBezTo>
                    <a:cubicBezTo>
                      <a:pt x="66486" y="120000"/>
                      <a:pt x="100540" y="97627"/>
                      <a:pt x="111891" y="56949"/>
                    </a:cubicBezTo>
                    <a:cubicBezTo>
                      <a:pt x="115135" y="38644"/>
                      <a:pt x="115135" y="20338"/>
                      <a:pt x="108648" y="4067"/>
                    </a:cubicBezTo>
                    <a:cubicBezTo>
                      <a:pt x="113513" y="0"/>
                      <a:pt x="113513" y="0"/>
                      <a:pt x="113513" y="0"/>
                    </a:cubicBezTo>
                    <a:cubicBezTo>
                      <a:pt x="120000" y="18305"/>
                      <a:pt x="120000" y="38644"/>
                      <a:pt x="115135" y="56949"/>
                    </a:cubicBezTo>
                    <a:cubicBezTo>
                      <a:pt x="107027" y="93559"/>
                      <a:pt x="79459" y="115932"/>
                      <a:pt x="51891" y="11593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1" name="Shape 921"/>
              <p:cNvSpPr/>
              <p:nvPr/>
            </p:nvSpPr>
            <p:spPr>
              <a:xfrm>
                <a:off x="7278" y="2526"/>
                <a:ext cx="0" cy="0"/>
              </a:xfrm>
              <a:custGeom>
                <a:avLst/>
                <a:gdLst/>
                <a:ahLst/>
                <a:cxnLst/>
                <a:rect l="0" t="0" r="0" b="0"/>
                <a:pathLst>
                  <a:path w="120000" h="120000" extrusionOk="0">
                    <a:moveTo>
                      <a:pt x="7500" y="120000"/>
                    </a:moveTo>
                    <a:cubicBezTo>
                      <a:pt x="0" y="101538"/>
                      <a:pt x="0" y="83076"/>
                      <a:pt x="7500" y="64615"/>
                    </a:cubicBezTo>
                    <a:cubicBezTo>
                      <a:pt x="26250" y="32307"/>
                      <a:pt x="6750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2" name="Shape 922"/>
              <p:cNvSpPr/>
              <p:nvPr/>
            </p:nvSpPr>
            <p:spPr>
              <a:xfrm>
                <a:off x="7246" y="2551"/>
                <a:ext cx="0" cy="0"/>
              </a:xfrm>
              <a:custGeom>
                <a:avLst/>
                <a:gdLst/>
                <a:ahLst/>
                <a:cxnLst/>
                <a:rect l="0" t="0" r="0" b="0"/>
                <a:pathLst>
                  <a:path w="120000" h="120000" extrusionOk="0">
                    <a:moveTo>
                      <a:pt x="112500" y="120000"/>
                    </a:moveTo>
                    <a:cubicBezTo>
                      <a:pt x="33750" y="98028"/>
                      <a:pt x="0" y="54084"/>
                      <a:pt x="30000" y="13521"/>
                    </a:cubicBezTo>
                    <a:cubicBezTo>
                      <a:pt x="30000" y="10140"/>
                      <a:pt x="33750" y="5070"/>
                      <a:pt x="41250" y="0"/>
                    </a:cubicBezTo>
                    <a:cubicBezTo>
                      <a:pt x="56250" y="5070"/>
                      <a:pt x="56250" y="5070"/>
                      <a:pt x="56250" y="5070"/>
                    </a:cubicBezTo>
                    <a:cubicBezTo>
                      <a:pt x="52500" y="8450"/>
                      <a:pt x="48750" y="11830"/>
                      <a:pt x="45000" y="16901"/>
                    </a:cubicBezTo>
                    <a:cubicBezTo>
                      <a:pt x="22500" y="52394"/>
                      <a:pt x="52500" y="92957"/>
                      <a:pt x="120000" y="113239"/>
                    </a:cubicBezTo>
                    <a:lnTo>
                      <a:pt x="112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3" name="Shape 923"/>
              <p:cNvSpPr/>
              <p:nvPr/>
            </p:nvSpPr>
            <p:spPr>
              <a:xfrm>
                <a:off x="7288" y="2493"/>
                <a:ext cx="300" cy="300"/>
              </a:xfrm>
              <a:custGeom>
                <a:avLst/>
                <a:gdLst/>
                <a:ahLst/>
                <a:cxnLst/>
                <a:rect l="0" t="0" r="0" b="0"/>
                <a:pathLst>
                  <a:path w="120000" h="120000" extrusionOk="0">
                    <a:moveTo>
                      <a:pt x="100851" y="120000"/>
                    </a:moveTo>
                    <a:cubicBezTo>
                      <a:pt x="95744" y="116210"/>
                      <a:pt x="95744" y="116210"/>
                      <a:pt x="95744" y="116210"/>
                    </a:cubicBezTo>
                    <a:cubicBezTo>
                      <a:pt x="100851" y="109894"/>
                      <a:pt x="105957" y="102315"/>
                      <a:pt x="108510" y="93473"/>
                    </a:cubicBezTo>
                    <a:cubicBezTo>
                      <a:pt x="113617" y="77052"/>
                      <a:pt x="112340" y="59368"/>
                      <a:pt x="103404" y="44210"/>
                    </a:cubicBezTo>
                    <a:cubicBezTo>
                      <a:pt x="95744" y="29052"/>
                      <a:pt x="81702" y="17684"/>
                      <a:pt x="65106" y="12631"/>
                    </a:cubicBezTo>
                    <a:cubicBezTo>
                      <a:pt x="44680" y="6315"/>
                      <a:pt x="21702" y="10105"/>
                      <a:pt x="3829" y="25263"/>
                    </a:cubicBezTo>
                    <a:cubicBezTo>
                      <a:pt x="0" y="20210"/>
                      <a:pt x="0" y="20210"/>
                      <a:pt x="0" y="20210"/>
                    </a:cubicBezTo>
                    <a:cubicBezTo>
                      <a:pt x="19148" y="5052"/>
                      <a:pt x="43404" y="0"/>
                      <a:pt x="67659" y="6315"/>
                    </a:cubicBezTo>
                    <a:cubicBezTo>
                      <a:pt x="85531" y="12631"/>
                      <a:pt x="100851" y="25263"/>
                      <a:pt x="109787" y="41684"/>
                    </a:cubicBezTo>
                    <a:cubicBezTo>
                      <a:pt x="117446" y="58105"/>
                      <a:pt x="120000" y="77052"/>
                      <a:pt x="113617" y="94736"/>
                    </a:cubicBezTo>
                    <a:cubicBezTo>
                      <a:pt x="111063" y="104842"/>
                      <a:pt x="107234" y="112421"/>
                      <a:pt x="100851"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4" name="Shape 924"/>
              <p:cNvSpPr/>
              <p:nvPr/>
            </p:nvSpPr>
            <p:spPr>
              <a:xfrm>
                <a:off x="7455" y="1177"/>
                <a:ext cx="0" cy="0"/>
              </a:xfrm>
              <a:custGeom>
                <a:avLst/>
                <a:gdLst/>
                <a:ahLst/>
                <a:cxnLst/>
                <a:rect l="0" t="0" r="0" b="0"/>
                <a:pathLst>
                  <a:path w="120000" h="120000" extrusionOk="0">
                    <a:moveTo>
                      <a:pt x="54683" y="119999"/>
                    </a:moveTo>
                    <a:cubicBezTo>
                      <a:pt x="44050" y="119999"/>
                      <a:pt x="33417" y="115102"/>
                      <a:pt x="24303" y="105306"/>
                    </a:cubicBezTo>
                    <a:cubicBezTo>
                      <a:pt x="13670" y="97959"/>
                      <a:pt x="6075" y="83265"/>
                      <a:pt x="0" y="66122"/>
                    </a:cubicBezTo>
                    <a:cubicBezTo>
                      <a:pt x="4556" y="63673"/>
                      <a:pt x="4556" y="63673"/>
                      <a:pt x="4556" y="63673"/>
                    </a:cubicBezTo>
                    <a:cubicBezTo>
                      <a:pt x="9113" y="78367"/>
                      <a:pt x="16708" y="90612"/>
                      <a:pt x="27341" y="100408"/>
                    </a:cubicBezTo>
                    <a:cubicBezTo>
                      <a:pt x="41012" y="112653"/>
                      <a:pt x="56202" y="115102"/>
                      <a:pt x="71392" y="107755"/>
                    </a:cubicBezTo>
                    <a:cubicBezTo>
                      <a:pt x="86582" y="100408"/>
                      <a:pt x="98734" y="85714"/>
                      <a:pt x="106329" y="63673"/>
                    </a:cubicBezTo>
                    <a:cubicBezTo>
                      <a:pt x="112405" y="44081"/>
                      <a:pt x="115443" y="22040"/>
                      <a:pt x="112405" y="0"/>
                    </a:cubicBezTo>
                    <a:cubicBezTo>
                      <a:pt x="116962" y="0"/>
                      <a:pt x="116962" y="0"/>
                      <a:pt x="116962" y="0"/>
                    </a:cubicBezTo>
                    <a:cubicBezTo>
                      <a:pt x="120000" y="22040"/>
                      <a:pt x="116962" y="46530"/>
                      <a:pt x="109367" y="66122"/>
                    </a:cubicBezTo>
                    <a:cubicBezTo>
                      <a:pt x="101772" y="90612"/>
                      <a:pt x="88101" y="107755"/>
                      <a:pt x="72911" y="115102"/>
                    </a:cubicBezTo>
                    <a:cubicBezTo>
                      <a:pt x="66835" y="117551"/>
                      <a:pt x="60759" y="119999"/>
                      <a:pt x="54683" y="119999"/>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5" name="Shape 925"/>
              <p:cNvSpPr/>
              <p:nvPr/>
            </p:nvSpPr>
            <p:spPr>
              <a:xfrm>
                <a:off x="7445" y="1119"/>
                <a:ext cx="0" cy="0"/>
              </a:xfrm>
              <a:custGeom>
                <a:avLst/>
                <a:gdLst/>
                <a:ahLst/>
                <a:cxnLst/>
                <a:rect l="0" t="0" r="0" b="0"/>
                <a:pathLst>
                  <a:path w="120000" h="120000" extrusionOk="0">
                    <a:moveTo>
                      <a:pt x="3000" y="120000"/>
                    </a:moveTo>
                    <a:cubicBezTo>
                      <a:pt x="0" y="98666"/>
                      <a:pt x="6000" y="77333"/>
                      <a:pt x="18000" y="56000"/>
                    </a:cubicBezTo>
                    <a:cubicBezTo>
                      <a:pt x="39000" y="24000"/>
                      <a:pt x="78000" y="2666"/>
                      <a:pt x="120000" y="0"/>
                    </a:cubicBezTo>
                    <a:cubicBezTo>
                      <a:pt x="120000" y="8000"/>
                      <a:pt x="120000" y="8000"/>
                      <a:pt x="120000" y="8000"/>
                    </a:cubicBezTo>
                    <a:cubicBezTo>
                      <a:pt x="81000" y="10666"/>
                      <a:pt x="45000" y="29333"/>
                      <a:pt x="27000" y="61333"/>
                    </a:cubicBezTo>
                    <a:cubicBezTo>
                      <a:pt x="15000" y="77333"/>
                      <a:pt x="9000" y="98666"/>
                      <a:pt x="12000" y="120000"/>
                    </a:cubicBezTo>
                    <a:lnTo>
                      <a:pt x="3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6" name="Shape 926"/>
              <p:cNvSpPr/>
              <p:nvPr/>
            </p:nvSpPr>
            <p:spPr>
              <a:xfrm>
                <a:off x="7415" y="1131"/>
                <a:ext cx="0" cy="0"/>
              </a:xfrm>
              <a:custGeom>
                <a:avLst/>
                <a:gdLst/>
                <a:ahLst/>
                <a:cxnLst/>
                <a:rect l="0" t="0" r="0" b="0"/>
                <a:pathLst>
                  <a:path w="120000" h="120000" extrusionOk="0">
                    <a:moveTo>
                      <a:pt x="100000" y="119999"/>
                    </a:moveTo>
                    <a:cubicBezTo>
                      <a:pt x="15000" y="92054"/>
                      <a:pt x="0" y="46027"/>
                      <a:pt x="55000" y="11506"/>
                    </a:cubicBezTo>
                    <a:cubicBezTo>
                      <a:pt x="65000" y="8219"/>
                      <a:pt x="70000" y="3287"/>
                      <a:pt x="80000" y="0"/>
                    </a:cubicBezTo>
                    <a:cubicBezTo>
                      <a:pt x="100000" y="4931"/>
                      <a:pt x="100000" y="4931"/>
                      <a:pt x="100000" y="4931"/>
                    </a:cubicBezTo>
                    <a:cubicBezTo>
                      <a:pt x="90000" y="8219"/>
                      <a:pt x="85000" y="11506"/>
                      <a:pt x="80000" y="14794"/>
                    </a:cubicBezTo>
                    <a:cubicBezTo>
                      <a:pt x="25000" y="47671"/>
                      <a:pt x="40000" y="88767"/>
                      <a:pt x="120000" y="115068"/>
                    </a:cubicBezTo>
                    <a:lnTo>
                      <a:pt x="100000"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7" name="Shape 927"/>
              <p:cNvSpPr/>
              <p:nvPr/>
            </p:nvSpPr>
            <p:spPr>
              <a:xfrm>
                <a:off x="7472" y="1090"/>
                <a:ext cx="300" cy="300"/>
              </a:xfrm>
              <a:custGeom>
                <a:avLst/>
                <a:gdLst/>
                <a:ahLst/>
                <a:cxnLst/>
                <a:rect l="0" t="0" r="0" b="0"/>
                <a:pathLst>
                  <a:path w="120000" h="120000" extrusionOk="0">
                    <a:moveTo>
                      <a:pt x="81333" y="120000"/>
                    </a:moveTo>
                    <a:cubicBezTo>
                      <a:pt x="77333" y="115294"/>
                      <a:pt x="77333" y="115294"/>
                      <a:pt x="77333" y="115294"/>
                    </a:cubicBezTo>
                    <a:cubicBezTo>
                      <a:pt x="84000" y="110588"/>
                      <a:pt x="90666" y="104705"/>
                      <a:pt x="94666" y="97647"/>
                    </a:cubicBezTo>
                    <a:cubicBezTo>
                      <a:pt x="113333" y="68235"/>
                      <a:pt x="101333" y="31764"/>
                      <a:pt x="68000" y="15294"/>
                    </a:cubicBezTo>
                    <a:cubicBezTo>
                      <a:pt x="48000" y="5882"/>
                      <a:pt x="24000" y="5882"/>
                      <a:pt x="2666" y="15294"/>
                    </a:cubicBezTo>
                    <a:cubicBezTo>
                      <a:pt x="0" y="10588"/>
                      <a:pt x="0" y="10588"/>
                      <a:pt x="0" y="10588"/>
                    </a:cubicBezTo>
                    <a:cubicBezTo>
                      <a:pt x="22666" y="0"/>
                      <a:pt x="49333" y="0"/>
                      <a:pt x="70666" y="10588"/>
                    </a:cubicBezTo>
                    <a:cubicBezTo>
                      <a:pt x="106666" y="28235"/>
                      <a:pt x="120000" y="68235"/>
                      <a:pt x="100000" y="100000"/>
                    </a:cubicBezTo>
                    <a:cubicBezTo>
                      <a:pt x="96000" y="108235"/>
                      <a:pt x="89333" y="114117"/>
                      <a:pt x="81333"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8" name="Shape 928"/>
              <p:cNvSpPr/>
              <p:nvPr/>
            </p:nvSpPr>
            <p:spPr>
              <a:xfrm>
                <a:off x="3044" y="871"/>
                <a:ext cx="600" cy="600"/>
              </a:xfrm>
              <a:custGeom>
                <a:avLst/>
                <a:gdLst/>
                <a:ahLst/>
                <a:cxnLst/>
                <a:rect l="0" t="0" r="0" b="0"/>
                <a:pathLst>
                  <a:path w="120000" h="120000" extrusionOk="0">
                    <a:moveTo>
                      <a:pt x="118469" y="120000"/>
                    </a:moveTo>
                    <a:lnTo>
                      <a:pt x="0" y="1016"/>
                    </a:lnTo>
                    <a:lnTo>
                      <a:pt x="1530" y="0"/>
                    </a:lnTo>
                    <a:lnTo>
                      <a:pt x="120000" y="118983"/>
                    </a:lnTo>
                    <a:lnTo>
                      <a:pt x="11846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9" name="Shape 929"/>
              <p:cNvSpPr/>
              <p:nvPr/>
            </p:nvSpPr>
            <p:spPr>
              <a:xfrm>
                <a:off x="2544" y="1053"/>
                <a:ext cx="900" cy="600"/>
              </a:xfrm>
              <a:custGeom>
                <a:avLst/>
                <a:gdLst/>
                <a:ahLst/>
                <a:cxnLst/>
                <a:rect l="0" t="0" r="0" b="0"/>
                <a:pathLst>
                  <a:path w="120000" h="120000" extrusionOk="0">
                    <a:moveTo>
                      <a:pt x="119342" y="120000"/>
                    </a:moveTo>
                    <a:lnTo>
                      <a:pt x="0" y="2130"/>
                    </a:lnTo>
                    <a:lnTo>
                      <a:pt x="526" y="0"/>
                    </a:lnTo>
                    <a:lnTo>
                      <a:pt x="119999" y="118579"/>
                    </a:lnTo>
                    <a:lnTo>
                      <a:pt x="11934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0" name="Shape 930"/>
              <p:cNvSpPr/>
              <p:nvPr/>
            </p:nvSpPr>
            <p:spPr>
              <a:xfrm>
                <a:off x="2087" y="1016"/>
                <a:ext cx="600" cy="0"/>
              </a:xfrm>
              <a:custGeom>
                <a:avLst/>
                <a:gdLst/>
                <a:ahLst/>
                <a:cxnLst/>
                <a:rect l="0" t="0" r="0" b="0"/>
                <a:pathLst>
                  <a:path w="120000" h="120000" extrusionOk="0">
                    <a:moveTo>
                      <a:pt x="119999" y="120000"/>
                    </a:moveTo>
                    <a:lnTo>
                      <a:pt x="0" y="22857"/>
                    </a:lnTo>
                    <a:lnTo>
                      <a:pt x="261" y="0"/>
                    </a:lnTo>
                    <a:lnTo>
                      <a:pt x="119999" y="97142"/>
                    </a:lnTo>
                    <a:lnTo>
                      <a:pt x="11999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1" name="Shape 931"/>
              <p:cNvSpPr/>
              <p:nvPr/>
            </p:nvSpPr>
            <p:spPr>
              <a:xfrm>
                <a:off x="567" y="2635"/>
                <a:ext cx="1800" cy="300"/>
              </a:xfrm>
              <a:custGeom>
                <a:avLst/>
                <a:gdLst/>
                <a:ahLst/>
                <a:cxnLst/>
                <a:rect l="0" t="0" r="0" b="0"/>
                <a:pathLst>
                  <a:path w="120000" h="120000" extrusionOk="0">
                    <a:moveTo>
                      <a:pt x="0" y="120000"/>
                    </a:moveTo>
                    <a:lnTo>
                      <a:pt x="0" y="116643"/>
                    </a:lnTo>
                    <a:lnTo>
                      <a:pt x="119875" y="0"/>
                    </a:lnTo>
                    <a:lnTo>
                      <a:pt x="120000" y="3776"/>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2" name="Shape 932"/>
              <p:cNvSpPr/>
              <p:nvPr/>
            </p:nvSpPr>
            <p:spPr>
              <a:xfrm>
                <a:off x="2489" y="2453"/>
                <a:ext cx="0" cy="300"/>
              </a:xfrm>
              <a:custGeom>
                <a:avLst/>
                <a:gdLst/>
                <a:ahLst/>
                <a:cxnLst/>
                <a:rect l="0" t="0" r="0" b="0"/>
                <a:pathLst>
                  <a:path w="120000" h="120000" extrusionOk="0">
                    <a:moveTo>
                      <a:pt x="55384" y="120000"/>
                    </a:moveTo>
                    <a:lnTo>
                      <a:pt x="0" y="120000"/>
                    </a:lnTo>
                    <a:lnTo>
                      <a:pt x="46153" y="0"/>
                    </a:lnTo>
                    <a:lnTo>
                      <a:pt x="120000" y="0"/>
                    </a:lnTo>
                    <a:lnTo>
                      <a:pt x="5538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3" name="Shape 933"/>
              <p:cNvSpPr/>
              <p:nvPr/>
            </p:nvSpPr>
            <p:spPr>
              <a:xfrm>
                <a:off x="2284" y="2458"/>
                <a:ext cx="300" cy="300"/>
              </a:xfrm>
              <a:custGeom>
                <a:avLst/>
                <a:gdLst/>
                <a:ahLst/>
                <a:cxnLst/>
                <a:rect l="0" t="0" r="0" b="0"/>
                <a:pathLst>
                  <a:path w="120000" h="120000" extrusionOk="0">
                    <a:moveTo>
                      <a:pt x="117209" y="120000"/>
                    </a:moveTo>
                    <a:lnTo>
                      <a:pt x="0" y="4565"/>
                    </a:lnTo>
                    <a:lnTo>
                      <a:pt x="3906" y="0"/>
                    </a:lnTo>
                    <a:lnTo>
                      <a:pt x="120000" y="116739"/>
                    </a:lnTo>
                    <a:lnTo>
                      <a:pt x="11720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4" name="Shape 934"/>
              <p:cNvSpPr/>
              <p:nvPr/>
            </p:nvSpPr>
            <p:spPr>
              <a:xfrm>
                <a:off x="2421" y="2644"/>
                <a:ext cx="0" cy="0"/>
              </a:xfrm>
              <a:custGeom>
                <a:avLst/>
                <a:gdLst/>
                <a:ahLst/>
                <a:cxnLst/>
                <a:rect l="0" t="0" r="0" b="0"/>
                <a:pathLst>
                  <a:path w="120000" h="120000" extrusionOk="0">
                    <a:moveTo>
                      <a:pt x="62222" y="114285"/>
                    </a:moveTo>
                    <a:cubicBezTo>
                      <a:pt x="41481" y="114285"/>
                      <a:pt x="22222" y="94285"/>
                      <a:pt x="10370" y="62857"/>
                    </a:cubicBezTo>
                    <a:cubicBezTo>
                      <a:pt x="4444" y="42857"/>
                      <a:pt x="0" y="22857"/>
                      <a:pt x="0" y="0"/>
                    </a:cubicBezTo>
                    <a:cubicBezTo>
                      <a:pt x="4444" y="0"/>
                      <a:pt x="4444" y="0"/>
                      <a:pt x="4444" y="0"/>
                    </a:cubicBezTo>
                    <a:cubicBezTo>
                      <a:pt x="4444" y="20000"/>
                      <a:pt x="8888" y="40000"/>
                      <a:pt x="14814" y="57142"/>
                    </a:cubicBezTo>
                    <a:cubicBezTo>
                      <a:pt x="32592" y="108571"/>
                      <a:pt x="66666" y="120000"/>
                      <a:pt x="93333" y="85714"/>
                    </a:cubicBezTo>
                    <a:cubicBezTo>
                      <a:pt x="103703" y="71428"/>
                      <a:pt x="112592" y="51428"/>
                      <a:pt x="115555" y="25714"/>
                    </a:cubicBezTo>
                    <a:cubicBezTo>
                      <a:pt x="120000" y="28571"/>
                      <a:pt x="120000" y="28571"/>
                      <a:pt x="120000" y="28571"/>
                    </a:cubicBezTo>
                    <a:cubicBezTo>
                      <a:pt x="115555" y="54285"/>
                      <a:pt x="108148" y="77142"/>
                      <a:pt x="96296" y="94285"/>
                    </a:cubicBezTo>
                    <a:cubicBezTo>
                      <a:pt x="85925" y="108571"/>
                      <a:pt x="74074" y="114285"/>
                      <a:pt x="62222" y="11428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5" name="Shape 935"/>
              <p:cNvSpPr/>
              <p:nvPr/>
            </p:nvSpPr>
            <p:spPr>
              <a:xfrm>
                <a:off x="2426" y="2568"/>
                <a:ext cx="0" cy="0"/>
              </a:xfrm>
              <a:custGeom>
                <a:avLst/>
                <a:gdLst/>
                <a:ahLst/>
                <a:cxnLst/>
                <a:rect l="0" t="0" r="0" b="0"/>
                <a:pathLst>
                  <a:path w="120000" h="120000" extrusionOk="0">
                    <a:moveTo>
                      <a:pt x="6545" y="120000"/>
                    </a:moveTo>
                    <a:cubicBezTo>
                      <a:pt x="0" y="115862"/>
                      <a:pt x="0" y="115862"/>
                      <a:pt x="0" y="115862"/>
                    </a:cubicBezTo>
                    <a:cubicBezTo>
                      <a:pt x="6545" y="86896"/>
                      <a:pt x="17454" y="57931"/>
                      <a:pt x="32727" y="37241"/>
                    </a:cubicBezTo>
                    <a:cubicBezTo>
                      <a:pt x="58909" y="4137"/>
                      <a:pt x="91636" y="0"/>
                      <a:pt x="120000" y="24827"/>
                    </a:cubicBezTo>
                    <a:cubicBezTo>
                      <a:pt x="117818" y="33103"/>
                      <a:pt x="117818" y="33103"/>
                      <a:pt x="117818" y="33103"/>
                    </a:cubicBezTo>
                    <a:cubicBezTo>
                      <a:pt x="91636" y="12413"/>
                      <a:pt x="61090" y="16551"/>
                      <a:pt x="37090" y="49655"/>
                    </a:cubicBezTo>
                    <a:cubicBezTo>
                      <a:pt x="24000" y="66206"/>
                      <a:pt x="13090" y="91034"/>
                      <a:pt x="6545"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6" name="Shape 936"/>
              <p:cNvSpPr/>
              <p:nvPr/>
            </p:nvSpPr>
            <p:spPr>
              <a:xfrm>
                <a:off x="2389" y="2556"/>
                <a:ext cx="0" cy="0"/>
              </a:xfrm>
              <a:custGeom>
                <a:avLst/>
                <a:gdLst/>
                <a:ahLst/>
                <a:cxnLst/>
                <a:rect l="0" t="0" r="0" b="0"/>
                <a:pathLst>
                  <a:path w="120000" h="120000" extrusionOk="0">
                    <a:moveTo>
                      <a:pt x="21538" y="120000"/>
                    </a:moveTo>
                    <a:cubicBezTo>
                      <a:pt x="0" y="78805"/>
                      <a:pt x="27692" y="32238"/>
                      <a:pt x="89230" y="7164"/>
                    </a:cubicBezTo>
                    <a:cubicBezTo>
                      <a:pt x="98461" y="3582"/>
                      <a:pt x="104615" y="1791"/>
                      <a:pt x="113846" y="0"/>
                    </a:cubicBezTo>
                    <a:cubicBezTo>
                      <a:pt x="120000" y="7164"/>
                      <a:pt x="120000" y="7164"/>
                      <a:pt x="120000" y="7164"/>
                    </a:cubicBezTo>
                    <a:cubicBezTo>
                      <a:pt x="110769" y="8955"/>
                      <a:pt x="104615" y="12537"/>
                      <a:pt x="98461" y="14328"/>
                    </a:cubicBezTo>
                    <a:cubicBezTo>
                      <a:pt x="43076" y="37611"/>
                      <a:pt x="15384" y="78805"/>
                      <a:pt x="36923" y="118208"/>
                    </a:cubicBezTo>
                    <a:lnTo>
                      <a:pt x="2153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7" name="Shape 937"/>
              <p:cNvSpPr/>
              <p:nvPr/>
            </p:nvSpPr>
            <p:spPr>
              <a:xfrm>
                <a:off x="2490" y="2546"/>
                <a:ext cx="0" cy="300"/>
              </a:xfrm>
              <a:custGeom>
                <a:avLst/>
                <a:gdLst/>
                <a:ahLst/>
                <a:cxnLst/>
                <a:rect l="0" t="0" r="0" b="0"/>
                <a:pathLst>
                  <a:path w="120000" h="120000" extrusionOk="0">
                    <a:moveTo>
                      <a:pt x="22500" y="120000"/>
                    </a:moveTo>
                    <a:cubicBezTo>
                      <a:pt x="20625" y="115675"/>
                      <a:pt x="20625" y="115675"/>
                      <a:pt x="20625" y="115675"/>
                    </a:cubicBezTo>
                    <a:cubicBezTo>
                      <a:pt x="31875" y="113513"/>
                      <a:pt x="45000" y="111351"/>
                      <a:pt x="54375" y="107027"/>
                    </a:cubicBezTo>
                    <a:cubicBezTo>
                      <a:pt x="99375" y="89729"/>
                      <a:pt x="110625" y="55135"/>
                      <a:pt x="80625" y="30270"/>
                    </a:cubicBezTo>
                    <a:cubicBezTo>
                      <a:pt x="61875" y="14054"/>
                      <a:pt x="31875" y="5405"/>
                      <a:pt x="0" y="5405"/>
                    </a:cubicBezTo>
                    <a:cubicBezTo>
                      <a:pt x="0" y="0"/>
                      <a:pt x="0" y="0"/>
                      <a:pt x="0" y="0"/>
                    </a:cubicBezTo>
                    <a:cubicBezTo>
                      <a:pt x="35625" y="0"/>
                      <a:pt x="67500" y="9729"/>
                      <a:pt x="88125" y="27027"/>
                    </a:cubicBezTo>
                    <a:cubicBezTo>
                      <a:pt x="120000" y="55135"/>
                      <a:pt x="108750" y="91891"/>
                      <a:pt x="60000" y="111351"/>
                    </a:cubicBezTo>
                    <a:cubicBezTo>
                      <a:pt x="48750" y="115675"/>
                      <a:pt x="35625" y="118918"/>
                      <a:pt x="2250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8" name="Shape 938"/>
              <p:cNvSpPr/>
              <p:nvPr/>
            </p:nvSpPr>
            <p:spPr>
              <a:xfrm>
                <a:off x="2299" y="1055"/>
                <a:ext cx="300" cy="300"/>
              </a:xfrm>
              <a:custGeom>
                <a:avLst/>
                <a:gdLst/>
                <a:ahLst/>
                <a:cxnLst/>
                <a:rect l="0" t="0" r="0" b="0"/>
                <a:pathLst>
                  <a:path w="120000" h="120000" extrusionOk="0">
                    <a:moveTo>
                      <a:pt x="2448" y="119999"/>
                    </a:moveTo>
                    <a:lnTo>
                      <a:pt x="0" y="116056"/>
                    </a:lnTo>
                    <a:lnTo>
                      <a:pt x="117551" y="0"/>
                    </a:lnTo>
                    <a:lnTo>
                      <a:pt x="120000" y="2816"/>
                    </a:lnTo>
                    <a:lnTo>
                      <a:pt x="2448"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9" name="Shape 939"/>
              <p:cNvSpPr/>
              <p:nvPr/>
            </p:nvSpPr>
            <p:spPr>
              <a:xfrm>
                <a:off x="2460" y="894"/>
                <a:ext cx="0" cy="300"/>
              </a:xfrm>
              <a:custGeom>
                <a:avLst/>
                <a:gdLst/>
                <a:ahLst/>
                <a:cxnLst/>
                <a:rect l="0" t="0" r="0" b="0"/>
                <a:pathLst>
                  <a:path w="120000" h="120000" extrusionOk="0">
                    <a:moveTo>
                      <a:pt x="110454" y="120000"/>
                    </a:moveTo>
                    <a:lnTo>
                      <a:pt x="0" y="3680"/>
                    </a:lnTo>
                    <a:lnTo>
                      <a:pt x="9545" y="0"/>
                    </a:lnTo>
                    <a:lnTo>
                      <a:pt x="120000" y="117055"/>
                    </a:lnTo>
                    <a:lnTo>
                      <a:pt x="11045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0" name="Shape 940"/>
              <p:cNvSpPr/>
              <p:nvPr/>
            </p:nvSpPr>
            <p:spPr>
              <a:xfrm>
                <a:off x="2502" y="1026"/>
                <a:ext cx="0" cy="0"/>
              </a:xfrm>
              <a:custGeom>
                <a:avLst/>
                <a:gdLst/>
                <a:ahLst/>
                <a:cxnLst/>
                <a:rect l="0" t="0" r="0" b="0"/>
                <a:pathLst>
                  <a:path w="120000" h="120000" extrusionOk="0">
                    <a:moveTo>
                      <a:pt x="45882" y="120000"/>
                    </a:moveTo>
                    <a:cubicBezTo>
                      <a:pt x="44117" y="120000"/>
                      <a:pt x="40588" y="120000"/>
                      <a:pt x="37058" y="120000"/>
                    </a:cubicBezTo>
                    <a:cubicBezTo>
                      <a:pt x="22941" y="118095"/>
                      <a:pt x="10588" y="112380"/>
                      <a:pt x="0" y="102857"/>
                    </a:cubicBezTo>
                    <a:cubicBezTo>
                      <a:pt x="3529" y="99047"/>
                      <a:pt x="3529" y="99047"/>
                      <a:pt x="3529" y="99047"/>
                    </a:cubicBezTo>
                    <a:cubicBezTo>
                      <a:pt x="12352" y="106666"/>
                      <a:pt x="24705" y="112380"/>
                      <a:pt x="37058" y="114285"/>
                    </a:cubicBezTo>
                    <a:cubicBezTo>
                      <a:pt x="56470" y="116190"/>
                      <a:pt x="74117" y="112380"/>
                      <a:pt x="88235" y="99047"/>
                    </a:cubicBezTo>
                    <a:cubicBezTo>
                      <a:pt x="102352" y="87619"/>
                      <a:pt x="111176" y="70476"/>
                      <a:pt x="112941" y="51428"/>
                    </a:cubicBezTo>
                    <a:cubicBezTo>
                      <a:pt x="114705" y="34285"/>
                      <a:pt x="111176" y="17142"/>
                      <a:pt x="104117" y="1904"/>
                    </a:cubicBezTo>
                    <a:cubicBezTo>
                      <a:pt x="107647" y="0"/>
                      <a:pt x="107647" y="0"/>
                      <a:pt x="107647" y="0"/>
                    </a:cubicBezTo>
                    <a:cubicBezTo>
                      <a:pt x="116470" y="15238"/>
                      <a:pt x="120000" y="34285"/>
                      <a:pt x="118235" y="51428"/>
                    </a:cubicBezTo>
                    <a:cubicBezTo>
                      <a:pt x="116470" y="72380"/>
                      <a:pt x="105882" y="91428"/>
                      <a:pt x="91764" y="104761"/>
                    </a:cubicBezTo>
                    <a:cubicBezTo>
                      <a:pt x="77647" y="114285"/>
                      <a:pt x="61764" y="120000"/>
                      <a:pt x="45882"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1" name="Shape 941"/>
              <p:cNvSpPr/>
              <p:nvPr/>
            </p:nvSpPr>
            <p:spPr>
              <a:xfrm>
                <a:off x="2475" y="1001"/>
                <a:ext cx="0" cy="0"/>
              </a:xfrm>
              <a:custGeom>
                <a:avLst/>
                <a:gdLst/>
                <a:ahLst/>
                <a:cxnLst/>
                <a:rect l="0" t="0" r="0" b="0"/>
                <a:pathLst>
                  <a:path w="120000" h="120000" extrusionOk="0">
                    <a:moveTo>
                      <a:pt x="23076" y="119999"/>
                    </a:moveTo>
                    <a:cubicBezTo>
                      <a:pt x="9230" y="102857"/>
                      <a:pt x="0" y="85714"/>
                      <a:pt x="4615" y="68571"/>
                    </a:cubicBezTo>
                    <a:cubicBezTo>
                      <a:pt x="13846" y="38571"/>
                      <a:pt x="55384" y="12857"/>
                      <a:pt x="115384" y="0"/>
                    </a:cubicBezTo>
                    <a:cubicBezTo>
                      <a:pt x="120000" y="4285"/>
                      <a:pt x="120000" y="4285"/>
                      <a:pt x="120000" y="4285"/>
                    </a:cubicBezTo>
                    <a:cubicBezTo>
                      <a:pt x="64615" y="17142"/>
                      <a:pt x="27692" y="40714"/>
                      <a:pt x="18461" y="68571"/>
                    </a:cubicBezTo>
                    <a:cubicBezTo>
                      <a:pt x="13846" y="85714"/>
                      <a:pt x="23076" y="100714"/>
                      <a:pt x="36923" y="115714"/>
                    </a:cubicBezTo>
                    <a:lnTo>
                      <a:pt x="23076"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2" name="Shape 942"/>
              <p:cNvSpPr/>
              <p:nvPr/>
            </p:nvSpPr>
            <p:spPr>
              <a:xfrm>
                <a:off x="2448" y="1036"/>
                <a:ext cx="0" cy="0"/>
              </a:xfrm>
              <a:custGeom>
                <a:avLst/>
                <a:gdLst/>
                <a:ahLst/>
                <a:cxnLst/>
                <a:rect l="0" t="0" r="0" b="0"/>
                <a:pathLst>
                  <a:path w="120000" h="120000" extrusionOk="0">
                    <a:moveTo>
                      <a:pt x="113684" y="120000"/>
                    </a:moveTo>
                    <a:cubicBezTo>
                      <a:pt x="41052" y="102089"/>
                      <a:pt x="0" y="59104"/>
                      <a:pt x="9473" y="16119"/>
                    </a:cubicBezTo>
                    <a:cubicBezTo>
                      <a:pt x="9473" y="10746"/>
                      <a:pt x="12631" y="5373"/>
                      <a:pt x="15789" y="0"/>
                    </a:cubicBezTo>
                    <a:cubicBezTo>
                      <a:pt x="28421" y="3582"/>
                      <a:pt x="28421" y="3582"/>
                      <a:pt x="28421" y="3582"/>
                    </a:cubicBezTo>
                    <a:cubicBezTo>
                      <a:pt x="28421" y="7164"/>
                      <a:pt x="25263" y="12537"/>
                      <a:pt x="25263" y="16119"/>
                    </a:cubicBezTo>
                    <a:cubicBezTo>
                      <a:pt x="15789" y="55522"/>
                      <a:pt x="53684" y="94925"/>
                      <a:pt x="120000" y="111044"/>
                    </a:cubicBezTo>
                    <a:lnTo>
                      <a:pt x="11368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3" name="Shape 943"/>
              <p:cNvSpPr/>
              <p:nvPr/>
            </p:nvSpPr>
            <p:spPr>
              <a:xfrm>
                <a:off x="2475" y="965"/>
                <a:ext cx="300" cy="0"/>
              </a:xfrm>
              <a:custGeom>
                <a:avLst/>
                <a:gdLst/>
                <a:ahLst/>
                <a:cxnLst/>
                <a:rect l="0" t="0" r="0" b="0"/>
                <a:pathLst>
                  <a:path w="120000" h="120000" extrusionOk="0">
                    <a:moveTo>
                      <a:pt x="107058" y="120000"/>
                    </a:moveTo>
                    <a:cubicBezTo>
                      <a:pt x="102352" y="115813"/>
                      <a:pt x="102352" y="115813"/>
                      <a:pt x="102352" y="115813"/>
                    </a:cubicBezTo>
                    <a:cubicBezTo>
                      <a:pt x="105882" y="107441"/>
                      <a:pt x="108235" y="99069"/>
                      <a:pt x="109411" y="89302"/>
                    </a:cubicBezTo>
                    <a:cubicBezTo>
                      <a:pt x="114117" y="50232"/>
                      <a:pt x="90588" y="15348"/>
                      <a:pt x="57647" y="9767"/>
                    </a:cubicBezTo>
                    <a:cubicBezTo>
                      <a:pt x="37647" y="6976"/>
                      <a:pt x="17647" y="15348"/>
                      <a:pt x="3529" y="34883"/>
                    </a:cubicBezTo>
                    <a:cubicBezTo>
                      <a:pt x="0" y="30697"/>
                      <a:pt x="0" y="30697"/>
                      <a:pt x="0" y="30697"/>
                    </a:cubicBezTo>
                    <a:cubicBezTo>
                      <a:pt x="14117" y="9767"/>
                      <a:pt x="36470" y="0"/>
                      <a:pt x="57647" y="2790"/>
                    </a:cubicBezTo>
                    <a:cubicBezTo>
                      <a:pt x="94117" y="8372"/>
                      <a:pt x="120000" y="47441"/>
                      <a:pt x="115294" y="90697"/>
                    </a:cubicBezTo>
                    <a:cubicBezTo>
                      <a:pt x="114117" y="100465"/>
                      <a:pt x="111764" y="110232"/>
                      <a:pt x="10705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4" name="Shape 944"/>
              <p:cNvSpPr/>
              <p:nvPr/>
            </p:nvSpPr>
            <p:spPr>
              <a:xfrm>
                <a:off x="2649" y="1696"/>
                <a:ext cx="900" cy="0"/>
              </a:xfrm>
              <a:custGeom>
                <a:avLst/>
                <a:gdLst/>
                <a:ahLst/>
                <a:cxnLst/>
                <a:rect l="0" t="0" r="0" b="0"/>
                <a:pathLst>
                  <a:path w="120000" h="120000" extrusionOk="0">
                    <a:moveTo>
                      <a:pt x="120000" y="120000"/>
                    </a:moveTo>
                    <a:lnTo>
                      <a:pt x="0" y="16000"/>
                    </a:lnTo>
                    <a:lnTo>
                      <a:pt x="304" y="0"/>
                    </a:lnTo>
                    <a:lnTo>
                      <a:pt x="120000" y="104000"/>
                    </a:lnTo>
                    <a:lnTo>
                      <a:pt x="120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5" name="Shape 945"/>
              <p:cNvSpPr/>
              <p:nvPr/>
            </p:nvSpPr>
            <p:spPr>
              <a:xfrm>
                <a:off x="-97" y="1961"/>
                <a:ext cx="0" cy="0"/>
              </a:xfrm>
              <a:custGeom>
                <a:avLst/>
                <a:gdLst/>
                <a:ahLst/>
                <a:cxnLst/>
                <a:rect l="0" t="0" r="0" b="0"/>
                <a:pathLst>
                  <a:path w="120000" h="120000" extrusionOk="0">
                    <a:moveTo>
                      <a:pt x="120000" y="43200"/>
                    </a:moveTo>
                    <a:cubicBezTo>
                      <a:pt x="120000" y="120000"/>
                      <a:pt x="120000" y="120000"/>
                      <a:pt x="120000" y="120000"/>
                    </a:cubicBezTo>
                    <a:cubicBezTo>
                      <a:pt x="0" y="120000"/>
                      <a:pt x="0" y="120000"/>
                      <a:pt x="0" y="120000"/>
                    </a:cubicBezTo>
                    <a:cubicBezTo>
                      <a:pt x="0" y="43200"/>
                      <a:pt x="0" y="43200"/>
                      <a:pt x="0" y="43200"/>
                    </a:cubicBezTo>
                    <a:cubicBezTo>
                      <a:pt x="44444" y="0"/>
                      <a:pt x="80000" y="0"/>
                      <a:pt x="120000" y="432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6" name="Shape 946"/>
              <p:cNvSpPr/>
              <p:nvPr/>
            </p:nvSpPr>
            <p:spPr>
              <a:xfrm>
                <a:off x="-97" y="2015"/>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7" name="Shape 947"/>
              <p:cNvSpPr/>
              <p:nvPr/>
            </p:nvSpPr>
            <p:spPr>
              <a:xfrm>
                <a:off x="-97" y="2057"/>
                <a:ext cx="0" cy="0"/>
              </a:xfrm>
              <a:custGeom>
                <a:avLst/>
                <a:gdLst/>
                <a:ahLst/>
                <a:cxnLst/>
                <a:rect l="0" t="0" r="0" b="0"/>
                <a:pathLst>
                  <a:path w="120000" h="120000" extrusionOk="0">
                    <a:moveTo>
                      <a:pt x="120000" y="81600"/>
                    </a:moveTo>
                    <a:cubicBezTo>
                      <a:pt x="75555" y="120000"/>
                      <a:pt x="40000" y="120000"/>
                      <a:pt x="0" y="81600"/>
                    </a:cubicBezTo>
                    <a:cubicBezTo>
                      <a:pt x="0" y="0"/>
                      <a:pt x="0" y="0"/>
                      <a:pt x="0" y="0"/>
                    </a:cubicBezTo>
                    <a:cubicBezTo>
                      <a:pt x="120000" y="0"/>
                      <a:pt x="120000" y="0"/>
                      <a:pt x="120000" y="0"/>
                    </a:cubicBezTo>
                    <a:lnTo>
                      <a:pt x="120000" y="816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8" name="Shape 948"/>
              <p:cNvSpPr/>
              <p:nvPr/>
            </p:nvSpPr>
            <p:spPr>
              <a:xfrm>
                <a:off x="-433" y="2029"/>
                <a:ext cx="300" cy="0"/>
              </a:xfrm>
              <a:custGeom>
                <a:avLst/>
                <a:gdLst/>
                <a:ahLst/>
                <a:cxnLst/>
                <a:rect l="0" t="0" r="0" b="0"/>
                <a:pathLst>
                  <a:path w="120000" h="120000" extrusionOk="0">
                    <a:moveTo>
                      <a:pt x="0" y="120000"/>
                    </a:moveTo>
                    <a:lnTo>
                      <a:pt x="0" y="103636"/>
                    </a:lnTo>
                    <a:lnTo>
                      <a:pt x="119320" y="0"/>
                    </a:lnTo>
                    <a:lnTo>
                      <a:pt x="120000" y="10909"/>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9" name="Shape 949"/>
              <p:cNvSpPr/>
              <p:nvPr/>
            </p:nvSpPr>
            <p:spPr>
              <a:xfrm>
                <a:off x="-200" y="1775"/>
                <a:ext cx="300" cy="300"/>
              </a:xfrm>
              <a:custGeom>
                <a:avLst/>
                <a:gdLst/>
                <a:ahLst/>
                <a:cxnLst/>
                <a:rect l="0" t="0" r="0" b="0"/>
                <a:pathLst>
                  <a:path w="120000" h="120000" extrusionOk="0">
                    <a:moveTo>
                      <a:pt x="114473" y="120000"/>
                    </a:moveTo>
                    <a:lnTo>
                      <a:pt x="0" y="2777"/>
                    </a:lnTo>
                    <a:lnTo>
                      <a:pt x="5526" y="0"/>
                    </a:lnTo>
                    <a:lnTo>
                      <a:pt x="120000" y="117222"/>
                    </a:lnTo>
                    <a:lnTo>
                      <a:pt x="11447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0" name="Shape 950"/>
              <p:cNvSpPr/>
              <p:nvPr/>
            </p:nvSpPr>
            <p:spPr>
              <a:xfrm>
                <a:off x="-1" y="1839"/>
                <a:ext cx="300" cy="300"/>
              </a:xfrm>
              <a:custGeom>
                <a:avLst/>
                <a:gdLst/>
                <a:ahLst/>
                <a:cxnLst/>
                <a:rect l="0" t="0" r="0" b="0"/>
                <a:pathLst>
                  <a:path w="120000" h="120000" extrusionOk="0">
                    <a:moveTo>
                      <a:pt x="3108" y="120000"/>
                    </a:moveTo>
                    <a:lnTo>
                      <a:pt x="0" y="116052"/>
                    </a:lnTo>
                    <a:lnTo>
                      <a:pt x="116891" y="0"/>
                    </a:lnTo>
                    <a:lnTo>
                      <a:pt x="120000" y="3947"/>
                    </a:lnTo>
                    <a:lnTo>
                      <a:pt x="310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1" name="Shape 951"/>
              <p:cNvSpPr/>
              <p:nvPr/>
            </p:nvSpPr>
            <p:spPr>
              <a:xfrm>
                <a:off x="-29" y="1728"/>
                <a:ext cx="0" cy="30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2" name="Shape 952"/>
              <p:cNvSpPr/>
              <p:nvPr/>
            </p:nvSpPr>
            <p:spPr>
              <a:xfrm>
                <a:off x="-24" y="80"/>
                <a:ext cx="600" cy="300"/>
              </a:xfrm>
              <a:custGeom>
                <a:avLst/>
                <a:gdLst/>
                <a:ahLst/>
                <a:cxnLst/>
                <a:rect l="0" t="0" r="0" b="0"/>
                <a:pathLst>
                  <a:path w="120000" h="120000" extrusionOk="0">
                    <a:moveTo>
                      <a:pt x="681" y="120000"/>
                    </a:moveTo>
                    <a:lnTo>
                      <a:pt x="0" y="115434"/>
                    </a:lnTo>
                    <a:lnTo>
                      <a:pt x="119318" y="0"/>
                    </a:lnTo>
                    <a:lnTo>
                      <a:pt x="120000" y="3913"/>
                    </a:lnTo>
                    <a:lnTo>
                      <a:pt x="681"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3" name="Shape 953"/>
              <p:cNvSpPr/>
              <p:nvPr/>
            </p:nvSpPr>
            <p:spPr>
              <a:xfrm>
                <a:off x="-720" y="624"/>
                <a:ext cx="300" cy="300"/>
              </a:xfrm>
              <a:custGeom>
                <a:avLst/>
                <a:gdLst/>
                <a:ahLst/>
                <a:cxnLst/>
                <a:rect l="0" t="0" r="0" b="0"/>
                <a:pathLst>
                  <a:path w="120000" h="120000" extrusionOk="0">
                    <a:moveTo>
                      <a:pt x="118684" y="120000"/>
                    </a:moveTo>
                    <a:lnTo>
                      <a:pt x="0" y="4615"/>
                    </a:lnTo>
                    <a:lnTo>
                      <a:pt x="986" y="0"/>
                    </a:lnTo>
                    <a:lnTo>
                      <a:pt x="119999" y="116043"/>
                    </a:lnTo>
                    <a:lnTo>
                      <a:pt x="11868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4" name="Shape 954"/>
              <p:cNvSpPr/>
              <p:nvPr/>
            </p:nvSpPr>
            <p:spPr>
              <a:xfrm>
                <a:off x="273" y="88"/>
                <a:ext cx="300" cy="300"/>
              </a:xfrm>
              <a:custGeom>
                <a:avLst/>
                <a:gdLst/>
                <a:ahLst/>
                <a:cxnLst/>
                <a:rect l="0" t="0" r="0" b="0"/>
                <a:pathLst>
                  <a:path w="120000" h="120000" extrusionOk="0">
                    <a:moveTo>
                      <a:pt x="3529" y="120000"/>
                    </a:moveTo>
                    <a:lnTo>
                      <a:pt x="0" y="118333"/>
                    </a:lnTo>
                    <a:lnTo>
                      <a:pt x="115462" y="0"/>
                    </a:lnTo>
                    <a:lnTo>
                      <a:pt x="120000" y="1000"/>
                    </a:lnTo>
                    <a:lnTo>
                      <a:pt x="352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5" name="Shape 955"/>
              <p:cNvSpPr/>
              <p:nvPr/>
            </p:nvSpPr>
            <p:spPr>
              <a:xfrm>
                <a:off x="492" y="86"/>
                <a:ext cx="900" cy="900"/>
              </a:xfrm>
              <a:custGeom>
                <a:avLst/>
                <a:gdLst/>
                <a:ahLst/>
                <a:cxnLst/>
                <a:rect l="0" t="0" r="0" b="0"/>
                <a:pathLst>
                  <a:path w="120000" h="120000" extrusionOk="0">
                    <a:moveTo>
                      <a:pt x="119303" y="120000"/>
                    </a:moveTo>
                    <a:lnTo>
                      <a:pt x="0" y="1093"/>
                    </a:lnTo>
                    <a:lnTo>
                      <a:pt x="696" y="0"/>
                    </a:lnTo>
                    <a:lnTo>
                      <a:pt x="120000" y="119218"/>
                    </a:lnTo>
                    <a:lnTo>
                      <a:pt x="11930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6" name="Shape 956"/>
              <p:cNvSpPr/>
              <p:nvPr/>
            </p:nvSpPr>
            <p:spPr>
              <a:xfrm>
                <a:off x="432" y="47"/>
                <a:ext cx="0" cy="0"/>
              </a:xfrm>
              <a:custGeom>
                <a:avLst/>
                <a:gdLst/>
                <a:ahLst/>
                <a:cxnLst/>
                <a:rect l="0" t="0" r="0" b="0"/>
                <a:pathLst>
                  <a:path w="120000" h="120000" extrusionOk="0">
                    <a:moveTo>
                      <a:pt x="72352" y="120000"/>
                    </a:moveTo>
                    <a:cubicBezTo>
                      <a:pt x="54705" y="120000"/>
                      <a:pt x="37058" y="112380"/>
                      <a:pt x="22941" y="97142"/>
                    </a:cubicBezTo>
                    <a:cubicBezTo>
                      <a:pt x="8823" y="83809"/>
                      <a:pt x="0" y="64761"/>
                      <a:pt x="0" y="43809"/>
                    </a:cubicBezTo>
                    <a:cubicBezTo>
                      <a:pt x="0" y="28571"/>
                      <a:pt x="3529" y="13333"/>
                      <a:pt x="10588" y="0"/>
                    </a:cubicBezTo>
                    <a:cubicBezTo>
                      <a:pt x="14117" y="3809"/>
                      <a:pt x="14117" y="3809"/>
                      <a:pt x="14117" y="3809"/>
                    </a:cubicBezTo>
                    <a:cubicBezTo>
                      <a:pt x="7058" y="15238"/>
                      <a:pt x="5294" y="28571"/>
                      <a:pt x="5294" y="43809"/>
                    </a:cubicBezTo>
                    <a:cubicBezTo>
                      <a:pt x="5294" y="62857"/>
                      <a:pt x="12352" y="80000"/>
                      <a:pt x="26470" y="93333"/>
                    </a:cubicBezTo>
                    <a:cubicBezTo>
                      <a:pt x="38823" y="106666"/>
                      <a:pt x="56470" y="114285"/>
                      <a:pt x="74117" y="114285"/>
                    </a:cubicBezTo>
                    <a:cubicBezTo>
                      <a:pt x="90000" y="114285"/>
                      <a:pt x="105882" y="106666"/>
                      <a:pt x="116470" y="95238"/>
                    </a:cubicBezTo>
                    <a:cubicBezTo>
                      <a:pt x="120000" y="99047"/>
                      <a:pt x="120000" y="99047"/>
                      <a:pt x="120000" y="99047"/>
                    </a:cubicBezTo>
                    <a:cubicBezTo>
                      <a:pt x="107647" y="112380"/>
                      <a:pt x="91764" y="118095"/>
                      <a:pt x="74117" y="120000"/>
                    </a:cubicBezTo>
                    <a:cubicBezTo>
                      <a:pt x="74117" y="120000"/>
                      <a:pt x="74117" y="120000"/>
                      <a:pt x="72352"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7" name="Shape 957"/>
              <p:cNvSpPr/>
              <p:nvPr/>
            </p:nvSpPr>
            <p:spPr>
              <a:xfrm>
                <a:off x="460" y="14"/>
                <a:ext cx="0" cy="0"/>
              </a:xfrm>
              <a:custGeom>
                <a:avLst/>
                <a:gdLst/>
                <a:ahLst/>
                <a:cxnLst/>
                <a:rect l="0" t="0" r="0" b="0"/>
                <a:pathLst>
                  <a:path w="120000" h="120000" extrusionOk="0">
                    <a:moveTo>
                      <a:pt x="113898" y="120000"/>
                    </a:moveTo>
                    <a:cubicBezTo>
                      <a:pt x="99661" y="54000"/>
                      <a:pt x="73220" y="18000"/>
                      <a:pt x="46779" y="18000"/>
                    </a:cubicBezTo>
                    <a:cubicBezTo>
                      <a:pt x="30508"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8" name="Shape 958"/>
              <p:cNvSpPr/>
              <p:nvPr/>
            </p:nvSpPr>
            <p:spPr>
              <a:xfrm>
                <a:off x="410" y="-12"/>
                <a:ext cx="0" cy="0"/>
              </a:xfrm>
              <a:custGeom>
                <a:avLst/>
                <a:gdLst/>
                <a:ahLst/>
                <a:cxnLst/>
                <a:rect l="0" t="0" r="0" b="0"/>
                <a:pathLst>
                  <a:path w="120000" h="120000" extrusionOk="0">
                    <a:moveTo>
                      <a:pt x="9836" y="120000"/>
                    </a:moveTo>
                    <a:cubicBezTo>
                      <a:pt x="0" y="117209"/>
                      <a:pt x="0" y="117209"/>
                      <a:pt x="0" y="117209"/>
                    </a:cubicBezTo>
                    <a:cubicBezTo>
                      <a:pt x="13770" y="50232"/>
                      <a:pt x="55081" y="2790"/>
                      <a:pt x="104262" y="2790"/>
                    </a:cubicBezTo>
                    <a:cubicBezTo>
                      <a:pt x="110163" y="0"/>
                      <a:pt x="116065" y="2790"/>
                      <a:pt x="120000" y="2790"/>
                    </a:cubicBezTo>
                    <a:cubicBezTo>
                      <a:pt x="120000" y="16744"/>
                      <a:pt x="120000" y="16744"/>
                      <a:pt x="120000" y="16744"/>
                    </a:cubicBezTo>
                    <a:cubicBezTo>
                      <a:pt x="114098" y="13953"/>
                      <a:pt x="110163" y="13953"/>
                      <a:pt x="104262" y="13953"/>
                    </a:cubicBezTo>
                    <a:cubicBezTo>
                      <a:pt x="60983" y="16744"/>
                      <a:pt x="21639" y="61395"/>
                      <a:pt x="9836"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9" name="Shape 959"/>
              <p:cNvSpPr/>
              <p:nvPr/>
            </p:nvSpPr>
            <p:spPr>
              <a:xfrm>
                <a:off x="467" y="3"/>
                <a:ext cx="0" cy="300"/>
              </a:xfrm>
              <a:custGeom>
                <a:avLst/>
                <a:gdLst/>
                <a:ahLst/>
                <a:cxnLst/>
                <a:rect l="0" t="0" r="0" b="0"/>
                <a:pathLst>
                  <a:path w="120000" h="120000" extrusionOk="0">
                    <a:moveTo>
                      <a:pt x="31168" y="120000"/>
                    </a:moveTo>
                    <a:cubicBezTo>
                      <a:pt x="20259" y="120000"/>
                      <a:pt x="10909" y="118834"/>
                      <a:pt x="0" y="116504"/>
                    </a:cubicBezTo>
                    <a:cubicBezTo>
                      <a:pt x="3116" y="110679"/>
                      <a:pt x="3116" y="110679"/>
                      <a:pt x="3116" y="110679"/>
                    </a:cubicBezTo>
                    <a:cubicBezTo>
                      <a:pt x="12467" y="114174"/>
                      <a:pt x="23376" y="115339"/>
                      <a:pt x="34285" y="115339"/>
                    </a:cubicBezTo>
                    <a:cubicBezTo>
                      <a:pt x="56103" y="114174"/>
                      <a:pt x="74805" y="107184"/>
                      <a:pt x="90389" y="96699"/>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18441" y="53592"/>
                    </a:cubicBezTo>
                    <a:cubicBezTo>
                      <a:pt x="120000" y="71067"/>
                      <a:pt x="110649" y="87378"/>
                      <a:pt x="95064" y="100194"/>
                    </a:cubicBezTo>
                    <a:cubicBezTo>
                      <a:pt x="79480" y="113009"/>
                      <a:pt x="57662" y="120000"/>
                      <a:pt x="34285" y="120000"/>
                    </a:cubicBezTo>
                    <a:cubicBezTo>
                      <a:pt x="34285" y="120000"/>
                      <a:pt x="32727" y="120000"/>
                      <a:pt x="3116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0" name="Shape 960"/>
              <p:cNvSpPr/>
              <p:nvPr/>
            </p:nvSpPr>
            <p:spPr>
              <a:xfrm>
                <a:off x="938" y="852"/>
                <a:ext cx="300" cy="300"/>
              </a:xfrm>
              <a:custGeom>
                <a:avLst/>
                <a:gdLst/>
                <a:ahLst/>
                <a:cxnLst/>
                <a:rect l="0" t="0" r="0" b="0"/>
                <a:pathLst>
                  <a:path w="120000" h="120000" extrusionOk="0">
                    <a:moveTo>
                      <a:pt x="1485" y="120000"/>
                    </a:moveTo>
                    <a:lnTo>
                      <a:pt x="0" y="116500"/>
                    </a:lnTo>
                    <a:lnTo>
                      <a:pt x="118514" y="0"/>
                    </a:lnTo>
                    <a:lnTo>
                      <a:pt x="120000" y="3500"/>
                    </a:lnTo>
                    <a:lnTo>
                      <a:pt x="148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1" name="Shape 961"/>
              <p:cNvSpPr/>
              <p:nvPr/>
            </p:nvSpPr>
            <p:spPr>
              <a:xfrm>
                <a:off x="926" y="850"/>
                <a:ext cx="300" cy="900"/>
              </a:xfrm>
              <a:custGeom>
                <a:avLst/>
                <a:gdLst/>
                <a:ahLst/>
                <a:cxnLst/>
                <a:rect l="0" t="0" r="0" b="0"/>
                <a:pathLst>
                  <a:path w="120000" h="120000" extrusionOk="0">
                    <a:moveTo>
                      <a:pt x="2009" y="120000"/>
                    </a:moveTo>
                    <a:lnTo>
                      <a:pt x="0" y="119644"/>
                    </a:lnTo>
                    <a:lnTo>
                      <a:pt x="117990" y="0"/>
                    </a:lnTo>
                    <a:lnTo>
                      <a:pt x="119999" y="473"/>
                    </a:lnTo>
                    <a:lnTo>
                      <a:pt x="200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2" name="Shape 962"/>
              <p:cNvSpPr/>
              <p:nvPr/>
            </p:nvSpPr>
            <p:spPr>
              <a:xfrm>
                <a:off x="1310" y="604"/>
                <a:ext cx="0" cy="300"/>
              </a:xfrm>
              <a:custGeom>
                <a:avLst/>
                <a:gdLst/>
                <a:ahLst/>
                <a:cxnLst/>
                <a:rect l="0" t="0" r="0" b="0"/>
                <a:pathLst>
                  <a:path w="120000" h="120000" extrusionOk="0">
                    <a:moveTo>
                      <a:pt x="88235" y="120000"/>
                    </a:moveTo>
                    <a:lnTo>
                      <a:pt x="0" y="0"/>
                    </a:lnTo>
                    <a:lnTo>
                      <a:pt x="28235" y="0"/>
                    </a:lnTo>
                    <a:lnTo>
                      <a:pt x="120000" y="119032"/>
                    </a:lnTo>
                    <a:lnTo>
                      <a:pt x="8823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3" name="Shape 963"/>
              <p:cNvSpPr/>
              <p:nvPr/>
            </p:nvSpPr>
            <p:spPr>
              <a:xfrm>
                <a:off x="570" y="1427"/>
                <a:ext cx="300" cy="300"/>
              </a:xfrm>
              <a:custGeom>
                <a:avLst/>
                <a:gdLst/>
                <a:ahLst/>
                <a:cxnLst/>
                <a:rect l="0" t="0" r="0" b="0"/>
                <a:pathLst>
                  <a:path w="120000" h="120000" extrusionOk="0">
                    <a:moveTo>
                      <a:pt x="117698" y="120000"/>
                    </a:moveTo>
                    <a:lnTo>
                      <a:pt x="0" y="1967"/>
                    </a:lnTo>
                    <a:lnTo>
                      <a:pt x="1643" y="0"/>
                    </a:lnTo>
                    <a:lnTo>
                      <a:pt x="119999" y="118594"/>
                    </a:lnTo>
                    <a:lnTo>
                      <a:pt x="11769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4" name="Shape 964"/>
              <p:cNvSpPr/>
              <p:nvPr/>
            </p:nvSpPr>
            <p:spPr>
              <a:xfrm>
                <a:off x="688" y="1856"/>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5" name="Shape 965"/>
              <p:cNvSpPr/>
              <p:nvPr/>
            </p:nvSpPr>
            <p:spPr>
              <a:xfrm>
                <a:off x="925" y="1861"/>
                <a:ext cx="300" cy="300"/>
              </a:xfrm>
              <a:custGeom>
                <a:avLst/>
                <a:gdLst/>
                <a:ahLst/>
                <a:cxnLst/>
                <a:rect l="0" t="0" r="0" b="0"/>
                <a:pathLst>
                  <a:path w="120000" h="120000" extrusionOk="0">
                    <a:moveTo>
                      <a:pt x="118255" y="120000"/>
                    </a:moveTo>
                    <a:lnTo>
                      <a:pt x="0" y="3065"/>
                    </a:lnTo>
                    <a:lnTo>
                      <a:pt x="1744" y="0"/>
                    </a:lnTo>
                    <a:lnTo>
                      <a:pt x="120000" y="117810"/>
                    </a:lnTo>
                    <a:lnTo>
                      <a:pt x="11825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6" name="Shape 966"/>
              <p:cNvSpPr/>
              <p:nvPr/>
            </p:nvSpPr>
            <p:spPr>
              <a:xfrm>
                <a:off x="935" y="1711"/>
                <a:ext cx="600" cy="0"/>
              </a:xfrm>
              <a:custGeom>
                <a:avLst/>
                <a:gdLst/>
                <a:ahLst/>
                <a:cxnLst/>
                <a:rect l="0" t="0" r="0" b="0"/>
                <a:pathLst>
                  <a:path w="120000" h="120000" extrusionOk="0">
                    <a:moveTo>
                      <a:pt x="489" y="120000"/>
                    </a:moveTo>
                    <a:lnTo>
                      <a:pt x="0" y="112751"/>
                    </a:lnTo>
                    <a:lnTo>
                      <a:pt x="119020" y="0"/>
                    </a:lnTo>
                    <a:lnTo>
                      <a:pt x="120000" y="6442"/>
                    </a:lnTo>
                    <a:lnTo>
                      <a:pt x="48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7" name="Shape 967"/>
              <p:cNvSpPr/>
              <p:nvPr/>
            </p:nvSpPr>
            <p:spPr>
              <a:xfrm>
                <a:off x="5946" y="2968"/>
                <a:ext cx="0" cy="0"/>
              </a:xfrm>
              <a:custGeom>
                <a:avLst/>
                <a:gdLst/>
                <a:ahLst/>
                <a:cxnLst/>
                <a:rect l="0" t="0" r="0" b="0"/>
                <a:pathLst>
                  <a:path w="120000" h="120000" extrusionOk="0">
                    <a:moveTo>
                      <a:pt x="50270" y="115932"/>
                    </a:moveTo>
                    <a:cubicBezTo>
                      <a:pt x="43783" y="115932"/>
                      <a:pt x="37297" y="115932"/>
                      <a:pt x="30810" y="111864"/>
                    </a:cubicBezTo>
                    <a:cubicBezTo>
                      <a:pt x="19459" y="107796"/>
                      <a:pt x="8108" y="99661"/>
                      <a:pt x="0" y="87457"/>
                    </a:cubicBezTo>
                    <a:cubicBezTo>
                      <a:pt x="3243" y="83389"/>
                      <a:pt x="3243" y="83389"/>
                      <a:pt x="3243" y="83389"/>
                    </a:cubicBezTo>
                    <a:cubicBezTo>
                      <a:pt x="11351" y="93559"/>
                      <a:pt x="21081" y="101694"/>
                      <a:pt x="32432" y="105762"/>
                    </a:cubicBezTo>
                    <a:cubicBezTo>
                      <a:pt x="64864" y="120000"/>
                      <a:pt x="100540" y="95593"/>
                      <a:pt x="110270" y="54915"/>
                    </a:cubicBezTo>
                    <a:cubicBezTo>
                      <a:pt x="115135" y="38644"/>
                      <a:pt x="113513" y="18305"/>
                      <a:pt x="108648" y="2033"/>
                    </a:cubicBezTo>
                    <a:cubicBezTo>
                      <a:pt x="113513" y="0"/>
                      <a:pt x="113513" y="0"/>
                      <a:pt x="113513" y="0"/>
                    </a:cubicBezTo>
                    <a:cubicBezTo>
                      <a:pt x="118378" y="18305"/>
                      <a:pt x="120000" y="38644"/>
                      <a:pt x="115135" y="56949"/>
                    </a:cubicBezTo>
                    <a:cubicBezTo>
                      <a:pt x="105405" y="93559"/>
                      <a:pt x="79459" y="115932"/>
                      <a:pt x="50270" y="11593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8" name="Shape 968"/>
              <p:cNvSpPr/>
              <p:nvPr/>
            </p:nvSpPr>
            <p:spPr>
              <a:xfrm>
                <a:off x="5929" y="2928"/>
                <a:ext cx="0" cy="0"/>
              </a:xfrm>
              <a:custGeom>
                <a:avLst/>
                <a:gdLst/>
                <a:ahLst/>
                <a:cxnLst/>
                <a:rect l="0" t="0" r="0" b="0"/>
                <a:pathLst>
                  <a:path w="120000" h="120000" extrusionOk="0">
                    <a:moveTo>
                      <a:pt x="7500" y="120000"/>
                    </a:moveTo>
                    <a:cubicBezTo>
                      <a:pt x="0" y="101538"/>
                      <a:pt x="0" y="80769"/>
                      <a:pt x="7500" y="64615"/>
                    </a:cubicBezTo>
                    <a:cubicBezTo>
                      <a:pt x="22500" y="32307"/>
                      <a:pt x="63750" y="9230"/>
                      <a:pt x="116250" y="0"/>
                    </a:cubicBezTo>
                    <a:cubicBezTo>
                      <a:pt x="120000" y="6923"/>
                      <a:pt x="120000" y="6923"/>
                      <a:pt x="120000" y="6923"/>
                    </a:cubicBezTo>
                    <a:cubicBezTo>
                      <a:pt x="71250" y="13846"/>
                      <a:pt x="33750" y="36923"/>
                      <a:pt x="18750" y="64615"/>
                    </a:cubicBezTo>
                    <a:cubicBezTo>
                      <a:pt x="11250" y="83076"/>
                      <a:pt x="11250" y="101538"/>
                      <a:pt x="18750" y="117692"/>
                    </a:cubicBezTo>
                    <a:lnTo>
                      <a:pt x="7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9" name="Shape 969"/>
              <p:cNvSpPr/>
              <p:nvPr/>
            </p:nvSpPr>
            <p:spPr>
              <a:xfrm>
                <a:off x="5897" y="2953"/>
                <a:ext cx="0" cy="0"/>
              </a:xfrm>
              <a:custGeom>
                <a:avLst/>
                <a:gdLst/>
                <a:ahLst/>
                <a:cxnLst/>
                <a:rect l="0" t="0" r="0" b="0"/>
                <a:pathLst>
                  <a:path w="120000" h="120000" extrusionOk="0">
                    <a:moveTo>
                      <a:pt x="108750" y="120000"/>
                    </a:moveTo>
                    <a:cubicBezTo>
                      <a:pt x="33750" y="96338"/>
                      <a:pt x="0" y="52394"/>
                      <a:pt x="26250" y="13521"/>
                    </a:cubicBezTo>
                    <a:cubicBezTo>
                      <a:pt x="30000" y="8450"/>
                      <a:pt x="33750" y="5070"/>
                      <a:pt x="37500" y="0"/>
                    </a:cubicBezTo>
                    <a:cubicBezTo>
                      <a:pt x="56250" y="3380"/>
                      <a:pt x="56250" y="3380"/>
                      <a:pt x="56250" y="3380"/>
                    </a:cubicBezTo>
                    <a:cubicBezTo>
                      <a:pt x="52500" y="6760"/>
                      <a:pt x="48750" y="11830"/>
                      <a:pt x="45000" y="15211"/>
                    </a:cubicBezTo>
                    <a:cubicBezTo>
                      <a:pt x="18750" y="52394"/>
                      <a:pt x="48750" y="91267"/>
                      <a:pt x="120000" y="113239"/>
                    </a:cubicBezTo>
                    <a:lnTo>
                      <a:pt x="10875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0" name="Shape 970"/>
              <p:cNvSpPr/>
              <p:nvPr/>
            </p:nvSpPr>
            <p:spPr>
              <a:xfrm>
                <a:off x="5939" y="2894"/>
                <a:ext cx="300" cy="300"/>
              </a:xfrm>
              <a:custGeom>
                <a:avLst/>
                <a:gdLst/>
                <a:ahLst/>
                <a:cxnLst/>
                <a:rect l="0" t="0" r="0" b="0"/>
                <a:pathLst>
                  <a:path w="120000" h="120000" extrusionOk="0">
                    <a:moveTo>
                      <a:pt x="95510" y="120000"/>
                    </a:moveTo>
                    <a:cubicBezTo>
                      <a:pt x="91836" y="115000"/>
                      <a:pt x="91836" y="115000"/>
                      <a:pt x="91836" y="115000"/>
                    </a:cubicBezTo>
                    <a:cubicBezTo>
                      <a:pt x="96734" y="108750"/>
                      <a:pt x="100408" y="101250"/>
                      <a:pt x="102857" y="93750"/>
                    </a:cubicBezTo>
                    <a:cubicBezTo>
                      <a:pt x="113877" y="60000"/>
                      <a:pt x="95510" y="23750"/>
                      <a:pt x="62448" y="13750"/>
                    </a:cubicBezTo>
                    <a:cubicBezTo>
                      <a:pt x="41632" y="7500"/>
                      <a:pt x="19591" y="11250"/>
                      <a:pt x="3673" y="25000"/>
                    </a:cubicBezTo>
                    <a:cubicBezTo>
                      <a:pt x="0" y="20000"/>
                      <a:pt x="0" y="20000"/>
                      <a:pt x="0" y="20000"/>
                    </a:cubicBezTo>
                    <a:cubicBezTo>
                      <a:pt x="18367" y="5000"/>
                      <a:pt x="41632" y="0"/>
                      <a:pt x="63673" y="7500"/>
                    </a:cubicBezTo>
                    <a:cubicBezTo>
                      <a:pt x="100408" y="18750"/>
                      <a:pt x="119999" y="58750"/>
                      <a:pt x="108979" y="95000"/>
                    </a:cubicBezTo>
                    <a:cubicBezTo>
                      <a:pt x="106530" y="103750"/>
                      <a:pt x="101632" y="112500"/>
                      <a:pt x="9551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1" name="Shape 971"/>
              <p:cNvSpPr/>
              <p:nvPr/>
            </p:nvSpPr>
            <p:spPr>
              <a:xfrm>
                <a:off x="2502" y="1618"/>
                <a:ext cx="300" cy="300"/>
              </a:xfrm>
              <a:custGeom>
                <a:avLst/>
                <a:gdLst/>
                <a:ahLst/>
                <a:cxnLst/>
                <a:rect l="0" t="0" r="0" b="0"/>
                <a:pathLst>
                  <a:path w="120000" h="120000" extrusionOk="0">
                    <a:moveTo>
                      <a:pt x="107628" y="0"/>
                    </a:moveTo>
                    <a:cubicBezTo>
                      <a:pt x="12371" y="0"/>
                      <a:pt x="12371" y="0"/>
                      <a:pt x="12371" y="0"/>
                    </a:cubicBezTo>
                    <a:cubicBezTo>
                      <a:pt x="4948" y="0"/>
                      <a:pt x="0" y="4948"/>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4948"/>
                      <a:pt x="113814" y="0"/>
                      <a:pt x="107628" y="0"/>
                    </a:cubicBezTo>
                    <a:close/>
                    <a:moveTo>
                      <a:pt x="115051" y="107628"/>
                    </a:moveTo>
                    <a:cubicBezTo>
                      <a:pt x="115051" y="111340"/>
                      <a:pt x="111340" y="115051"/>
                      <a:pt x="107628" y="115051"/>
                    </a:cubicBezTo>
                    <a:cubicBezTo>
                      <a:pt x="12371" y="115051"/>
                      <a:pt x="12371" y="115051"/>
                      <a:pt x="12371" y="115051"/>
                    </a:cubicBezTo>
                    <a:cubicBezTo>
                      <a:pt x="8659" y="115051"/>
                      <a:pt x="4948" y="111340"/>
                      <a:pt x="4948" y="107628"/>
                    </a:cubicBezTo>
                    <a:cubicBezTo>
                      <a:pt x="4948" y="94020"/>
                      <a:pt x="4948" y="94020"/>
                      <a:pt x="4948" y="94020"/>
                    </a:cubicBezTo>
                    <a:cubicBezTo>
                      <a:pt x="115051" y="94020"/>
                      <a:pt x="115051" y="94020"/>
                      <a:pt x="115051" y="94020"/>
                    </a:cubicBezTo>
                    <a:lnTo>
                      <a:pt x="115051" y="107628"/>
                    </a:lnTo>
                    <a:close/>
                    <a:moveTo>
                      <a:pt x="115051" y="25979"/>
                    </a:moveTo>
                    <a:cubicBezTo>
                      <a:pt x="4948" y="25979"/>
                      <a:pt x="4948" y="25979"/>
                      <a:pt x="4948" y="25979"/>
                    </a:cubicBezTo>
                    <a:cubicBezTo>
                      <a:pt x="4948" y="12371"/>
                      <a:pt x="4948" y="12371"/>
                      <a:pt x="4948" y="12371"/>
                    </a:cubicBezTo>
                    <a:cubicBezTo>
                      <a:pt x="4948" y="8659"/>
                      <a:pt x="8659" y="4948"/>
                      <a:pt x="12371" y="4948"/>
                    </a:cubicBezTo>
                    <a:cubicBezTo>
                      <a:pt x="107628" y="4948"/>
                      <a:pt x="107628" y="4948"/>
                      <a:pt x="107628" y="4948"/>
                    </a:cubicBezTo>
                    <a:cubicBezTo>
                      <a:pt x="111340" y="4948"/>
                      <a:pt x="115051" y="8659"/>
                      <a:pt x="115051" y="12371"/>
                    </a:cubicBezTo>
                    <a:lnTo>
                      <a:pt x="115051" y="25979"/>
                    </a:lnTo>
                    <a:close/>
                    <a:moveTo>
                      <a:pt x="54432" y="103917"/>
                    </a:moveTo>
                    <a:cubicBezTo>
                      <a:pt x="54432" y="101443"/>
                      <a:pt x="56907" y="98969"/>
                      <a:pt x="59381" y="98969"/>
                    </a:cubicBezTo>
                    <a:cubicBezTo>
                      <a:pt x="63092" y="98969"/>
                      <a:pt x="65567" y="101443"/>
                      <a:pt x="65567" y="103917"/>
                    </a:cubicBezTo>
                    <a:cubicBezTo>
                      <a:pt x="65567" y="107628"/>
                      <a:pt x="63092" y="110103"/>
                      <a:pt x="59381" y="110103"/>
                    </a:cubicBezTo>
                    <a:cubicBezTo>
                      <a:pt x="56907" y="110103"/>
                      <a:pt x="54432" y="107628"/>
                      <a:pt x="54432" y="103917"/>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2" name="Shape 972"/>
              <p:cNvSpPr/>
              <p:nvPr/>
            </p:nvSpPr>
            <p:spPr>
              <a:xfrm>
                <a:off x="1990" y="2084"/>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3" name="Shape 973"/>
              <p:cNvSpPr/>
              <p:nvPr/>
            </p:nvSpPr>
            <p:spPr>
              <a:xfrm>
                <a:off x="1965" y="2057"/>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4" name="Shape 974"/>
              <p:cNvSpPr/>
              <p:nvPr/>
            </p:nvSpPr>
            <p:spPr>
              <a:xfrm>
                <a:off x="1965" y="203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5" name="Shape 975"/>
              <p:cNvSpPr/>
              <p:nvPr/>
            </p:nvSpPr>
            <p:spPr>
              <a:xfrm>
                <a:off x="1990" y="2057"/>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6" name="Shape 976"/>
              <p:cNvSpPr/>
              <p:nvPr/>
            </p:nvSpPr>
            <p:spPr>
              <a:xfrm>
                <a:off x="2016" y="2057"/>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7" name="Shape 977"/>
              <p:cNvSpPr/>
              <p:nvPr/>
            </p:nvSpPr>
            <p:spPr>
              <a:xfrm>
                <a:off x="2016" y="203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8" name="Shape 978"/>
              <p:cNvSpPr/>
              <p:nvPr/>
            </p:nvSpPr>
            <p:spPr>
              <a:xfrm>
                <a:off x="2016" y="2084"/>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9" name="Shape 979"/>
              <p:cNvSpPr/>
              <p:nvPr/>
            </p:nvSpPr>
            <p:spPr>
              <a:xfrm>
                <a:off x="1990" y="203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0" name="Shape 980"/>
              <p:cNvSpPr/>
              <p:nvPr/>
            </p:nvSpPr>
            <p:spPr>
              <a:xfrm>
                <a:off x="1965" y="2084"/>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1" name="Shape 981"/>
              <p:cNvSpPr/>
              <p:nvPr/>
            </p:nvSpPr>
            <p:spPr>
              <a:xfrm>
                <a:off x="1913" y="2084"/>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2" name="Shape 982"/>
              <p:cNvSpPr/>
              <p:nvPr/>
            </p:nvSpPr>
            <p:spPr>
              <a:xfrm>
                <a:off x="1913" y="2057"/>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3" name="Shape 983"/>
              <p:cNvSpPr/>
              <p:nvPr/>
            </p:nvSpPr>
            <p:spPr>
              <a:xfrm>
                <a:off x="1938" y="203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4" name="Shape 984"/>
              <p:cNvSpPr/>
              <p:nvPr/>
            </p:nvSpPr>
            <p:spPr>
              <a:xfrm>
                <a:off x="1938" y="2084"/>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5" name="Shape 985"/>
              <p:cNvSpPr/>
              <p:nvPr/>
            </p:nvSpPr>
            <p:spPr>
              <a:xfrm>
                <a:off x="1913" y="203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6" name="Shape 986"/>
              <p:cNvSpPr/>
              <p:nvPr/>
            </p:nvSpPr>
            <p:spPr>
              <a:xfrm>
                <a:off x="1938" y="2057"/>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7" name="Shape 987"/>
              <p:cNvSpPr/>
              <p:nvPr/>
            </p:nvSpPr>
            <p:spPr>
              <a:xfrm>
                <a:off x="1928" y="196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8" name="Shape 988"/>
              <p:cNvSpPr/>
              <p:nvPr/>
            </p:nvSpPr>
            <p:spPr>
              <a:xfrm>
                <a:off x="2000" y="196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9" name="Shape 989"/>
              <p:cNvSpPr/>
              <p:nvPr/>
            </p:nvSpPr>
            <p:spPr>
              <a:xfrm>
                <a:off x="1889" y="1976"/>
                <a:ext cx="300" cy="300"/>
              </a:xfrm>
              <a:custGeom>
                <a:avLst/>
                <a:gdLst/>
                <a:ahLst/>
                <a:cxnLst/>
                <a:rect l="0" t="0" r="0" b="0"/>
                <a:pathLst>
                  <a:path w="120000" h="120000" extrusionOk="0">
                    <a:moveTo>
                      <a:pt x="99036" y="0"/>
                    </a:moveTo>
                    <a:lnTo>
                      <a:pt x="99036" y="17483"/>
                    </a:lnTo>
                    <a:lnTo>
                      <a:pt x="72289" y="17483"/>
                    </a:lnTo>
                    <a:lnTo>
                      <a:pt x="72289" y="0"/>
                    </a:lnTo>
                    <a:lnTo>
                      <a:pt x="47710" y="0"/>
                    </a:lnTo>
                    <a:lnTo>
                      <a:pt x="47710" y="17483"/>
                    </a:lnTo>
                    <a:lnTo>
                      <a:pt x="19518" y="17483"/>
                    </a:lnTo>
                    <a:lnTo>
                      <a:pt x="19518" y="0"/>
                    </a:lnTo>
                    <a:lnTo>
                      <a:pt x="0" y="0"/>
                    </a:lnTo>
                    <a:lnTo>
                      <a:pt x="0" y="120000"/>
                    </a:lnTo>
                    <a:lnTo>
                      <a:pt x="119999" y="120000"/>
                    </a:lnTo>
                    <a:lnTo>
                      <a:pt x="119999" y="0"/>
                    </a:lnTo>
                    <a:lnTo>
                      <a:pt x="99036" y="0"/>
                    </a:lnTo>
                    <a:close/>
                    <a:moveTo>
                      <a:pt x="114939" y="114437"/>
                    </a:moveTo>
                    <a:lnTo>
                      <a:pt x="5060" y="114437"/>
                    </a:lnTo>
                    <a:lnTo>
                      <a:pt x="5060" y="27019"/>
                    </a:lnTo>
                    <a:lnTo>
                      <a:pt x="114939" y="27019"/>
                    </a:lnTo>
                    <a:lnTo>
                      <a:pt x="114939" y="114437"/>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0" name="Shape 990"/>
              <p:cNvSpPr/>
              <p:nvPr/>
            </p:nvSpPr>
            <p:spPr>
              <a:xfrm>
                <a:off x="2208" y="126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6000"/>
                    </a:moveTo>
                    <a:cubicBezTo>
                      <a:pt x="115200" y="38400"/>
                      <a:pt x="115200" y="38400"/>
                      <a:pt x="115200" y="38400"/>
                    </a:cubicBezTo>
                    <a:cubicBezTo>
                      <a:pt x="4800" y="38400"/>
                      <a:pt x="4800" y="38400"/>
                      <a:pt x="4800" y="38400"/>
                    </a:cubicBezTo>
                    <a:cubicBezTo>
                      <a:pt x="4800" y="6000"/>
                      <a:pt x="4800" y="6000"/>
                      <a:pt x="4800" y="6000"/>
                    </a:cubicBezTo>
                    <a:lnTo>
                      <a:pt x="115200" y="60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5200"/>
                    </a:moveTo>
                    <a:cubicBezTo>
                      <a:pt x="18000" y="25200"/>
                      <a:pt x="18000" y="25200"/>
                      <a:pt x="18000" y="25200"/>
                    </a:cubicBezTo>
                    <a:cubicBezTo>
                      <a:pt x="18000" y="19200"/>
                      <a:pt x="18000" y="19200"/>
                      <a:pt x="18000" y="19200"/>
                    </a:cubicBezTo>
                    <a:cubicBezTo>
                      <a:pt x="62400" y="19200"/>
                      <a:pt x="62400" y="19200"/>
                      <a:pt x="62400" y="19200"/>
                    </a:cubicBezTo>
                    <a:lnTo>
                      <a:pt x="62400" y="252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3600"/>
                    </a:moveTo>
                    <a:cubicBezTo>
                      <a:pt x="18000" y="57600"/>
                      <a:pt x="18000" y="57600"/>
                      <a:pt x="18000" y="57600"/>
                    </a:cubicBezTo>
                    <a:cubicBezTo>
                      <a:pt x="62400" y="57600"/>
                      <a:pt x="62400" y="57600"/>
                      <a:pt x="62400" y="57600"/>
                    </a:cubicBezTo>
                    <a:cubicBezTo>
                      <a:pt x="62400" y="63600"/>
                      <a:pt x="62400" y="63600"/>
                      <a:pt x="62400" y="63600"/>
                    </a:cubicBezTo>
                    <a:lnTo>
                      <a:pt x="18000" y="636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2000"/>
                      <a:pt x="62400" y="102000"/>
                      <a:pt x="62400" y="102000"/>
                    </a:cubicBezTo>
                    <a:cubicBezTo>
                      <a:pt x="18000" y="102000"/>
                      <a:pt x="18000" y="102000"/>
                      <a:pt x="18000" y="1020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1" name="Shape 991"/>
              <p:cNvSpPr/>
              <p:nvPr/>
            </p:nvSpPr>
            <p:spPr>
              <a:xfrm>
                <a:off x="1958" y="952"/>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000" y="0"/>
                      <a:pt x="39545" y="0"/>
                      <a:pt x="0" y="4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2" name="Shape 992"/>
              <p:cNvSpPr/>
              <p:nvPr/>
            </p:nvSpPr>
            <p:spPr>
              <a:xfrm>
                <a:off x="1958" y="101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3" name="Shape 993"/>
              <p:cNvSpPr/>
              <p:nvPr/>
            </p:nvSpPr>
            <p:spPr>
              <a:xfrm>
                <a:off x="1958" y="1057"/>
                <a:ext cx="0" cy="0"/>
              </a:xfrm>
              <a:custGeom>
                <a:avLst/>
                <a:gdLst/>
                <a:ahLst/>
                <a:cxnLst/>
                <a:rect l="0" t="0" r="0" b="0"/>
                <a:pathLst>
                  <a:path w="120000" h="120000" extrusionOk="0">
                    <a:moveTo>
                      <a:pt x="0" y="80000"/>
                    </a:moveTo>
                    <a:cubicBezTo>
                      <a:pt x="45000" y="120000"/>
                      <a:pt x="79090" y="120000"/>
                      <a:pt x="120000" y="80000"/>
                    </a:cubicBezTo>
                    <a:cubicBezTo>
                      <a:pt x="120000" y="0"/>
                      <a:pt x="120000" y="0"/>
                      <a:pt x="120000" y="0"/>
                    </a:cubicBezTo>
                    <a:cubicBezTo>
                      <a:pt x="0" y="0"/>
                      <a:pt x="0" y="0"/>
                      <a:pt x="0" y="0"/>
                    </a:cubicBezTo>
                    <a:lnTo>
                      <a:pt x="0" y="8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4" name="Shape 994"/>
              <p:cNvSpPr/>
              <p:nvPr/>
            </p:nvSpPr>
            <p:spPr>
              <a:xfrm>
                <a:off x="2370" y="729"/>
                <a:ext cx="300" cy="300"/>
              </a:xfrm>
              <a:custGeom>
                <a:avLst/>
                <a:gdLst/>
                <a:ahLst/>
                <a:cxnLst/>
                <a:rect l="0" t="0" r="0" b="0"/>
                <a:pathLst>
                  <a:path w="120000" h="120000" extrusionOk="0">
                    <a:moveTo>
                      <a:pt x="83076" y="53964"/>
                    </a:moveTo>
                    <a:lnTo>
                      <a:pt x="37633" y="53964"/>
                    </a:lnTo>
                    <a:lnTo>
                      <a:pt x="37633" y="48994"/>
                    </a:lnTo>
                    <a:lnTo>
                      <a:pt x="83076" y="48994"/>
                    </a:lnTo>
                    <a:lnTo>
                      <a:pt x="83076" y="53964"/>
                    </a:lnTo>
                    <a:close/>
                    <a:moveTo>
                      <a:pt x="83076" y="68165"/>
                    </a:moveTo>
                    <a:lnTo>
                      <a:pt x="37633" y="68165"/>
                    </a:lnTo>
                    <a:lnTo>
                      <a:pt x="37633" y="73846"/>
                    </a:lnTo>
                    <a:lnTo>
                      <a:pt x="83076" y="73846"/>
                    </a:lnTo>
                    <a:lnTo>
                      <a:pt x="83076" y="68165"/>
                    </a:lnTo>
                    <a:close/>
                    <a:moveTo>
                      <a:pt x="83076" y="27692"/>
                    </a:moveTo>
                    <a:lnTo>
                      <a:pt x="37633" y="27692"/>
                    </a:lnTo>
                    <a:lnTo>
                      <a:pt x="37633" y="33372"/>
                    </a:lnTo>
                    <a:lnTo>
                      <a:pt x="83076" y="33372"/>
                    </a:lnTo>
                    <a:lnTo>
                      <a:pt x="83076" y="27692"/>
                    </a:lnTo>
                    <a:close/>
                    <a:moveTo>
                      <a:pt x="83076" y="89467"/>
                    </a:moveTo>
                    <a:lnTo>
                      <a:pt x="37633" y="89467"/>
                    </a:lnTo>
                    <a:lnTo>
                      <a:pt x="37633" y="94437"/>
                    </a:lnTo>
                    <a:lnTo>
                      <a:pt x="83076" y="94437"/>
                    </a:lnTo>
                    <a:lnTo>
                      <a:pt x="83076" y="89467"/>
                    </a:lnTo>
                    <a:close/>
                    <a:moveTo>
                      <a:pt x="120000" y="120000"/>
                    </a:moveTo>
                    <a:lnTo>
                      <a:pt x="0" y="120000"/>
                    </a:lnTo>
                    <a:lnTo>
                      <a:pt x="0" y="0"/>
                    </a:lnTo>
                    <a:lnTo>
                      <a:pt x="120000" y="0"/>
                    </a:lnTo>
                    <a:lnTo>
                      <a:pt x="120000" y="120000"/>
                    </a:lnTo>
                    <a:close/>
                    <a:moveTo>
                      <a:pt x="115029" y="5680"/>
                    </a:moveTo>
                    <a:lnTo>
                      <a:pt x="6390" y="5680"/>
                    </a:lnTo>
                    <a:lnTo>
                      <a:pt x="6390" y="115029"/>
                    </a:lnTo>
                    <a:lnTo>
                      <a:pt x="115029" y="115029"/>
                    </a:lnTo>
                    <a:lnTo>
                      <a:pt x="115029" y="568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5" name="Shape 995"/>
              <p:cNvSpPr/>
              <p:nvPr/>
            </p:nvSpPr>
            <p:spPr>
              <a:xfrm>
                <a:off x="2990" y="713"/>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3814"/>
                      <a:pt x="102089" y="113814"/>
                    </a:cubicBezTo>
                    <a:cubicBezTo>
                      <a:pt x="17910" y="113814"/>
                      <a:pt x="17910" y="113814"/>
                      <a:pt x="17910" y="113814"/>
                    </a:cubicBezTo>
                    <a:cubicBezTo>
                      <a:pt x="12537" y="113814"/>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6" name="Shape 996"/>
              <p:cNvSpPr/>
              <p:nvPr/>
            </p:nvSpPr>
            <p:spPr>
              <a:xfrm>
                <a:off x="791" y="3109"/>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7" name="Shape 997"/>
              <p:cNvSpPr/>
              <p:nvPr/>
            </p:nvSpPr>
            <p:spPr>
              <a:xfrm>
                <a:off x="4299" y="776"/>
                <a:ext cx="0" cy="300"/>
              </a:xfrm>
              <a:custGeom>
                <a:avLst/>
                <a:gdLst/>
                <a:ahLst/>
                <a:cxnLst/>
                <a:rect l="0" t="0" r="0" b="0"/>
                <a:pathLst>
                  <a:path w="120000" h="120000" extrusionOk="0">
                    <a:moveTo>
                      <a:pt x="118651" y="108260"/>
                    </a:moveTo>
                    <a:cubicBezTo>
                      <a:pt x="83595" y="35217"/>
                      <a:pt x="83595" y="35217"/>
                      <a:pt x="83595" y="35217"/>
                    </a:cubicBezTo>
                    <a:cubicBezTo>
                      <a:pt x="83595" y="32608"/>
                      <a:pt x="83595" y="16956"/>
                      <a:pt x="83595" y="5217"/>
                    </a:cubicBezTo>
                    <a:cubicBezTo>
                      <a:pt x="86292" y="5217"/>
                      <a:pt x="86292" y="5217"/>
                      <a:pt x="86292" y="5217"/>
                    </a:cubicBezTo>
                    <a:cubicBezTo>
                      <a:pt x="86292" y="0"/>
                      <a:pt x="86292" y="0"/>
                      <a:pt x="86292" y="0"/>
                    </a:cubicBezTo>
                    <a:cubicBezTo>
                      <a:pt x="32359" y="0"/>
                      <a:pt x="32359" y="0"/>
                      <a:pt x="32359" y="0"/>
                    </a:cubicBezTo>
                    <a:cubicBezTo>
                      <a:pt x="32359" y="5217"/>
                      <a:pt x="32359" y="5217"/>
                      <a:pt x="32359" y="5217"/>
                    </a:cubicBezTo>
                    <a:cubicBezTo>
                      <a:pt x="36404" y="5217"/>
                      <a:pt x="36404" y="5217"/>
                      <a:pt x="36404" y="5217"/>
                    </a:cubicBezTo>
                    <a:cubicBezTo>
                      <a:pt x="36404" y="35217"/>
                      <a:pt x="36404" y="35217"/>
                      <a:pt x="36404" y="35217"/>
                    </a:cubicBezTo>
                    <a:cubicBezTo>
                      <a:pt x="1348" y="108260"/>
                      <a:pt x="1348" y="108260"/>
                      <a:pt x="1348" y="108260"/>
                    </a:cubicBezTo>
                    <a:cubicBezTo>
                      <a:pt x="0" y="110869"/>
                      <a:pt x="0" y="113478"/>
                      <a:pt x="2696" y="116086"/>
                    </a:cubicBezTo>
                    <a:cubicBezTo>
                      <a:pt x="4044" y="118695"/>
                      <a:pt x="6741" y="120000"/>
                      <a:pt x="9438" y="120000"/>
                    </a:cubicBezTo>
                    <a:cubicBezTo>
                      <a:pt x="110561" y="120000"/>
                      <a:pt x="110561" y="120000"/>
                      <a:pt x="110561" y="120000"/>
                    </a:cubicBezTo>
                    <a:cubicBezTo>
                      <a:pt x="113258" y="120000"/>
                      <a:pt x="115955" y="118695"/>
                      <a:pt x="117303" y="116086"/>
                    </a:cubicBezTo>
                    <a:cubicBezTo>
                      <a:pt x="118651" y="113478"/>
                      <a:pt x="120000" y="110869"/>
                      <a:pt x="118651" y="108260"/>
                    </a:cubicBezTo>
                    <a:close/>
                    <a:moveTo>
                      <a:pt x="74157" y="101739"/>
                    </a:moveTo>
                    <a:cubicBezTo>
                      <a:pt x="71460" y="101739"/>
                      <a:pt x="68764" y="99130"/>
                      <a:pt x="68764" y="96521"/>
                    </a:cubicBezTo>
                    <a:cubicBezTo>
                      <a:pt x="68764" y="93913"/>
                      <a:pt x="71460" y="91304"/>
                      <a:pt x="74157" y="91304"/>
                    </a:cubicBezTo>
                    <a:cubicBezTo>
                      <a:pt x="78202" y="91304"/>
                      <a:pt x="79550" y="93913"/>
                      <a:pt x="79550" y="96521"/>
                    </a:cubicBezTo>
                    <a:cubicBezTo>
                      <a:pt x="79550" y="99130"/>
                      <a:pt x="78202" y="101739"/>
                      <a:pt x="74157" y="101739"/>
                    </a:cubicBezTo>
                    <a:close/>
                    <a:moveTo>
                      <a:pt x="68764" y="79565"/>
                    </a:moveTo>
                    <a:cubicBezTo>
                      <a:pt x="68764" y="87391"/>
                      <a:pt x="62022" y="93913"/>
                      <a:pt x="53932" y="93913"/>
                    </a:cubicBezTo>
                    <a:cubicBezTo>
                      <a:pt x="45842" y="93913"/>
                      <a:pt x="39101" y="87391"/>
                      <a:pt x="39101" y="79565"/>
                    </a:cubicBezTo>
                    <a:cubicBezTo>
                      <a:pt x="20224" y="79565"/>
                      <a:pt x="20224" y="79565"/>
                      <a:pt x="20224" y="79565"/>
                    </a:cubicBezTo>
                    <a:cubicBezTo>
                      <a:pt x="41797" y="36521"/>
                      <a:pt x="41797" y="36521"/>
                      <a:pt x="41797" y="36521"/>
                    </a:cubicBezTo>
                    <a:cubicBezTo>
                      <a:pt x="41797" y="5217"/>
                      <a:pt x="41797" y="5217"/>
                      <a:pt x="41797" y="5217"/>
                    </a:cubicBezTo>
                    <a:cubicBezTo>
                      <a:pt x="78202" y="5217"/>
                      <a:pt x="78202" y="5217"/>
                      <a:pt x="78202" y="5217"/>
                    </a:cubicBezTo>
                    <a:cubicBezTo>
                      <a:pt x="78202" y="24782"/>
                      <a:pt x="78202" y="32608"/>
                      <a:pt x="78202" y="35217"/>
                    </a:cubicBezTo>
                    <a:cubicBezTo>
                      <a:pt x="57977" y="35217"/>
                      <a:pt x="57977" y="35217"/>
                      <a:pt x="57977" y="35217"/>
                    </a:cubicBezTo>
                    <a:cubicBezTo>
                      <a:pt x="57977" y="40434"/>
                      <a:pt x="57977" y="40434"/>
                      <a:pt x="57977" y="40434"/>
                    </a:cubicBezTo>
                    <a:cubicBezTo>
                      <a:pt x="79550" y="40434"/>
                      <a:pt x="79550" y="40434"/>
                      <a:pt x="79550" y="40434"/>
                    </a:cubicBezTo>
                    <a:cubicBezTo>
                      <a:pt x="82247" y="45652"/>
                      <a:pt x="82247" y="45652"/>
                      <a:pt x="82247" y="45652"/>
                    </a:cubicBezTo>
                    <a:cubicBezTo>
                      <a:pt x="63370" y="45652"/>
                      <a:pt x="63370" y="45652"/>
                      <a:pt x="63370" y="45652"/>
                    </a:cubicBezTo>
                    <a:cubicBezTo>
                      <a:pt x="63370" y="52173"/>
                      <a:pt x="63370" y="52173"/>
                      <a:pt x="63370" y="52173"/>
                    </a:cubicBezTo>
                    <a:cubicBezTo>
                      <a:pt x="84943" y="52173"/>
                      <a:pt x="84943" y="52173"/>
                      <a:pt x="84943" y="52173"/>
                    </a:cubicBezTo>
                    <a:cubicBezTo>
                      <a:pt x="84943" y="50869"/>
                      <a:pt x="84943" y="50869"/>
                      <a:pt x="84943" y="50869"/>
                    </a:cubicBezTo>
                    <a:cubicBezTo>
                      <a:pt x="87640" y="57391"/>
                      <a:pt x="87640" y="57391"/>
                      <a:pt x="87640" y="57391"/>
                    </a:cubicBezTo>
                    <a:cubicBezTo>
                      <a:pt x="67415" y="57391"/>
                      <a:pt x="67415" y="57391"/>
                      <a:pt x="67415" y="57391"/>
                    </a:cubicBezTo>
                    <a:cubicBezTo>
                      <a:pt x="67415" y="62608"/>
                      <a:pt x="67415" y="62608"/>
                      <a:pt x="67415" y="62608"/>
                    </a:cubicBezTo>
                    <a:cubicBezTo>
                      <a:pt x="90337" y="62608"/>
                      <a:pt x="90337" y="62608"/>
                      <a:pt x="90337" y="62608"/>
                    </a:cubicBezTo>
                    <a:cubicBezTo>
                      <a:pt x="90337" y="62608"/>
                      <a:pt x="90337" y="62608"/>
                      <a:pt x="90337" y="62608"/>
                    </a:cubicBezTo>
                    <a:cubicBezTo>
                      <a:pt x="98426" y="79565"/>
                      <a:pt x="98426" y="79565"/>
                      <a:pt x="98426" y="79565"/>
                    </a:cubicBezTo>
                    <a:lnTo>
                      <a:pt x="68764" y="7956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8" name="Shape 998"/>
              <p:cNvSpPr/>
              <p:nvPr/>
            </p:nvSpPr>
            <p:spPr>
              <a:xfrm>
                <a:off x="4350" y="855"/>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9" name="Shape 999"/>
              <p:cNvSpPr/>
              <p:nvPr/>
            </p:nvSpPr>
            <p:spPr>
              <a:xfrm>
                <a:off x="4799" y="860"/>
                <a:ext cx="300" cy="0"/>
              </a:xfrm>
              <a:custGeom>
                <a:avLst/>
                <a:gdLst/>
                <a:ahLst/>
                <a:cxnLst/>
                <a:rect l="0" t="0" r="0" b="0"/>
                <a:pathLst>
                  <a:path w="120000" h="120000" extrusionOk="0">
                    <a:moveTo>
                      <a:pt x="93600" y="92093"/>
                    </a:moveTo>
                    <a:cubicBezTo>
                      <a:pt x="93600" y="92093"/>
                      <a:pt x="93600" y="92093"/>
                      <a:pt x="93600" y="92093"/>
                    </a:cubicBezTo>
                    <a:cubicBezTo>
                      <a:pt x="93600" y="0"/>
                      <a:pt x="93600" y="0"/>
                      <a:pt x="93600" y="0"/>
                    </a:cubicBezTo>
                    <a:cubicBezTo>
                      <a:pt x="26400" y="0"/>
                      <a:pt x="26400" y="0"/>
                      <a:pt x="26400" y="0"/>
                    </a:cubicBezTo>
                    <a:cubicBezTo>
                      <a:pt x="26400" y="92093"/>
                      <a:pt x="26400" y="92093"/>
                      <a:pt x="26400" y="92093"/>
                    </a:cubicBezTo>
                    <a:cubicBezTo>
                      <a:pt x="26400" y="92093"/>
                      <a:pt x="26400" y="92093"/>
                      <a:pt x="26400" y="92093"/>
                    </a:cubicBezTo>
                    <a:cubicBezTo>
                      <a:pt x="0" y="92093"/>
                      <a:pt x="0" y="92093"/>
                      <a:pt x="0" y="92093"/>
                    </a:cubicBezTo>
                    <a:cubicBezTo>
                      <a:pt x="0" y="120000"/>
                      <a:pt x="0" y="120000"/>
                      <a:pt x="0" y="120000"/>
                    </a:cubicBezTo>
                    <a:cubicBezTo>
                      <a:pt x="120000" y="120000"/>
                      <a:pt x="120000" y="120000"/>
                      <a:pt x="120000" y="120000"/>
                    </a:cubicBezTo>
                    <a:cubicBezTo>
                      <a:pt x="120000" y="92093"/>
                      <a:pt x="120000" y="92093"/>
                      <a:pt x="120000" y="92093"/>
                    </a:cubicBezTo>
                    <a:lnTo>
                      <a:pt x="93600" y="92093"/>
                    </a:lnTo>
                    <a:close/>
                    <a:moveTo>
                      <a:pt x="79200" y="78139"/>
                    </a:moveTo>
                    <a:cubicBezTo>
                      <a:pt x="79200" y="78139"/>
                      <a:pt x="79200" y="78139"/>
                      <a:pt x="79200" y="78139"/>
                    </a:cubicBezTo>
                    <a:cubicBezTo>
                      <a:pt x="42000" y="78139"/>
                      <a:pt x="42000" y="78139"/>
                      <a:pt x="42000" y="78139"/>
                    </a:cubicBezTo>
                    <a:cubicBezTo>
                      <a:pt x="42000" y="78139"/>
                      <a:pt x="42000" y="78139"/>
                      <a:pt x="42000" y="78139"/>
                    </a:cubicBezTo>
                    <a:cubicBezTo>
                      <a:pt x="42000" y="27906"/>
                      <a:pt x="42000" y="27906"/>
                      <a:pt x="42000" y="27906"/>
                    </a:cubicBezTo>
                    <a:cubicBezTo>
                      <a:pt x="79200" y="27906"/>
                      <a:pt x="79200" y="27906"/>
                      <a:pt x="79200" y="27906"/>
                    </a:cubicBezTo>
                    <a:lnTo>
                      <a:pt x="79200" y="7813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0" name="Shape 1000"/>
              <p:cNvSpPr/>
              <p:nvPr/>
            </p:nvSpPr>
            <p:spPr>
              <a:xfrm>
                <a:off x="4799" y="953"/>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1" name="Shape 1001"/>
              <p:cNvSpPr/>
              <p:nvPr/>
            </p:nvSpPr>
            <p:spPr>
              <a:xfrm>
                <a:off x="4799" y="986"/>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2" name="Shape 1002"/>
              <p:cNvSpPr/>
              <p:nvPr/>
            </p:nvSpPr>
            <p:spPr>
              <a:xfrm>
                <a:off x="4799" y="1019"/>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3" name="Shape 1003"/>
              <p:cNvSpPr/>
              <p:nvPr/>
            </p:nvSpPr>
            <p:spPr>
              <a:xfrm>
                <a:off x="5172" y="1550"/>
                <a:ext cx="300" cy="0"/>
              </a:xfrm>
              <a:custGeom>
                <a:avLst/>
                <a:gdLst/>
                <a:ahLst/>
                <a:cxnLst/>
                <a:rect l="0" t="0" r="0" b="0"/>
                <a:pathLst>
                  <a:path w="120000" h="120000" extrusionOk="0">
                    <a:moveTo>
                      <a:pt x="99428" y="32592"/>
                    </a:moveTo>
                    <a:cubicBezTo>
                      <a:pt x="97714" y="25185"/>
                      <a:pt x="94285" y="17777"/>
                      <a:pt x="87428" y="13333"/>
                    </a:cubicBezTo>
                    <a:cubicBezTo>
                      <a:pt x="86571" y="11851"/>
                      <a:pt x="83142" y="10370"/>
                      <a:pt x="78857" y="10370"/>
                    </a:cubicBezTo>
                    <a:cubicBezTo>
                      <a:pt x="75428" y="10370"/>
                      <a:pt x="72857" y="11851"/>
                      <a:pt x="70285" y="13333"/>
                    </a:cubicBezTo>
                    <a:cubicBezTo>
                      <a:pt x="67714" y="10370"/>
                      <a:pt x="64285" y="7407"/>
                      <a:pt x="59142" y="7407"/>
                    </a:cubicBezTo>
                    <a:cubicBezTo>
                      <a:pt x="58285" y="7407"/>
                      <a:pt x="56571" y="8888"/>
                      <a:pt x="54857" y="8888"/>
                    </a:cubicBezTo>
                    <a:cubicBezTo>
                      <a:pt x="52285" y="4444"/>
                      <a:pt x="47142" y="0"/>
                      <a:pt x="39428" y="0"/>
                    </a:cubicBezTo>
                    <a:cubicBezTo>
                      <a:pt x="35142" y="0"/>
                      <a:pt x="31714" y="1481"/>
                      <a:pt x="26571" y="4444"/>
                    </a:cubicBezTo>
                    <a:cubicBezTo>
                      <a:pt x="26571" y="5925"/>
                      <a:pt x="15428" y="16296"/>
                      <a:pt x="15428" y="41481"/>
                    </a:cubicBezTo>
                    <a:cubicBezTo>
                      <a:pt x="14571" y="42962"/>
                      <a:pt x="14571" y="44444"/>
                      <a:pt x="13714" y="45925"/>
                    </a:cubicBezTo>
                    <a:cubicBezTo>
                      <a:pt x="12000" y="45925"/>
                      <a:pt x="10285" y="48888"/>
                      <a:pt x="8571" y="50370"/>
                    </a:cubicBezTo>
                    <a:cubicBezTo>
                      <a:pt x="4285" y="56296"/>
                      <a:pt x="0" y="66666"/>
                      <a:pt x="0" y="82962"/>
                    </a:cubicBezTo>
                    <a:cubicBezTo>
                      <a:pt x="0" y="108148"/>
                      <a:pt x="12857" y="118518"/>
                      <a:pt x="20571" y="120000"/>
                    </a:cubicBezTo>
                    <a:cubicBezTo>
                      <a:pt x="93428" y="120000"/>
                      <a:pt x="93428" y="120000"/>
                      <a:pt x="93428" y="120000"/>
                    </a:cubicBezTo>
                    <a:cubicBezTo>
                      <a:pt x="93428" y="120000"/>
                      <a:pt x="94285" y="120000"/>
                      <a:pt x="94285" y="120000"/>
                    </a:cubicBezTo>
                    <a:cubicBezTo>
                      <a:pt x="108857" y="120000"/>
                      <a:pt x="120000" y="99259"/>
                      <a:pt x="120000" y="75555"/>
                    </a:cubicBezTo>
                    <a:cubicBezTo>
                      <a:pt x="120000" y="54814"/>
                      <a:pt x="111428" y="35555"/>
                      <a:pt x="99428"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4000" y="17777"/>
                      <a:pt x="54000" y="17777"/>
                      <a:pt x="54000" y="17777"/>
                    </a:cubicBezTo>
                    <a:cubicBezTo>
                      <a:pt x="54857" y="16296"/>
                      <a:pt x="54857" y="16296"/>
                      <a:pt x="54857" y="16296"/>
                    </a:cubicBezTo>
                    <a:cubicBezTo>
                      <a:pt x="60000" y="14814"/>
                      <a:pt x="65142" y="16296"/>
                      <a:pt x="68571" y="20740"/>
                    </a:cubicBezTo>
                    <a:cubicBezTo>
                      <a:pt x="69428" y="22222"/>
                      <a:pt x="69428" y="22222"/>
                      <a:pt x="69428" y="22222"/>
                    </a:cubicBezTo>
                    <a:cubicBezTo>
                      <a:pt x="71142" y="20740"/>
                      <a:pt x="71142" y="20740"/>
                      <a:pt x="71142" y="20740"/>
                    </a:cubicBezTo>
                    <a:cubicBezTo>
                      <a:pt x="72857" y="19259"/>
                      <a:pt x="76285"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3714" y="71111"/>
                    </a:moveTo>
                    <a:cubicBezTo>
                      <a:pt x="43714" y="77037"/>
                      <a:pt x="40285" y="81481"/>
                      <a:pt x="36857" y="81481"/>
                    </a:cubicBezTo>
                    <a:cubicBezTo>
                      <a:pt x="33428" y="81481"/>
                      <a:pt x="30857" y="77037"/>
                      <a:pt x="30857" y="71111"/>
                    </a:cubicBezTo>
                    <a:cubicBezTo>
                      <a:pt x="30857" y="65185"/>
                      <a:pt x="33428" y="60740"/>
                      <a:pt x="36857" y="60740"/>
                    </a:cubicBezTo>
                    <a:cubicBezTo>
                      <a:pt x="40285" y="60740"/>
                      <a:pt x="43714" y="65185"/>
                      <a:pt x="43714" y="71111"/>
                    </a:cubicBezTo>
                    <a:close/>
                    <a:moveTo>
                      <a:pt x="70285" y="71111"/>
                    </a:moveTo>
                    <a:cubicBezTo>
                      <a:pt x="70285" y="80000"/>
                      <a:pt x="65142" y="87407"/>
                      <a:pt x="60000" y="87407"/>
                    </a:cubicBezTo>
                    <a:cubicBezTo>
                      <a:pt x="54857" y="87407"/>
                      <a:pt x="50571" y="80000"/>
                      <a:pt x="50571" y="71111"/>
                    </a:cubicBezTo>
                    <a:cubicBezTo>
                      <a:pt x="50571" y="62222"/>
                      <a:pt x="54857" y="53333"/>
                      <a:pt x="60000" y="53333"/>
                    </a:cubicBezTo>
                    <a:cubicBezTo>
                      <a:pt x="65142" y="53333"/>
                      <a:pt x="70285" y="62222"/>
                      <a:pt x="70285"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4" name="Shape 1004"/>
              <p:cNvSpPr/>
              <p:nvPr/>
            </p:nvSpPr>
            <p:spPr>
              <a:xfrm>
                <a:off x="3512" y="867"/>
                <a:ext cx="300" cy="0"/>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60000" y="8888"/>
                    </a:cubicBezTo>
                    <a:cubicBezTo>
                      <a:pt x="58285" y="8888"/>
                      <a:pt x="56571" y="8888"/>
                      <a:pt x="54857" y="8888"/>
                    </a:cubicBezTo>
                    <a:cubicBezTo>
                      <a:pt x="52285" y="5925"/>
                      <a:pt x="47142" y="0"/>
                      <a:pt x="39428" y="0"/>
                    </a:cubicBezTo>
                    <a:cubicBezTo>
                      <a:pt x="35142" y="0"/>
                      <a:pt x="31714" y="1481"/>
                      <a:pt x="27428" y="5925"/>
                    </a:cubicBezTo>
                    <a:cubicBezTo>
                      <a:pt x="26571" y="5925"/>
                      <a:pt x="15428" y="16296"/>
                      <a:pt x="15428" y="41481"/>
                    </a:cubicBezTo>
                    <a:cubicBezTo>
                      <a:pt x="14571" y="42962"/>
                      <a:pt x="14571" y="44444"/>
                      <a:pt x="13714" y="45925"/>
                    </a:cubicBezTo>
                    <a:cubicBezTo>
                      <a:pt x="12000" y="47407"/>
                      <a:pt x="10285" y="48888"/>
                      <a:pt x="8571" y="51851"/>
                    </a:cubicBezTo>
                    <a:cubicBezTo>
                      <a:pt x="4285" y="56296"/>
                      <a:pt x="0" y="66666"/>
                      <a:pt x="0" y="82962"/>
                    </a:cubicBezTo>
                    <a:cubicBezTo>
                      <a:pt x="0" y="108148"/>
                      <a:pt x="12857" y="120000"/>
                      <a:pt x="20571" y="120000"/>
                    </a:cubicBezTo>
                    <a:cubicBezTo>
                      <a:pt x="93428" y="120000"/>
                      <a:pt x="93428" y="120000"/>
                      <a:pt x="93428" y="120000"/>
                    </a:cubicBezTo>
                    <a:cubicBezTo>
                      <a:pt x="93428" y="120000"/>
                      <a:pt x="94285" y="120000"/>
                      <a:pt x="95142" y="120000"/>
                    </a:cubicBezTo>
                    <a:cubicBezTo>
                      <a:pt x="108857" y="120000"/>
                      <a:pt x="120000" y="100740"/>
                      <a:pt x="120000" y="75555"/>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5185"/>
                      <a:pt x="4285" y="82962"/>
                    </a:cubicBezTo>
                    <a:cubicBezTo>
                      <a:pt x="4285" y="69629"/>
                      <a:pt x="7714" y="62222"/>
                      <a:pt x="11142" y="57777"/>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5925"/>
                      <a:pt x="19714" y="45925"/>
                      <a:pt x="19714" y="45925"/>
                    </a:cubicBezTo>
                    <a:cubicBezTo>
                      <a:pt x="19714" y="42962"/>
                      <a:pt x="19714" y="42962"/>
                      <a:pt x="19714" y="42962"/>
                    </a:cubicBezTo>
                    <a:cubicBezTo>
                      <a:pt x="19714" y="22222"/>
                      <a:pt x="29142" y="13333"/>
                      <a:pt x="29142" y="11851"/>
                    </a:cubicBezTo>
                    <a:cubicBezTo>
                      <a:pt x="32571" y="8888"/>
                      <a:pt x="36000" y="7407"/>
                      <a:pt x="39428" y="7407"/>
                    </a:cubicBezTo>
                    <a:cubicBezTo>
                      <a:pt x="45428" y="7407"/>
                      <a:pt x="50571" y="11851"/>
                      <a:pt x="53142" y="16296"/>
                    </a:cubicBezTo>
                    <a:cubicBezTo>
                      <a:pt x="54000" y="17777"/>
                      <a:pt x="54000" y="17777"/>
                      <a:pt x="54000" y="17777"/>
                    </a:cubicBezTo>
                    <a:cubicBezTo>
                      <a:pt x="54857" y="17777"/>
                      <a:pt x="54857" y="17777"/>
                      <a:pt x="54857" y="17777"/>
                    </a:cubicBezTo>
                    <a:cubicBezTo>
                      <a:pt x="60000" y="14814"/>
                      <a:pt x="65142"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6857" y="40000"/>
                      <a:pt x="96857" y="40000"/>
                      <a:pt x="96857" y="40000"/>
                    </a:cubicBezTo>
                    <a:cubicBezTo>
                      <a:pt x="108000" y="42962"/>
                      <a:pt x="115714" y="57777"/>
                      <a:pt x="115714" y="75555"/>
                    </a:cubicBezTo>
                    <a:cubicBezTo>
                      <a:pt x="115714" y="96296"/>
                      <a:pt x="106285" y="112592"/>
                      <a:pt x="95142" y="112592"/>
                    </a:cubicBezTo>
                    <a:close/>
                    <a:moveTo>
                      <a:pt x="43714" y="71111"/>
                    </a:moveTo>
                    <a:cubicBezTo>
                      <a:pt x="43714" y="77037"/>
                      <a:pt x="40285" y="82962"/>
                      <a:pt x="36857" y="82962"/>
                    </a:cubicBezTo>
                    <a:cubicBezTo>
                      <a:pt x="33428" y="82962"/>
                      <a:pt x="30857" y="77037"/>
                      <a:pt x="30857" y="71111"/>
                    </a:cubicBezTo>
                    <a:cubicBezTo>
                      <a:pt x="30857" y="65185"/>
                      <a:pt x="33428" y="60740"/>
                      <a:pt x="36857" y="60740"/>
                    </a:cubicBezTo>
                    <a:cubicBezTo>
                      <a:pt x="40285" y="60740"/>
                      <a:pt x="43714" y="65185"/>
                      <a:pt x="43714" y="71111"/>
                    </a:cubicBezTo>
                    <a:close/>
                    <a:moveTo>
                      <a:pt x="70285" y="71111"/>
                    </a:moveTo>
                    <a:cubicBezTo>
                      <a:pt x="70285" y="81481"/>
                      <a:pt x="66000" y="88888"/>
                      <a:pt x="60000" y="88888"/>
                    </a:cubicBezTo>
                    <a:cubicBezTo>
                      <a:pt x="54857" y="88888"/>
                      <a:pt x="50571" y="81481"/>
                      <a:pt x="50571" y="71111"/>
                    </a:cubicBezTo>
                    <a:cubicBezTo>
                      <a:pt x="50571" y="62222"/>
                      <a:pt x="54857" y="54814"/>
                      <a:pt x="60000" y="54814"/>
                    </a:cubicBezTo>
                    <a:cubicBezTo>
                      <a:pt x="66000"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5" name="Shape 1005"/>
              <p:cNvSpPr/>
              <p:nvPr/>
            </p:nvSpPr>
            <p:spPr>
              <a:xfrm>
                <a:off x="2781" y="1393"/>
                <a:ext cx="300" cy="300"/>
              </a:xfrm>
              <a:custGeom>
                <a:avLst/>
                <a:gdLst/>
                <a:ahLst/>
                <a:cxnLst/>
                <a:rect l="0" t="0" r="0" b="0"/>
                <a:pathLst>
                  <a:path w="120000" h="120000" extrusionOk="0">
                    <a:moveTo>
                      <a:pt x="104914" y="39036"/>
                    </a:moveTo>
                    <a:lnTo>
                      <a:pt x="104914" y="21686"/>
                    </a:lnTo>
                    <a:lnTo>
                      <a:pt x="84342" y="21686"/>
                    </a:lnTo>
                    <a:lnTo>
                      <a:pt x="60342" y="0"/>
                    </a:lnTo>
                    <a:lnTo>
                      <a:pt x="33600" y="21686"/>
                    </a:lnTo>
                    <a:lnTo>
                      <a:pt x="13714" y="21686"/>
                    </a:lnTo>
                    <a:lnTo>
                      <a:pt x="13714" y="37590"/>
                    </a:lnTo>
                    <a:lnTo>
                      <a:pt x="0" y="49879"/>
                    </a:lnTo>
                    <a:lnTo>
                      <a:pt x="0" y="119999"/>
                    </a:lnTo>
                    <a:lnTo>
                      <a:pt x="119999" y="119999"/>
                    </a:lnTo>
                    <a:lnTo>
                      <a:pt x="119999" y="49879"/>
                    </a:lnTo>
                    <a:lnTo>
                      <a:pt x="104914" y="39036"/>
                    </a:lnTo>
                    <a:close/>
                    <a:moveTo>
                      <a:pt x="114514" y="114939"/>
                    </a:moveTo>
                    <a:lnTo>
                      <a:pt x="4114" y="114939"/>
                    </a:lnTo>
                    <a:lnTo>
                      <a:pt x="4114" y="53493"/>
                    </a:lnTo>
                    <a:lnTo>
                      <a:pt x="19200" y="41204"/>
                    </a:lnTo>
                    <a:lnTo>
                      <a:pt x="19200" y="26746"/>
                    </a:lnTo>
                    <a:lnTo>
                      <a:pt x="35657" y="26746"/>
                    </a:lnTo>
                    <a:lnTo>
                      <a:pt x="60342" y="7228"/>
                    </a:lnTo>
                    <a:lnTo>
                      <a:pt x="82285" y="26746"/>
                    </a:lnTo>
                    <a:lnTo>
                      <a:pt x="100800" y="26746"/>
                    </a:lnTo>
                    <a:lnTo>
                      <a:pt x="100800" y="41204"/>
                    </a:lnTo>
                    <a:lnTo>
                      <a:pt x="114514" y="53493"/>
                    </a:lnTo>
                    <a:lnTo>
                      <a:pt x="114514" y="114939"/>
                    </a:lnTo>
                    <a:close/>
                    <a:moveTo>
                      <a:pt x="24000" y="65783"/>
                    </a:moveTo>
                    <a:lnTo>
                      <a:pt x="60342" y="91807"/>
                    </a:lnTo>
                    <a:lnTo>
                      <a:pt x="96000" y="67228"/>
                    </a:lnTo>
                    <a:lnTo>
                      <a:pt x="96000" y="33253"/>
                    </a:lnTo>
                    <a:lnTo>
                      <a:pt x="24000" y="33253"/>
                    </a:lnTo>
                    <a:lnTo>
                      <a:pt x="24000" y="65783"/>
                    </a:lnTo>
                    <a:close/>
                    <a:moveTo>
                      <a:pt x="37714" y="41204"/>
                    </a:moveTo>
                    <a:lnTo>
                      <a:pt x="82285" y="41204"/>
                    </a:lnTo>
                    <a:lnTo>
                      <a:pt x="82285" y="47710"/>
                    </a:lnTo>
                    <a:lnTo>
                      <a:pt x="37714" y="47710"/>
                    </a:lnTo>
                    <a:lnTo>
                      <a:pt x="37714" y="41204"/>
                    </a:lnTo>
                    <a:close/>
                    <a:moveTo>
                      <a:pt x="37714" y="57108"/>
                    </a:moveTo>
                    <a:lnTo>
                      <a:pt x="82285" y="57108"/>
                    </a:lnTo>
                    <a:lnTo>
                      <a:pt x="82285" y="63614"/>
                    </a:lnTo>
                    <a:lnTo>
                      <a:pt x="37714" y="63614"/>
                    </a:lnTo>
                    <a:lnTo>
                      <a:pt x="37714" y="5710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6" name="Shape 1006"/>
              <p:cNvSpPr/>
              <p:nvPr/>
            </p:nvSpPr>
            <p:spPr>
              <a:xfrm>
                <a:off x="7253" y="308"/>
                <a:ext cx="300" cy="300"/>
              </a:xfrm>
              <a:custGeom>
                <a:avLst/>
                <a:gdLst/>
                <a:ahLst/>
                <a:cxnLst/>
                <a:rect l="0" t="0" r="0" b="0"/>
                <a:pathLst>
                  <a:path w="120000" h="120000" extrusionOk="0">
                    <a:moveTo>
                      <a:pt x="104914" y="38048"/>
                    </a:moveTo>
                    <a:lnTo>
                      <a:pt x="104914" y="20487"/>
                    </a:lnTo>
                    <a:lnTo>
                      <a:pt x="84342" y="20487"/>
                    </a:lnTo>
                    <a:lnTo>
                      <a:pt x="60342" y="0"/>
                    </a:lnTo>
                    <a:lnTo>
                      <a:pt x="33600" y="20487"/>
                    </a:lnTo>
                    <a:lnTo>
                      <a:pt x="13714" y="20487"/>
                    </a:lnTo>
                    <a:lnTo>
                      <a:pt x="13714" y="38048"/>
                    </a:lnTo>
                    <a:lnTo>
                      <a:pt x="0" y="50487"/>
                    </a:lnTo>
                    <a:lnTo>
                      <a:pt x="0" y="120000"/>
                    </a:lnTo>
                    <a:lnTo>
                      <a:pt x="119999" y="120000"/>
                    </a:lnTo>
                    <a:lnTo>
                      <a:pt x="119999" y="50487"/>
                    </a:lnTo>
                    <a:lnTo>
                      <a:pt x="104914" y="38048"/>
                    </a:lnTo>
                    <a:close/>
                    <a:moveTo>
                      <a:pt x="114514" y="114878"/>
                    </a:moveTo>
                    <a:lnTo>
                      <a:pt x="4800" y="114878"/>
                    </a:lnTo>
                    <a:lnTo>
                      <a:pt x="4800" y="52682"/>
                    </a:lnTo>
                    <a:lnTo>
                      <a:pt x="19200" y="40975"/>
                    </a:lnTo>
                    <a:lnTo>
                      <a:pt x="19200" y="27073"/>
                    </a:lnTo>
                    <a:lnTo>
                      <a:pt x="35657" y="27073"/>
                    </a:lnTo>
                    <a:lnTo>
                      <a:pt x="60342" y="5853"/>
                    </a:lnTo>
                    <a:lnTo>
                      <a:pt x="82285" y="27073"/>
                    </a:lnTo>
                    <a:lnTo>
                      <a:pt x="100800" y="27073"/>
                    </a:lnTo>
                    <a:lnTo>
                      <a:pt x="100800" y="41707"/>
                    </a:lnTo>
                    <a:lnTo>
                      <a:pt x="114514" y="52682"/>
                    </a:lnTo>
                    <a:lnTo>
                      <a:pt x="114514" y="114878"/>
                    </a:lnTo>
                    <a:close/>
                    <a:moveTo>
                      <a:pt x="24000" y="66585"/>
                    </a:moveTo>
                    <a:lnTo>
                      <a:pt x="60342" y="91463"/>
                    </a:lnTo>
                    <a:lnTo>
                      <a:pt x="96000" y="66585"/>
                    </a:lnTo>
                    <a:lnTo>
                      <a:pt x="96000" y="32926"/>
                    </a:lnTo>
                    <a:lnTo>
                      <a:pt x="24000" y="32926"/>
                    </a:lnTo>
                    <a:lnTo>
                      <a:pt x="24000" y="66585"/>
                    </a:lnTo>
                    <a:close/>
                    <a:moveTo>
                      <a:pt x="37714" y="40975"/>
                    </a:moveTo>
                    <a:lnTo>
                      <a:pt x="82285" y="40975"/>
                    </a:lnTo>
                    <a:lnTo>
                      <a:pt x="82285" y="46829"/>
                    </a:lnTo>
                    <a:lnTo>
                      <a:pt x="37714" y="46829"/>
                    </a:lnTo>
                    <a:lnTo>
                      <a:pt x="37714" y="40975"/>
                    </a:lnTo>
                    <a:close/>
                    <a:moveTo>
                      <a:pt x="37714" y="56341"/>
                    </a:moveTo>
                    <a:lnTo>
                      <a:pt x="82285" y="56341"/>
                    </a:lnTo>
                    <a:lnTo>
                      <a:pt x="82285" y="62926"/>
                    </a:lnTo>
                    <a:lnTo>
                      <a:pt x="37714" y="62926"/>
                    </a:lnTo>
                    <a:lnTo>
                      <a:pt x="37714" y="5634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7" name="Shape 1007"/>
              <p:cNvSpPr/>
              <p:nvPr/>
            </p:nvSpPr>
            <p:spPr>
              <a:xfrm>
                <a:off x="141" y="2962"/>
                <a:ext cx="300" cy="300"/>
              </a:xfrm>
              <a:custGeom>
                <a:avLst/>
                <a:gdLst/>
                <a:ahLst/>
                <a:cxnLst/>
                <a:rect l="0" t="0" r="0" b="0"/>
                <a:pathLst>
                  <a:path w="120000" h="120000" extrusionOk="0">
                    <a:moveTo>
                      <a:pt x="105681" y="39272"/>
                    </a:moveTo>
                    <a:lnTo>
                      <a:pt x="105681" y="21818"/>
                    </a:lnTo>
                    <a:lnTo>
                      <a:pt x="83863" y="21818"/>
                    </a:lnTo>
                    <a:lnTo>
                      <a:pt x="60000" y="0"/>
                    </a:lnTo>
                    <a:lnTo>
                      <a:pt x="34772" y="21818"/>
                    </a:lnTo>
                    <a:lnTo>
                      <a:pt x="15000" y="21818"/>
                    </a:lnTo>
                    <a:lnTo>
                      <a:pt x="15000" y="37818"/>
                    </a:lnTo>
                    <a:lnTo>
                      <a:pt x="0" y="50181"/>
                    </a:lnTo>
                    <a:lnTo>
                      <a:pt x="0" y="120000"/>
                    </a:lnTo>
                    <a:lnTo>
                      <a:pt x="120000" y="120000"/>
                    </a:lnTo>
                    <a:lnTo>
                      <a:pt x="120000" y="50181"/>
                    </a:lnTo>
                    <a:lnTo>
                      <a:pt x="105681" y="39272"/>
                    </a:lnTo>
                    <a:close/>
                    <a:moveTo>
                      <a:pt x="115227" y="115636"/>
                    </a:moveTo>
                    <a:lnTo>
                      <a:pt x="6136" y="115636"/>
                    </a:lnTo>
                    <a:lnTo>
                      <a:pt x="6136" y="53818"/>
                    </a:lnTo>
                    <a:lnTo>
                      <a:pt x="19772" y="41454"/>
                    </a:lnTo>
                    <a:lnTo>
                      <a:pt x="19772" y="26909"/>
                    </a:lnTo>
                    <a:lnTo>
                      <a:pt x="35454" y="26909"/>
                    </a:lnTo>
                    <a:lnTo>
                      <a:pt x="60000" y="7272"/>
                    </a:lnTo>
                    <a:lnTo>
                      <a:pt x="81818" y="26909"/>
                    </a:lnTo>
                    <a:lnTo>
                      <a:pt x="100227" y="26909"/>
                    </a:lnTo>
                    <a:lnTo>
                      <a:pt x="100227" y="41454"/>
                    </a:lnTo>
                    <a:lnTo>
                      <a:pt x="115227" y="53818"/>
                    </a:lnTo>
                    <a:lnTo>
                      <a:pt x="115227" y="115636"/>
                    </a:lnTo>
                    <a:close/>
                    <a:moveTo>
                      <a:pt x="24545" y="66181"/>
                    </a:moveTo>
                    <a:lnTo>
                      <a:pt x="60000" y="91636"/>
                    </a:lnTo>
                    <a:lnTo>
                      <a:pt x="95454" y="67636"/>
                    </a:lnTo>
                    <a:lnTo>
                      <a:pt x="95454" y="32727"/>
                    </a:lnTo>
                    <a:lnTo>
                      <a:pt x="24545" y="32727"/>
                    </a:lnTo>
                    <a:lnTo>
                      <a:pt x="24545" y="66181"/>
                    </a:lnTo>
                    <a:close/>
                    <a:moveTo>
                      <a:pt x="38181" y="41454"/>
                    </a:moveTo>
                    <a:lnTo>
                      <a:pt x="81818" y="41454"/>
                    </a:lnTo>
                    <a:lnTo>
                      <a:pt x="81818" y="48000"/>
                    </a:lnTo>
                    <a:lnTo>
                      <a:pt x="38181" y="48000"/>
                    </a:lnTo>
                    <a:lnTo>
                      <a:pt x="38181" y="41454"/>
                    </a:lnTo>
                    <a:close/>
                    <a:moveTo>
                      <a:pt x="38181" y="57454"/>
                    </a:moveTo>
                    <a:lnTo>
                      <a:pt x="81818" y="57454"/>
                    </a:lnTo>
                    <a:lnTo>
                      <a:pt x="81818" y="64000"/>
                    </a:lnTo>
                    <a:lnTo>
                      <a:pt x="38181" y="64000"/>
                    </a:lnTo>
                    <a:lnTo>
                      <a:pt x="38181" y="57454"/>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8" name="Shape 1008"/>
              <p:cNvSpPr/>
              <p:nvPr/>
            </p:nvSpPr>
            <p:spPr>
              <a:xfrm>
                <a:off x="5000" y="199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9" name="Shape 1009"/>
              <p:cNvSpPr/>
              <p:nvPr/>
            </p:nvSpPr>
            <p:spPr>
              <a:xfrm>
                <a:off x="5000" y="1968"/>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0" name="Shape 1010"/>
              <p:cNvSpPr/>
              <p:nvPr/>
            </p:nvSpPr>
            <p:spPr>
              <a:xfrm>
                <a:off x="5000" y="1944"/>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1" name="Shape 1011"/>
              <p:cNvSpPr/>
              <p:nvPr/>
            </p:nvSpPr>
            <p:spPr>
              <a:xfrm>
                <a:off x="5000" y="1922"/>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2" name="Shape 1012"/>
              <p:cNvSpPr/>
              <p:nvPr/>
            </p:nvSpPr>
            <p:spPr>
              <a:xfrm>
                <a:off x="4914" y="199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3" name="Shape 1013"/>
              <p:cNvSpPr/>
              <p:nvPr/>
            </p:nvSpPr>
            <p:spPr>
              <a:xfrm>
                <a:off x="4914" y="1968"/>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4" name="Shape 1014"/>
              <p:cNvSpPr/>
              <p:nvPr/>
            </p:nvSpPr>
            <p:spPr>
              <a:xfrm>
                <a:off x="4914" y="1944"/>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5" name="Shape 1015"/>
              <p:cNvSpPr/>
              <p:nvPr/>
            </p:nvSpPr>
            <p:spPr>
              <a:xfrm>
                <a:off x="4914" y="1922"/>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6" name="Shape 1016"/>
              <p:cNvSpPr/>
              <p:nvPr/>
            </p:nvSpPr>
            <p:spPr>
              <a:xfrm>
                <a:off x="4892" y="1895"/>
                <a:ext cx="300" cy="0"/>
              </a:xfrm>
              <a:custGeom>
                <a:avLst/>
                <a:gdLst/>
                <a:ahLst/>
                <a:cxnLst/>
                <a:rect l="0" t="0" r="0" b="0"/>
                <a:pathLst>
                  <a:path w="120000" h="120000" extrusionOk="0">
                    <a:moveTo>
                      <a:pt x="116727" y="41927"/>
                    </a:moveTo>
                    <a:cubicBezTo>
                      <a:pt x="116727" y="36144"/>
                      <a:pt x="116727" y="36144"/>
                      <a:pt x="116727" y="36144"/>
                    </a:cubicBezTo>
                    <a:cubicBezTo>
                      <a:pt x="117818" y="36144"/>
                      <a:pt x="117818" y="36144"/>
                      <a:pt x="117818" y="36144"/>
                    </a:cubicBezTo>
                    <a:cubicBezTo>
                      <a:pt x="120000" y="33253"/>
                      <a:pt x="120000" y="30361"/>
                      <a:pt x="120000" y="26024"/>
                    </a:cubicBezTo>
                    <a:cubicBezTo>
                      <a:pt x="120000" y="23132"/>
                      <a:pt x="120000" y="18795"/>
                      <a:pt x="117818" y="15903"/>
                    </a:cubicBezTo>
                    <a:cubicBezTo>
                      <a:pt x="116727" y="15903"/>
                      <a:pt x="116727" y="15903"/>
                      <a:pt x="116727" y="15903"/>
                    </a:cubicBezTo>
                    <a:cubicBezTo>
                      <a:pt x="116727" y="0"/>
                      <a:pt x="116727" y="0"/>
                      <a:pt x="116727" y="0"/>
                    </a:cubicBezTo>
                    <a:cubicBezTo>
                      <a:pt x="62181" y="0"/>
                      <a:pt x="62181" y="0"/>
                      <a:pt x="62181" y="0"/>
                    </a:cubicBezTo>
                    <a:cubicBezTo>
                      <a:pt x="57818" y="5783"/>
                      <a:pt x="57818" y="5783"/>
                      <a:pt x="57818" y="5783"/>
                    </a:cubicBezTo>
                    <a:cubicBezTo>
                      <a:pt x="52363" y="0"/>
                      <a:pt x="52363" y="0"/>
                      <a:pt x="52363" y="0"/>
                    </a:cubicBezTo>
                    <a:cubicBezTo>
                      <a:pt x="0" y="0"/>
                      <a:pt x="0" y="0"/>
                      <a:pt x="0" y="0"/>
                    </a:cubicBezTo>
                    <a:cubicBezTo>
                      <a:pt x="0" y="109879"/>
                      <a:pt x="0" y="109879"/>
                      <a:pt x="0" y="109879"/>
                    </a:cubicBezTo>
                    <a:cubicBezTo>
                      <a:pt x="50181" y="109879"/>
                      <a:pt x="50181" y="109879"/>
                      <a:pt x="50181" y="109879"/>
                    </a:cubicBezTo>
                    <a:cubicBezTo>
                      <a:pt x="57818" y="119999"/>
                      <a:pt x="57818" y="119999"/>
                      <a:pt x="57818" y="119999"/>
                    </a:cubicBezTo>
                    <a:cubicBezTo>
                      <a:pt x="64363" y="109879"/>
                      <a:pt x="64363" y="109879"/>
                      <a:pt x="64363" y="109879"/>
                    </a:cubicBezTo>
                    <a:cubicBezTo>
                      <a:pt x="116727" y="109879"/>
                      <a:pt x="116727" y="109879"/>
                      <a:pt x="116727" y="109879"/>
                    </a:cubicBezTo>
                    <a:cubicBezTo>
                      <a:pt x="116727" y="60722"/>
                      <a:pt x="116727" y="60722"/>
                      <a:pt x="116727" y="60722"/>
                    </a:cubicBezTo>
                    <a:cubicBezTo>
                      <a:pt x="117818" y="60722"/>
                      <a:pt x="117818" y="60722"/>
                      <a:pt x="117818" y="60722"/>
                    </a:cubicBezTo>
                    <a:cubicBezTo>
                      <a:pt x="120000" y="57831"/>
                      <a:pt x="120000" y="54939"/>
                      <a:pt x="120000" y="52048"/>
                    </a:cubicBezTo>
                    <a:cubicBezTo>
                      <a:pt x="120000" y="47710"/>
                      <a:pt x="120000" y="44819"/>
                      <a:pt x="117818" y="41927"/>
                    </a:cubicBezTo>
                    <a:lnTo>
                      <a:pt x="116727" y="41927"/>
                    </a:lnTo>
                    <a:close/>
                    <a:moveTo>
                      <a:pt x="5454" y="7228"/>
                    </a:moveTo>
                    <a:cubicBezTo>
                      <a:pt x="50181" y="7228"/>
                      <a:pt x="50181" y="7228"/>
                      <a:pt x="50181" y="7228"/>
                    </a:cubicBezTo>
                    <a:cubicBezTo>
                      <a:pt x="55636" y="13012"/>
                      <a:pt x="55636" y="13012"/>
                      <a:pt x="55636" y="13012"/>
                    </a:cubicBezTo>
                    <a:cubicBezTo>
                      <a:pt x="55636" y="102650"/>
                      <a:pt x="55636" y="102650"/>
                      <a:pt x="55636" y="102650"/>
                    </a:cubicBezTo>
                    <a:cubicBezTo>
                      <a:pt x="5454" y="102650"/>
                      <a:pt x="5454" y="102650"/>
                      <a:pt x="5454" y="102650"/>
                    </a:cubicBezTo>
                    <a:lnTo>
                      <a:pt x="5454" y="7228"/>
                    </a:lnTo>
                    <a:close/>
                    <a:moveTo>
                      <a:pt x="111272" y="102650"/>
                    </a:moveTo>
                    <a:cubicBezTo>
                      <a:pt x="60000" y="102650"/>
                      <a:pt x="60000" y="102650"/>
                      <a:pt x="60000" y="102650"/>
                    </a:cubicBezTo>
                    <a:cubicBezTo>
                      <a:pt x="60000" y="13012"/>
                      <a:pt x="60000" y="13012"/>
                      <a:pt x="60000" y="13012"/>
                    </a:cubicBezTo>
                    <a:cubicBezTo>
                      <a:pt x="64363" y="7228"/>
                      <a:pt x="64363" y="7228"/>
                      <a:pt x="64363" y="7228"/>
                    </a:cubicBezTo>
                    <a:cubicBezTo>
                      <a:pt x="111272" y="7228"/>
                      <a:pt x="111272" y="7228"/>
                      <a:pt x="111272" y="7228"/>
                    </a:cubicBezTo>
                    <a:lnTo>
                      <a:pt x="111272" y="10265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7" name="Shape 1017"/>
              <p:cNvSpPr/>
              <p:nvPr/>
            </p:nvSpPr>
            <p:spPr>
              <a:xfrm>
                <a:off x="4539" y="237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8" name="Shape 1018"/>
              <p:cNvSpPr/>
              <p:nvPr/>
            </p:nvSpPr>
            <p:spPr>
              <a:xfrm>
                <a:off x="4530" y="2345"/>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9" name="Shape 1019"/>
              <p:cNvSpPr/>
              <p:nvPr/>
            </p:nvSpPr>
            <p:spPr>
              <a:xfrm>
                <a:off x="4544" y="2319"/>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0" name="Shape 1020"/>
              <p:cNvSpPr/>
              <p:nvPr/>
            </p:nvSpPr>
            <p:spPr>
              <a:xfrm>
                <a:off x="4497" y="2282"/>
                <a:ext cx="300" cy="300"/>
              </a:xfrm>
              <a:custGeom>
                <a:avLst/>
                <a:gdLst/>
                <a:ahLst/>
                <a:cxnLst/>
                <a:rect l="0" t="0" r="0" b="0"/>
                <a:pathLst>
                  <a:path w="120000" h="120000" extrusionOk="0">
                    <a:moveTo>
                      <a:pt x="97864" y="82247"/>
                    </a:moveTo>
                    <a:cubicBezTo>
                      <a:pt x="95533" y="86292"/>
                      <a:pt x="95533" y="86292"/>
                      <a:pt x="95533" y="86292"/>
                    </a:cubicBezTo>
                    <a:cubicBezTo>
                      <a:pt x="87378" y="79550"/>
                      <a:pt x="87378" y="79550"/>
                      <a:pt x="87378" y="79550"/>
                    </a:cubicBezTo>
                    <a:cubicBezTo>
                      <a:pt x="99029" y="56629"/>
                      <a:pt x="94368" y="26966"/>
                      <a:pt x="75728" y="10786"/>
                    </a:cubicBezTo>
                    <a:cubicBezTo>
                      <a:pt x="67572" y="4044"/>
                      <a:pt x="58252" y="0"/>
                      <a:pt x="47766" y="0"/>
                    </a:cubicBezTo>
                    <a:cubicBezTo>
                      <a:pt x="32621" y="0"/>
                      <a:pt x="19805" y="8089"/>
                      <a:pt x="10485" y="21573"/>
                    </a:cubicBezTo>
                    <a:cubicBezTo>
                      <a:pt x="3495" y="32359"/>
                      <a:pt x="0" y="47191"/>
                      <a:pt x="2330" y="60674"/>
                    </a:cubicBezTo>
                    <a:cubicBezTo>
                      <a:pt x="3495" y="74157"/>
                      <a:pt x="10485" y="87640"/>
                      <a:pt x="19805" y="95730"/>
                    </a:cubicBezTo>
                    <a:cubicBezTo>
                      <a:pt x="27961" y="102471"/>
                      <a:pt x="37281" y="106516"/>
                      <a:pt x="47766" y="106516"/>
                    </a:cubicBezTo>
                    <a:cubicBezTo>
                      <a:pt x="60582" y="106516"/>
                      <a:pt x="72233" y="101123"/>
                      <a:pt x="80388" y="90337"/>
                    </a:cubicBezTo>
                    <a:cubicBezTo>
                      <a:pt x="88543" y="97078"/>
                      <a:pt x="88543" y="97078"/>
                      <a:pt x="88543" y="97078"/>
                    </a:cubicBezTo>
                    <a:cubicBezTo>
                      <a:pt x="86213" y="101123"/>
                      <a:pt x="86213" y="101123"/>
                      <a:pt x="86213" y="101123"/>
                    </a:cubicBezTo>
                    <a:cubicBezTo>
                      <a:pt x="107184" y="120000"/>
                      <a:pt x="107184" y="120000"/>
                      <a:pt x="107184" y="120000"/>
                    </a:cubicBezTo>
                    <a:cubicBezTo>
                      <a:pt x="120000" y="101123"/>
                      <a:pt x="120000" y="101123"/>
                      <a:pt x="120000" y="101123"/>
                    </a:cubicBezTo>
                    <a:lnTo>
                      <a:pt x="97864" y="82247"/>
                    </a:lnTo>
                    <a:close/>
                    <a:moveTo>
                      <a:pt x="47766" y="101123"/>
                    </a:moveTo>
                    <a:cubicBezTo>
                      <a:pt x="38446" y="101123"/>
                      <a:pt x="30291" y="97078"/>
                      <a:pt x="23300" y="91685"/>
                    </a:cubicBezTo>
                    <a:cubicBezTo>
                      <a:pt x="13980" y="83595"/>
                      <a:pt x="9320" y="72808"/>
                      <a:pt x="6990" y="59325"/>
                    </a:cubicBezTo>
                    <a:cubicBezTo>
                      <a:pt x="5825" y="47191"/>
                      <a:pt x="8155" y="35056"/>
                      <a:pt x="15145" y="25617"/>
                    </a:cubicBezTo>
                    <a:cubicBezTo>
                      <a:pt x="23300" y="13483"/>
                      <a:pt x="34951" y="6741"/>
                      <a:pt x="47766" y="6741"/>
                    </a:cubicBezTo>
                    <a:cubicBezTo>
                      <a:pt x="57087" y="6741"/>
                      <a:pt x="65242" y="9438"/>
                      <a:pt x="72233" y="16179"/>
                    </a:cubicBezTo>
                    <a:cubicBezTo>
                      <a:pt x="89708" y="31011"/>
                      <a:pt x="93203" y="60674"/>
                      <a:pt x="80388" y="82247"/>
                    </a:cubicBezTo>
                    <a:cubicBezTo>
                      <a:pt x="72233" y="94382"/>
                      <a:pt x="60582" y="101123"/>
                      <a:pt x="47766" y="101123"/>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1" name="Shape 1021"/>
              <p:cNvSpPr/>
              <p:nvPr/>
            </p:nvSpPr>
            <p:spPr>
              <a:xfrm>
                <a:off x="4145" y="2588"/>
                <a:ext cx="300" cy="0"/>
              </a:xfrm>
              <a:custGeom>
                <a:avLst/>
                <a:gdLst/>
                <a:ahLst/>
                <a:cxnLst/>
                <a:rect l="0" t="0" r="0" b="0"/>
                <a:pathLst>
                  <a:path w="120000" h="120000" extrusionOk="0">
                    <a:moveTo>
                      <a:pt x="110495" y="31898"/>
                    </a:moveTo>
                    <a:cubicBezTo>
                      <a:pt x="100990" y="31898"/>
                      <a:pt x="100990" y="31898"/>
                      <a:pt x="100990" y="31898"/>
                    </a:cubicBezTo>
                    <a:cubicBezTo>
                      <a:pt x="99801" y="28860"/>
                      <a:pt x="99801" y="28860"/>
                      <a:pt x="99801" y="28860"/>
                    </a:cubicBezTo>
                    <a:cubicBezTo>
                      <a:pt x="93861" y="4556"/>
                      <a:pt x="93861" y="4556"/>
                      <a:pt x="93861" y="4556"/>
                    </a:cubicBezTo>
                    <a:cubicBezTo>
                      <a:pt x="93861" y="1518"/>
                      <a:pt x="91485" y="0"/>
                      <a:pt x="89108" y="1518"/>
                    </a:cubicBezTo>
                    <a:cubicBezTo>
                      <a:pt x="2376" y="36455"/>
                      <a:pt x="2376" y="36455"/>
                      <a:pt x="2376" y="36455"/>
                    </a:cubicBezTo>
                    <a:cubicBezTo>
                      <a:pt x="1188" y="36455"/>
                      <a:pt x="0" y="39493"/>
                      <a:pt x="0" y="42531"/>
                    </a:cubicBezTo>
                    <a:cubicBezTo>
                      <a:pt x="5940" y="66835"/>
                      <a:pt x="5940" y="66835"/>
                      <a:pt x="5940" y="66835"/>
                    </a:cubicBezTo>
                    <a:cubicBezTo>
                      <a:pt x="10693" y="85063"/>
                      <a:pt x="10693" y="85063"/>
                      <a:pt x="10693" y="85063"/>
                    </a:cubicBezTo>
                    <a:cubicBezTo>
                      <a:pt x="10693" y="101772"/>
                      <a:pt x="10693" y="101772"/>
                      <a:pt x="10693" y="101772"/>
                    </a:cubicBezTo>
                    <a:cubicBezTo>
                      <a:pt x="10693" y="107848"/>
                      <a:pt x="10693" y="107848"/>
                      <a:pt x="10693" y="107848"/>
                    </a:cubicBezTo>
                    <a:cubicBezTo>
                      <a:pt x="10693" y="115443"/>
                      <a:pt x="15445" y="120000"/>
                      <a:pt x="20198" y="120000"/>
                    </a:cubicBezTo>
                    <a:cubicBezTo>
                      <a:pt x="24950" y="120000"/>
                      <a:pt x="24950" y="120000"/>
                      <a:pt x="24950" y="120000"/>
                    </a:cubicBezTo>
                    <a:cubicBezTo>
                      <a:pt x="105742" y="120000"/>
                      <a:pt x="105742" y="120000"/>
                      <a:pt x="105742" y="120000"/>
                    </a:cubicBezTo>
                    <a:cubicBezTo>
                      <a:pt x="110495" y="120000"/>
                      <a:pt x="110495" y="120000"/>
                      <a:pt x="110495" y="120000"/>
                    </a:cubicBezTo>
                    <a:cubicBezTo>
                      <a:pt x="115247" y="120000"/>
                      <a:pt x="120000" y="115443"/>
                      <a:pt x="120000" y="107848"/>
                    </a:cubicBezTo>
                    <a:cubicBezTo>
                      <a:pt x="120000" y="101772"/>
                      <a:pt x="120000" y="101772"/>
                      <a:pt x="120000" y="101772"/>
                    </a:cubicBezTo>
                    <a:cubicBezTo>
                      <a:pt x="120000" y="75949"/>
                      <a:pt x="120000" y="75949"/>
                      <a:pt x="120000" y="75949"/>
                    </a:cubicBezTo>
                    <a:cubicBezTo>
                      <a:pt x="120000" y="68354"/>
                      <a:pt x="120000" y="68354"/>
                      <a:pt x="120000" y="68354"/>
                    </a:cubicBezTo>
                    <a:cubicBezTo>
                      <a:pt x="120000" y="44050"/>
                      <a:pt x="120000" y="44050"/>
                      <a:pt x="120000" y="44050"/>
                    </a:cubicBezTo>
                    <a:cubicBezTo>
                      <a:pt x="120000" y="36455"/>
                      <a:pt x="115247" y="31898"/>
                      <a:pt x="110495" y="31898"/>
                    </a:cubicBezTo>
                    <a:close/>
                    <a:moveTo>
                      <a:pt x="115247" y="68354"/>
                    </a:moveTo>
                    <a:cubicBezTo>
                      <a:pt x="115247" y="75949"/>
                      <a:pt x="115247" y="75949"/>
                      <a:pt x="115247" y="75949"/>
                    </a:cubicBezTo>
                    <a:cubicBezTo>
                      <a:pt x="115247" y="101772"/>
                      <a:pt x="115247" y="101772"/>
                      <a:pt x="115247" y="101772"/>
                    </a:cubicBezTo>
                    <a:cubicBezTo>
                      <a:pt x="115247" y="101772"/>
                      <a:pt x="115247" y="101772"/>
                      <a:pt x="115247" y="101772"/>
                    </a:cubicBezTo>
                    <a:cubicBezTo>
                      <a:pt x="115247" y="107848"/>
                      <a:pt x="115247" y="107848"/>
                      <a:pt x="115247" y="107848"/>
                    </a:cubicBezTo>
                    <a:cubicBezTo>
                      <a:pt x="115247" y="110886"/>
                      <a:pt x="112871" y="113924"/>
                      <a:pt x="110495" y="113924"/>
                    </a:cubicBezTo>
                    <a:cubicBezTo>
                      <a:pt x="105742" y="113924"/>
                      <a:pt x="105742" y="113924"/>
                      <a:pt x="105742" y="113924"/>
                    </a:cubicBezTo>
                    <a:cubicBezTo>
                      <a:pt x="24950" y="113924"/>
                      <a:pt x="24950" y="113924"/>
                      <a:pt x="24950" y="113924"/>
                    </a:cubicBezTo>
                    <a:cubicBezTo>
                      <a:pt x="20198" y="113924"/>
                      <a:pt x="20198" y="113924"/>
                      <a:pt x="20198" y="113924"/>
                    </a:cubicBezTo>
                    <a:cubicBezTo>
                      <a:pt x="17821" y="113924"/>
                      <a:pt x="16633" y="110886"/>
                      <a:pt x="16633" y="107848"/>
                    </a:cubicBezTo>
                    <a:cubicBezTo>
                      <a:pt x="16633" y="101772"/>
                      <a:pt x="16633" y="101772"/>
                      <a:pt x="16633" y="101772"/>
                    </a:cubicBezTo>
                    <a:cubicBezTo>
                      <a:pt x="16633" y="101772"/>
                      <a:pt x="16633" y="101772"/>
                      <a:pt x="16633" y="101772"/>
                    </a:cubicBezTo>
                    <a:cubicBezTo>
                      <a:pt x="16633" y="75949"/>
                      <a:pt x="16633" y="75949"/>
                      <a:pt x="16633" y="75949"/>
                    </a:cubicBezTo>
                    <a:cubicBezTo>
                      <a:pt x="16633" y="68354"/>
                      <a:pt x="16633" y="68354"/>
                      <a:pt x="16633" y="68354"/>
                    </a:cubicBezTo>
                    <a:cubicBezTo>
                      <a:pt x="115247" y="68354"/>
                      <a:pt x="115247" y="68354"/>
                      <a:pt x="115247" y="68354"/>
                    </a:cubicBezTo>
                    <a:cubicBezTo>
                      <a:pt x="115247" y="56202"/>
                      <a:pt x="115247" y="56202"/>
                      <a:pt x="115247" y="56202"/>
                    </a:cubicBezTo>
                    <a:cubicBezTo>
                      <a:pt x="16633" y="56202"/>
                      <a:pt x="16633" y="56202"/>
                      <a:pt x="16633" y="56202"/>
                    </a:cubicBezTo>
                    <a:cubicBezTo>
                      <a:pt x="16633" y="44050"/>
                      <a:pt x="16633" y="44050"/>
                      <a:pt x="16633" y="44050"/>
                    </a:cubicBezTo>
                    <a:cubicBezTo>
                      <a:pt x="16633" y="41012"/>
                      <a:pt x="17821" y="37974"/>
                      <a:pt x="20198" y="37974"/>
                    </a:cubicBezTo>
                    <a:cubicBezTo>
                      <a:pt x="102178" y="37974"/>
                      <a:pt x="102178" y="37974"/>
                      <a:pt x="102178" y="37974"/>
                    </a:cubicBezTo>
                    <a:cubicBezTo>
                      <a:pt x="110495" y="37974"/>
                      <a:pt x="110495" y="37974"/>
                      <a:pt x="110495" y="37974"/>
                    </a:cubicBezTo>
                    <a:cubicBezTo>
                      <a:pt x="112871" y="37974"/>
                      <a:pt x="115247" y="41012"/>
                      <a:pt x="115247" y="44050"/>
                    </a:cubicBezTo>
                    <a:lnTo>
                      <a:pt x="115247" y="68354"/>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2" name="Shape 1022"/>
              <p:cNvSpPr/>
              <p:nvPr/>
            </p:nvSpPr>
            <p:spPr>
              <a:xfrm>
                <a:off x="4287" y="2676"/>
                <a:ext cx="0" cy="0"/>
              </a:xfrm>
              <a:custGeom>
                <a:avLst/>
                <a:gdLst/>
                <a:ahLst/>
                <a:cxnLst/>
                <a:rect l="0" t="0" r="0" b="0"/>
                <a:pathLst>
                  <a:path w="120000" h="120000" extrusionOk="0">
                    <a:moveTo>
                      <a:pt x="0" y="0"/>
                    </a:moveTo>
                    <a:lnTo>
                      <a:pt x="0" y="120000"/>
                    </a:lnTo>
                    <a:lnTo>
                      <a:pt x="0" y="120000"/>
                    </a:lnTo>
                    <a:lnTo>
                      <a:pt x="120000" y="120000"/>
                    </a:lnTo>
                    <a:lnTo>
                      <a:pt x="120000" y="0"/>
                    </a:lnTo>
                    <a:lnTo>
                      <a:pt x="0" y="0"/>
                    </a:lnTo>
                    <a:lnTo>
                      <a:pt x="0" y="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023" name="Shape 1023"/>
            <p:cNvSpPr/>
            <p:nvPr/>
          </p:nvSpPr>
          <p:spPr>
            <a:xfrm>
              <a:off x="4269" y="2676"/>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4" name="Shape 1024"/>
            <p:cNvSpPr/>
            <p:nvPr/>
          </p:nvSpPr>
          <p:spPr>
            <a:xfrm>
              <a:off x="4243" y="2676"/>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5" name="Shape 1025"/>
            <p:cNvSpPr/>
            <p:nvPr/>
          </p:nvSpPr>
          <p:spPr>
            <a:xfrm>
              <a:off x="4176" y="2676"/>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6" name="Shape 1026"/>
            <p:cNvSpPr/>
            <p:nvPr/>
          </p:nvSpPr>
          <p:spPr>
            <a:xfrm>
              <a:off x="4176" y="2691"/>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7" name="Shape 1027"/>
            <p:cNvSpPr/>
            <p:nvPr/>
          </p:nvSpPr>
          <p:spPr>
            <a:xfrm>
              <a:off x="3183" y="2598"/>
              <a:ext cx="300" cy="300"/>
            </a:xfrm>
            <a:custGeom>
              <a:avLst/>
              <a:gdLst/>
              <a:ahLst/>
              <a:cxnLst/>
              <a:rect l="0" t="0" r="0" b="0"/>
              <a:pathLst>
                <a:path w="120000" h="120000" extrusionOk="0">
                  <a:moveTo>
                    <a:pt x="77333" y="81818"/>
                  </a:moveTo>
                  <a:lnTo>
                    <a:pt x="78666" y="81818"/>
                  </a:lnTo>
                  <a:lnTo>
                    <a:pt x="78666" y="99545"/>
                  </a:lnTo>
                  <a:lnTo>
                    <a:pt x="78666" y="99545"/>
                  </a:lnTo>
                  <a:lnTo>
                    <a:pt x="33333" y="99545"/>
                  </a:lnTo>
                  <a:lnTo>
                    <a:pt x="13333" y="120000"/>
                  </a:lnTo>
                  <a:lnTo>
                    <a:pt x="13333" y="99545"/>
                  </a:lnTo>
                  <a:lnTo>
                    <a:pt x="0" y="99545"/>
                  </a:lnTo>
                  <a:lnTo>
                    <a:pt x="0" y="34772"/>
                  </a:lnTo>
                  <a:lnTo>
                    <a:pt x="0" y="34772"/>
                  </a:lnTo>
                  <a:lnTo>
                    <a:pt x="24666" y="34772"/>
                  </a:lnTo>
                  <a:lnTo>
                    <a:pt x="24666" y="68181"/>
                  </a:lnTo>
                  <a:lnTo>
                    <a:pt x="24666" y="77727"/>
                  </a:lnTo>
                  <a:lnTo>
                    <a:pt x="24666" y="81818"/>
                  </a:lnTo>
                  <a:lnTo>
                    <a:pt x="29333" y="81818"/>
                  </a:lnTo>
                  <a:lnTo>
                    <a:pt x="36666" y="81818"/>
                  </a:lnTo>
                  <a:lnTo>
                    <a:pt x="77333" y="81818"/>
                  </a:lnTo>
                  <a:close/>
                  <a:moveTo>
                    <a:pt x="120000" y="0"/>
                  </a:moveTo>
                  <a:lnTo>
                    <a:pt x="120000" y="75000"/>
                  </a:lnTo>
                  <a:lnTo>
                    <a:pt x="110000" y="75000"/>
                  </a:lnTo>
                  <a:lnTo>
                    <a:pt x="110000" y="101590"/>
                  </a:lnTo>
                  <a:lnTo>
                    <a:pt x="84000" y="75000"/>
                  </a:lnTo>
                  <a:lnTo>
                    <a:pt x="30000" y="75000"/>
                  </a:lnTo>
                  <a:lnTo>
                    <a:pt x="30000" y="0"/>
                  </a:lnTo>
                  <a:lnTo>
                    <a:pt x="120000" y="0"/>
                  </a:lnTo>
                  <a:close/>
                  <a:moveTo>
                    <a:pt x="114666" y="4772"/>
                  </a:moveTo>
                  <a:lnTo>
                    <a:pt x="36000" y="4772"/>
                  </a:lnTo>
                  <a:lnTo>
                    <a:pt x="36000" y="70227"/>
                  </a:lnTo>
                  <a:lnTo>
                    <a:pt x="86666" y="70227"/>
                  </a:lnTo>
                  <a:lnTo>
                    <a:pt x="104666" y="88636"/>
                  </a:lnTo>
                  <a:lnTo>
                    <a:pt x="104666" y="70227"/>
                  </a:lnTo>
                  <a:lnTo>
                    <a:pt x="114666" y="70227"/>
                  </a:lnTo>
                  <a:lnTo>
                    <a:pt x="114666" y="4772"/>
                  </a:lnTo>
                  <a:close/>
                  <a:moveTo>
                    <a:pt x="52666" y="54545"/>
                  </a:moveTo>
                  <a:lnTo>
                    <a:pt x="95333" y="54545"/>
                  </a:lnTo>
                  <a:lnTo>
                    <a:pt x="95333" y="49772"/>
                  </a:lnTo>
                  <a:lnTo>
                    <a:pt x="52666" y="49772"/>
                  </a:lnTo>
                  <a:lnTo>
                    <a:pt x="52666" y="54545"/>
                  </a:lnTo>
                  <a:close/>
                  <a:moveTo>
                    <a:pt x="105333" y="33409"/>
                  </a:moveTo>
                  <a:lnTo>
                    <a:pt x="47333" y="33409"/>
                  </a:lnTo>
                  <a:lnTo>
                    <a:pt x="47333" y="38181"/>
                  </a:lnTo>
                  <a:lnTo>
                    <a:pt x="105333" y="38181"/>
                  </a:lnTo>
                  <a:lnTo>
                    <a:pt x="105333" y="33409"/>
                  </a:lnTo>
                  <a:close/>
                  <a:moveTo>
                    <a:pt x="76666" y="18409"/>
                  </a:moveTo>
                  <a:lnTo>
                    <a:pt x="57333" y="18409"/>
                  </a:lnTo>
                  <a:lnTo>
                    <a:pt x="57333" y="21818"/>
                  </a:lnTo>
                  <a:lnTo>
                    <a:pt x="76666" y="21818"/>
                  </a:lnTo>
                  <a:lnTo>
                    <a:pt x="76666" y="1840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8" name="Shape 1028"/>
            <p:cNvSpPr/>
            <p:nvPr/>
          </p:nvSpPr>
          <p:spPr>
            <a:xfrm>
              <a:off x="2683" y="2051"/>
              <a:ext cx="300" cy="300"/>
            </a:xfrm>
            <a:custGeom>
              <a:avLst/>
              <a:gdLst/>
              <a:ahLst/>
              <a:cxnLst/>
              <a:rect l="0" t="0" r="0" b="0"/>
              <a:pathLst>
                <a:path w="120000" h="120000" extrusionOk="0">
                  <a:moveTo>
                    <a:pt x="105652" y="76956"/>
                  </a:moveTo>
                  <a:cubicBezTo>
                    <a:pt x="110869" y="76956"/>
                    <a:pt x="117391" y="76956"/>
                    <a:pt x="117391" y="76956"/>
                  </a:cubicBezTo>
                  <a:cubicBezTo>
                    <a:pt x="118695" y="74347"/>
                    <a:pt x="118695" y="73043"/>
                    <a:pt x="118695" y="71739"/>
                  </a:cubicBezTo>
                  <a:cubicBezTo>
                    <a:pt x="118695" y="69130"/>
                    <a:pt x="120000" y="67826"/>
                    <a:pt x="120000" y="66521"/>
                  </a:cubicBezTo>
                  <a:cubicBezTo>
                    <a:pt x="109565" y="61304"/>
                    <a:pt x="109565" y="61304"/>
                    <a:pt x="109565" y="61304"/>
                  </a:cubicBezTo>
                  <a:cubicBezTo>
                    <a:pt x="109565" y="60000"/>
                    <a:pt x="109565" y="57391"/>
                    <a:pt x="108260" y="56086"/>
                  </a:cubicBezTo>
                  <a:cubicBezTo>
                    <a:pt x="108260" y="54782"/>
                    <a:pt x="108260" y="53478"/>
                    <a:pt x="108260" y="52173"/>
                  </a:cubicBezTo>
                  <a:cubicBezTo>
                    <a:pt x="113478" y="49565"/>
                    <a:pt x="118695" y="45652"/>
                    <a:pt x="118695" y="45652"/>
                  </a:cubicBezTo>
                  <a:cubicBezTo>
                    <a:pt x="117391" y="44347"/>
                    <a:pt x="117391" y="41739"/>
                    <a:pt x="116086" y="40434"/>
                  </a:cubicBezTo>
                  <a:cubicBezTo>
                    <a:pt x="116086" y="39130"/>
                    <a:pt x="114782" y="36521"/>
                    <a:pt x="114782" y="35217"/>
                  </a:cubicBezTo>
                  <a:cubicBezTo>
                    <a:pt x="103043" y="36521"/>
                    <a:pt x="103043" y="36521"/>
                    <a:pt x="103043" y="36521"/>
                  </a:cubicBezTo>
                  <a:cubicBezTo>
                    <a:pt x="101739" y="33913"/>
                    <a:pt x="99130" y="31304"/>
                    <a:pt x="97826" y="28695"/>
                  </a:cubicBezTo>
                  <a:cubicBezTo>
                    <a:pt x="100434" y="24782"/>
                    <a:pt x="103043" y="18260"/>
                    <a:pt x="103043" y="18260"/>
                  </a:cubicBezTo>
                  <a:cubicBezTo>
                    <a:pt x="101739" y="16956"/>
                    <a:pt x="100434" y="15652"/>
                    <a:pt x="99130" y="14347"/>
                  </a:cubicBezTo>
                  <a:cubicBezTo>
                    <a:pt x="97826" y="13043"/>
                    <a:pt x="96521" y="11739"/>
                    <a:pt x="95217" y="11739"/>
                  </a:cubicBezTo>
                  <a:cubicBezTo>
                    <a:pt x="84782" y="18260"/>
                    <a:pt x="84782" y="18260"/>
                    <a:pt x="84782" y="18260"/>
                  </a:cubicBezTo>
                  <a:cubicBezTo>
                    <a:pt x="82173" y="16956"/>
                    <a:pt x="79565" y="15652"/>
                    <a:pt x="76956" y="14347"/>
                  </a:cubicBezTo>
                  <a:cubicBezTo>
                    <a:pt x="76956" y="9130"/>
                    <a:pt x="76956" y="2608"/>
                    <a:pt x="76956" y="2608"/>
                  </a:cubicBezTo>
                  <a:cubicBezTo>
                    <a:pt x="74347" y="1304"/>
                    <a:pt x="73043" y="1304"/>
                    <a:pt x="70434" y="1304"/>
                  </a:cubicBezTo>
                  <a:cubicBezTo>
                    <a:pt x="69130" y="1304"/>
                    <a:pt x="67826" y="0"/>
                    <a:pt x="65217" y="0"/>
                  </a:cubicBezTo>
                  <a:cubicBezTo>
                    <a:pt x="60000" y="10434"/>
                    <a:pt x="60000" y="10434"/>
                    <a:pt x="60000" y="10434"/>
                  </a:cubicBezTo>
                  <a:cubicBezTo>
                    <a:pt x="58695" y="10434"/>
                    <a:pt x="57391" y="10434"/>
                    <a:pt x="56086" y="11739"/>
                  </a:cubicBezTo>
                  <a:cubicBezTo>
                    <a:pt x="54782" y="11739"/>
                    <a:pt x="53478" y="11739"/>
                    <a:pt x="52173" y="11739"/>
                  </a:cubicBezTo>
                  <a:cubicBezTo>
                    <a:pt x="48260" y="6521"/>
                    <a:pt x="45652" y="1304"/>
                    <a:pt x="45652" y="1304"/>
                  </a:cubicBezTo>
                  <a:cubicBezTo>
                    <a:pt x="43043" y="2608"/>
                    <a:pt x="41739" y="2608"/>
                    <a:pt x="40434" y="3913"/>
                  </a:cubicBezTo>
                  <a:cubicBezTo>
                    <a:pt x="37826" y="3913"/>
                    <a:pt x="36521" y="5217"/>
                    <a:pt x="35217" y="5217"/>
                  </a:cubicBezTo>
                  <a:cubicBezTo>
                    <a:pt x="36521" y="16956"/>
                    <a:pt x="36521" y="16956"/>
                    <a:pt x="36521" y="16956"/>
                  </a:cubicBezTo>
                  <a:cubicBezTo>
                    <a:pt x="33913" y="18260"/>
                    <a:pt x="31304" y="20869"/>
                    <a:pt x="28695" y="22173"/>
                  </a:cubicBezTo>
                  <a:cubicBezTo>
                    <a:pt x="23478" y="19565"/>
                    <a:pt x="18260" y="16956"/>
                    <a:pt x="18260" y="16956"/>
                  </a:cubicBezTo>
                  <a:cubicBezTo>
                    <a:pt x="16956" y="18260"/>
                    <a:pt x="15652" y="19565"/>
                    <a:pt x="14347" y="20869"/>
                  </a:cubicBezTo>
                  <a:cubicBezTo>
                    <a:pt x="13043" y="22173"/>
                    <a:pt x="11739" y="23478"/>
                    <a:pt x="10434" y="24782"/>
                  </a:cubicBezTo>
                  <a:cubicBezTo>
                    <a:pt x="18260" y="35217"/>
                    <a:pt x="18260" y="35217"/>
                    <a:pt x="18260" y="35217"/>
                  </a:cubicBezTo>
                  <a:cubicBezTo>
                    <a:pt x="15652" y="37826"/>
                    <a:pt x="14347" y="40434"/>
                    <a:pt x="14347" y="43043"/>
                  </a:cubicBezTo>
                  <a:cubicBezTo>
                    <a:pt x="9130" y="43043"/>
                    <a:pt x="2608" y="43043"/>
                    <a:pt x="2608" y="43043"/>
                  </a:cubicBezTo>
                  <a:cubicBezTo>
                    <a:pt x="1304" y="45652"/>
                    <a:pt x="1304" y="46956"/>
                    <a:pt x="1304" y="49565"/>
                  </a:cubicBezTo>
                  <a:cubicBezTo>
                    <a:pt x="0" y="50869"/>
                    <a:pt x="0" y="52173"/>
                    <a:pt x="0" y="54782"/>
                  </a:cubicBezTo>
                  <a:cubicBezTo>
                    <a:pt x="10434" y="60000"/>
                    <a:pt x="10434" y="60000"/>
                    <a:pt x="10434" y="60000"/>
                  </a:cubicBezTo>
                  <a:cubicBezTo>
                    <a:pt x="10434" y="61304"/>
                    <a:pt x="10434" y="62608"/>
                    <a:pt x="10434" y="63913"/>
                  </a:cubicBezTo>
                  <a:cubicBezTo>
                    <a:pt x="10434" y="65217"/>
                    <a:pt x="11739" y="66521"/>
                    <a:pt x="11739" y="67826"/>
                  </a:cubicBezTo>
                  <a:cubicBezTo>
                    <a:pt x="6521" y="71739"/>
                    <a:pt x="1304" y="74347"/>
                    <a:pt x="1304" y="74347"/>
                  </a:cubicBezTo>
                  <a:cubicBezTo>
                    <a:pt x="2608" y="76956"/>
                    <a:pt x="2608" y="78260"/>
                    <a:pt x="2608" y="79565"/>
                  </a:cubicBezTo>
                  <a:cubicBezTo>
                    <a:pt x="3913" y="82173"/>
                    <a:pt x="3913" y="83478"/>
                    <a:pt x="5217" y="84782"/>
                  </a:cubicBezTo>
                  <a:cubicBezTo>
                    <a:pt x="16956" y="84782"/>
                    <a:pt x="16956" y="84782"/>
                    <a:pt x="16956" y="84782"/>
                  </a:cubicBezTo>
                  <a:cubicBezTo>
                    <a:pt x="18260" y="86086"/>
                    <a:pt x="19565" y="88695"/>
                    <a:pt x="22173" y="91304"/>
                  </a:cubicBezTo>
                  <a:cubicBezTo>
                    <a:pt x="19565" y="96521"/>
                    <a:pt x="16956" y="101739"/>
                    <a:pt x="16956" y="101739"/>
                  </a:cubicBezTo>
                  <a:cubicBezTo>
                    <a:pt x="18260" y="103043"/>
                    <a:pt x="19565" y="104347"/>
                    <a:pt x="20869" y="105652"/>
                  </a:cubicBezTo>
                  <a:cubicBezTo>
                    <a:pt x="22173" y="106956"/>
                    <a:pt x="23478" y="108260"/>
                    <a:pt x="24782" y="109565"/>
                  </a:cubicBezTo>
                  <a:cubicBezTo>
                    <a:pt x="35217" y="101739"/>
                    <a:pt x="35217" y="101739"/>
                    <a:pt x="35217" y="101739"/>
                  </a:cubicBezTo>
                  <a:cubicBezTo>
                    <a:pt x="37826" y="104347"/>
                    <a:pt x="40434" y="105652"/>
                    <a:pt x="43043" y="105652"/>
                  </a:cubicBezTo>
                  <a:cubicBezTo>
                    <a:pt x="43043" y="112173"/>
                    <a:pt x="43043" y="117391"/>
                    <a:pt x="43043" y="117391"/>
                  </a:cubicBezTo>
                  <a:cubicBezTo>
                    <a:pt x="45652" y="118695"/>
                    <a:pt x="46956" y="118695"/>
                    <a:pt x="48260" y="118695"/>
                  </a:cubicBezTo>
                  <a:cubicBezTo>
                    <a:pt x="50869" y="120000"/>
                    <a:pt x="52173" y="120000"/>
                    <a:pt x="53478" y="120000"/>
                  </a:cubicBezTo>
                  <a:cubicBezTo>
                    <a:pt x="58695" y="109565"/>
                    <a:pt x="58695" y="109565"/>
                    <a:pt x="58695" y="109565"/>
                  </a:cubicBezTo>
                  <a:cubicBezTo>
                    <a:pt x="61304" y="109565"/>
                    <a:pt x="62608" y="109565"/>
                    <a:pt x="63913" y="109565"/>
                  </a:cubicBezTo>
                  <a:cubicBezTo>
                    <a:pt x="65217" y="109565"/>
                    <a:pt x="66521" y="108260"/>
                    <a:pt x="67826" y="108260"/>
                  </a:cubicBezTo>
                  <a:cubicBezTo>
                    <a:pt x="70434" y="113478"/>
                    <a:pt x="74347" y="118695"/>
                    <a:pt x="74347" y="118695"/>
                  </a:cubicBezTo>
                  <a:cubicBezTo>
                    <a:pt x="75652" y="117391"/>
                    <a:pt x="78260" y="117391"/>
                    <a:pt x="79565" y="117391"/>
                  </a:cubicBezTo>
                  <a:cubicBezTo>
                    <a:pt x="80869" y="116086"/>
                    <a:pt x="83478" y="116086"/>
                    <a:pt x="84782" y="114782"/>
                  </a:cubicBezTo>
                  <a:cubicBezTo>
                    <a:pt x="83478" y="103043"/>
                    <a:pt x="83478" y="103043"/>
                    <a:pt x="83478" y="103043"/>
                  </a:cubicBezTo>
                  <a:cubicBezTo>
                    <a:pt x="86086" y="101739"/>
                    <a:pt x="88695" y="100434"/>
                    <a:pt x="91304" y="97826"/>
                  </a:cubicBezTo>
                  <a:cubicBezTo>
                    <a:pt x="96521" y="100434"/>
                    <a:pt x="101739" y="103043"/>
                    <a:pt x="101739" y="103043"/>
                  </a:cubicBezTo>
                  <a:cubicBezTo>
                    <a:pt x="103043" y="101739"/>
                    <a:pt x="104347" y="100434"/>
                    <a:pt x="105652" y="99130"/>
                  </a:cubicBezTo>
                  <a:cubicBezTo>
                    <a:pt x="106956" y="97826"/>
                    <a:pt x="108260" y="96521"/>
                    <a:pt x="108260" y="95217"/>
                  </a:cubicBezTo>
                  <a:cubicBezTo>
                    <a:pt x="101739" y="84782"/>
                    <a:pt x="101739" y="84782"/>
                    <a:pt x="101739" y="84782"/>
                  </a:cubicBezTo>
                  <a:cubicBezTo>
                    <a:pt x="103043" y="82173"/>
                    <a:pt x="104347" y="80869"/>
                    <a:pt x="105652" y="76956"/>
                  </a:cubicBezTo>
                  <a:close/>
                  <a:moveTo>
                    <a:pt x="97826" y="67826"/>
                  </a:moveTo>
                  <a:cubicBezTo>
                    <a:pt x="93913" y="87391"/>
                    <a:pt x="73043" y="101739"/>
                    <a:pt x="52173" y="97826"/>
                  </a:cubicBezTo>
                  <a:cubicBezTo>
                    <a:pt x="32608" y="93913"/>
                    <a:pt x="18260" y="74347"/>
                    <a:pt x="22173" y="53478"/>
                  </a:cubicBezTo>
                  <a:cubicBezTo>
                    <a:pt x="26086" y="32608"/>
                    <a:pt x="45652" y="18260"/>
                    <a:pt x="66521" y="22173"/>
                  </a:cubicBezTo>
                  <a:cubicBezTo>
                    <a:pt x="87391" y="26086"/>
                    <a:pt x="101739" y="46956"/>
                    <a:pt x="97826" y="67826"/>
                  </a:cubicBezTo>
                  <a:close/>
                  <a:moveTo>
                    <a:pt x="70434" y="56086"/>
                  </a:moveTo>
                  <a:cubicBezTo>
                    <a:pt x="71739" y="62608"/>
                    <a:pt x="69130" y="69130"/>
                    <a:pt x="63913" y="70434"/>
                  </a:cubicBezTo>
                  <a:cubicBezTo>
                    <a:pt x="57391" y="73043"/>
                    <a:pt x="52173" y="69130"/>
                    <a:pt x="49565" y="63913"/>
                  </a:cubicBezTo>
                  <a:cubicBezTo>
                    <a:pt x="46956" y="57391"/>
                    <a:pt x="50869" y="52173"/>
                    <a:pt x="56086" y="49565"/>
                  </a:cubicBezTo>
                  <a:cubicBezTo>
                    <a:pt x="62608" y="48260"/>
                    <a:pt x="67826" y="50869"/>
                    <a:pt x="70434" y="56086"/>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9" name="Shape 1029"/>
            <p:cNvSpPr/>
            <p:nvPr/>
          </p:nvSpPr>
          <p:spPr>
            <a:xfrm>
              <a:off x="2117" y="2365"/>
              <a:ext cx="300" cy="300"/>
            </a:xfrm>
            <a:custGeom>
              <a:avLst/>
              <a:gdLst/>
              <a:ahLst/>
              <a:cxnLst/>
              <a:rect l="0" t="0" r="0" b="0"/>
              <a:pathLst>
                <a:path w="120000" h="120000" extrusionOk="0">
                  <a:moveTo>
                    <a:pt x="65242" y="63529"/>
                  </a:moveTo>
                  <a:cubicBezTo>
                    <a:pt x="65242" y="62352"/>
                    <a:pt x="66407" y="61176"/>
                    <a:pt x="67572" y="61176"/>
                  </a:cubicBezTo>
                  <a:cubicBezTo>
                    <a:pt x="68737" y="61176"/>
                    <a:pt x="69902" y="62352"/>
                    <a:pt x="69902" y="63529"/>
                  </a:cubicBezTo>
                  <a:cubicBezTo>
                    <a:pt x="69902" y="64705"/>
                    <a:pt x="68737" y="65882"/>
                    <a:pt x="67572" y="65882"/>
                  </a:cubicBezTo>
                  <a:cubicBezTo>
                    <a:pt x="66407" y="65882"/>
                    <a:pt x="65242" y="64705"/>
                    <a:pt x="65242" y="63529"/>
                  </a:cubicBezTo>
                  <a:close/>
                  <a:moveTo>
                    <a:pt x="67572" y="74117"/>
                  </a:moveTo>
                  <a:cubicBezTo>
                    <a:pt x="68737" y="74117"/>
                    <a:pt x="69902" y="72941"/>
                    <a:pt x="69902" y="71764"/>
                  </a:cubicBezTo>
                  <a:cubicBezTo>
                    <a:pt x="69902" y="70588"/>
                    <a:pt x="68737" y="69411"/>
                    <a:pt x="67572" y="69411"/>
                  </a:cubicBezTo>
                  <a:cubicBezTo>
                    <a:pt x="66407" y="69411"/>
                    <a:pt x="65242" y="70588"/>
                    <a:pt x="65242" y="71764"/>
                  </a:cubicBezTo>
                  <a:cubicBezTo>
                    <a:pt x="65242" y="72941"/>
                    <a:pt x="66407" y="74117"/>
                    <a:pt x="67572" y="74117"/>
                  </a:cubicBezTo>
                  <a:close/>
                  <a:moveTo>
                    <a:pt x="60582" y="58823"/>
                  </a:moveTo>
                  <a:cubicBezTo>
                    <a:pt x="61747" y="58823"/>
                    <a:pt x="62912" y="57647"/>
                    <a:pt x="62912" y="56470"/>
                  </a:cubicBezTo>
                  <a:cubicBezTo>
                    <a:pt x="62912" y="55294"/>
                    <a:pt x="61747" y="54117"/>
                    <a:pt x="60582" y="54117"/>
                  </a:cubicBezTo>
                  <a:cubicBezTo>
                    <a:pt x="59417" y="54117"/>
                    <a:pt x="58252" y="55294"/>
                    <a:pt x="58252" y="56470"/>
                  </a:cubicBezTo>
                  <a:cubicBezTo>
                    <a:pt x="58252" y="57647"/>
                    <a:pt x="59417" y="58823"/>
                    <a:pt x="60582" y="58823"/>
                  </a:cubicBezTo>
                  <a:close/>
                  <a:moveTo>
                    <a:pt x="60582" y="50588"/>
                  </a:moveTo>
                  <a:cubicBezTo>
                    <a:pt x="61747" y="50588"/>
                    <a:pt x="62912" y="49411"/>
                    <a:pt x="62912" y="48235"/>
                  </a:cubicBezTo>
                  <a:cubicBezTo>
                    <a:pt x="62912" y="47058"/>
                    <a:pt x="61747" y="45882"/>
                    <a:pt x="60582" y="45882"/>
                  </a:cubicBezTo>
                  <a:cubicBezTo>
                    <a:pt x="59417" y="45882"/>
                    <a:pt x="58252" y="47058"/>
                    <a:pt x="58252" y="48235"/>
                  </a:cubicBezTo>
                  <a:cubicBezTo>
                    <a:pt x="58252" y="49411"/>
                    <a:pt x="59417" y="50588"/>
                    <a:pt x="60582" y="50588"/>
                  </a:cubicBezTo>
                  <a:close/>
                  <a:moveTo>
                    <a:pt x="67572" y="58823"/>
                  </a:moveTo>
                  <a:cubicBezTo>
                    <a:pt x="68737" y="58823"/>
                    <a:pt x="69902" y="57647"/>
                    <a:pt x="69902" y="56470"/>
                  </a:cubicBezTo>
                  <a:cubicBezTo>
                    <a:pt x="69902" y="55294"/>
                    <a:pt x="68737" y="54117"/>
                    <a:pt x="67572" y="54117"/>
                  </a:cubicBezTo>
                  <a:cubicBezTo>
                    <a:pt x="66407" y="54117"/>
                    <a:pt x="65242" y="55294"/>
                    <a:pt x="65242" y="56470"/>
                  </a:cubicBezTo>
                  <a:cubicBezTo>
                    <a:pt x="65242" y="57647"/>
                    <a:pt x="66407" y="58823"/>
                    <a:pt x="67572" y="58823"/>
                  </a:cubicBezTo>
                  <a:close/>
                  <a:moveTo>
                    <a:pt x="74563" y="65882"/>
                  </a:moveTo>
                  <a:cubicBezTo>
                    <a:pt x="75728" y="65882"/>
                    <a:pt x="76893" y="64705"/>
                    <a:pt x="76893" y="63529"/>
                  </a:cubicBezTo>
                  <a:cubicBezTo>
                    <a:pt x="76893" y="62352"/>
                    <a:pt x="75728" y="61176"/>
                    <a:pt x="74563" y="61176"/>
                  </a:cubicBezTo>
                  <a:cubicBezTo>
                    <a:pt x="73398" y="61176"/>
                    <a:pt x="72233" y="62352"/>
                    <a:pt x="72233" y="63529"/>
                  </a:cubicBezTo>
                  <a:cubicBezTo>
                    <a:pt x="72233" y="64705"/>
                    <a:pt x="73398" y="65882"/>
                    <a:pt x="74563" y="65882"/>
                  </a:cubicBezTo>
                  <a:close/>
                  <a:moveTo>
                    <a:pt x="74563" y="58823"/>
                  </a:moveTo>
                  <a:cubicBezTo>
                    <a:pt x="75728" y="58823"/>
                    <a:pt x="76893" y="57647"/>
                    <a:pt x="76893" y="56470"/>
                  </a:cubicBezTo>
                  <a:cubicBezTo>
                    <a:pt x="76893" y="55294"/>
                    <a:pt x="75728" y="54117"/>
                    <a:pt x="74563" y="54117"/>
                  </a:cubicBezTo>
                  <a:cubicBezTo>
                    <a:pt x="73398" y="54117"/>
                    <a:pt x="72233" y="55294"/>
                    <a:pt x="72233" y="56470"/>
                  </a:cubicBezTo>
                  <a:cubicBezTo>
                    <a:pt x="72233" y="57647"/>
                    <a:pt x="73398" y="58823"/>
                    <a:pt x="74563" y="58823"/>
                  </a:cubicBezTo>
                  <a:close/>
                  <a:moveTo>
                    <a:pt x="67572" y="50588"/>
                  </a:moveTo>
                  <a:cubicBezTo>
                    <a:pt x="68737" y="50588"/>
                    <a:pt x="69902" y="49411"/>
                    <a:pt x="69902" y="48235"/>
                  </a:cubicBezTo>
                  <a:cubicBezTo>
                    <a:pt x="69902" y="47058"/>
                    <a:pt x="68737" y="45882"/>
                    <a:pt x="67572" y="45882"/>
                  </a:cubicBezTo>
                  <a:cubicBezTo>
                    <a:pt x="66407" y="45882"/>
                    <a:pt x="65242" y="47058"/>
                    <a:pt x="65242" y="48235"/>
                  </a:cubicBezTo>
                  <a:cubicBezTo>
                    <a:pt x="65242" y="49411"/>
                    <a:pt x="66407" y="50588"/>
                    <a:pt x="67572" y="50588"/>
                  </a:cubicBezTo>
                  <a:close/>
                  <a:moveTo>
                    <a:pt x="74563" y="74117"/>
                  </a:moveTo>
                  <a:cubicBezTo>
                    <a:pt x="75728" y="74117"/>
                    <a:pt x="76893" y="72941"/>
                    <a:pt x="76893" y="71764"/>
                  </a:cubicBezTo>
                  <a:cubicBezTo>
                    <a:pt x="76893" y="70588"/>
                    <a:pt x="75728" y="69411"/>
                    <a:pt x="74563" y="69411"/>
                  </a:cubicBezTo>
                  <a:cubicBezTo>
                    <a:pt x="73398" y="69411"/>
                    <a:pt x="72233" y="70588"/>
                    <a:pt x="72233" y="71764"/>
                  </a:cubicBezTo>
                  <a:cubicBezTo>
                    <a:pt x="72233" y="72941"/>
                    <a:pt x="73398" y="74117"/>
                    <a:pt x="74563" y="74117"/>
                  </a:cubicBezTo>
                  <a:close/>
                  <a:moveTo>
                    <a:pt x="74563" y="50588"/>
                  </a:moveTo>
                  <a:cubicBezTo>
                    <a:pt x="75728" y="50588"/>
                    <a:pt x="76893" y="49411"/>
                    <a:pt x="76893" y="48235"/>
                  </a:cubicBezTo>
                  <a:cubicBezTo>
                    <a:pt x="76893" y="47058"/>
                    <a:pt x="75728" y="45882"/>
                    <a:pt x="74563" y="45882"/>
                  </a:cubicBezTo>
                  <a:cubicBezTo>
                    <a:pt x="73398" y="45882"/>
                    <a:pt x="72233" y="47058"/>
                    <a:pt x="72233" y="48235"/>
                  </a:cubicBezTo>
                  <a:cubicBezTo>
                    <a:pt x="72233" y="49411"/>
                    <a:pt x="73398" y="50588"/>
                    <a:pt x="74563" y="50588"/>
                  </a:cubicBezTo>
                  <a:close/>
                  <a:moveTo>
                    <a:pt x="46601" y="58823"/>
                  </a:moveTo>
                  <a:cubicBezTo>
                    <a:pt x="47766" y="58823"/>
                    <a:pt x="48932" y="57647"/>
                    <a:pt x="48932" y="56470"/>
                  </a:cubicBezTo>
                  <a:cubicBezTo>
                    <a:pt x="48932" y="55294"/>
                    <a:pt x="47766" y="54117"/>
                    <a:pt x="46601" y="54117"/>
                  </a:cubicBezTo>
                  <a:cubicBezTo>
                    <a:pt x="45436" y="54117"/>
                    <a:pt x="44271" y="55294"/>
                    <a:pt x="44271" y="56470"/>
                  </a:cubicBezTo>
                  <a:cubicBezTo>
                    <a:pt x="44271" y="57647"/>
                    <a:pt x="45436" y="58823"/>
                    <a:pt x="46601" y="58823"/>
                  </a:cubicBezTo>
                  <a:close/>
                  <a:moveTo>
                    <a:pt x="46601" y="65882"/>
                  </a:moveTo>
                  <a:cubicBezTo>
                    <a:pt x="47766" y="65882"/>
                    <a:pt x="48932" y="64705"/>
                    <a:pt x="48932" y="63529"/>
                  </a:cubicBezTo>
                  <a:cubicBezTo>
                    <a:pt x="48932" y="62352"/>
                    <a:pt x="47766" y="61176"/>
                    <a:pt x="46601" y="61176"/>
                  </a:cubicBezTo>
                  <a:cubicBezTo>
                    <a:pt x="45436" y="61176"/>
                    <a:pt x="44271" y="62352"/>
                    <a:pt x="44271" y="63529"/>
                  </a:cubicBezTo>
                  <a:cubicBezTo>
                    <a:pt x="44271" y="64705"/>
                    <a:pt x="45436" y="65882"/>
                    <a:pt x="46601" y="65882"/>
                  </a:cubicBezTo>
                  <a:close/>
                  <a:moveTo>
                    <a:pt x="46601" y="74117"/>
                  </a:moveTo>
                  <a:cubicBezTo>
                    <a:pt x="47766" y="74117"/>
                    <a:pt x="48932" y="72941"/>
                    <a:pt x="48932" y="71764"/>
                  </a:cubicBezTo>
                  <a:cubicBezTo>
                    <a:pt x="48932" y="70588"/>
                    <a:pt x="47766" y="69411"/>
                    <a:pt x="46601" y="69411"/>
                  </a:cubicBezTo>
                  <a:cubicBezTo>
                    <a:pt x="45436" y="69411"/>
                    <a:pt x="44271" y="70588"/>
                    <a:pt x="44271" y="71764"/>
                  </a:cubicBezTo>
                  <a:cubicBezTo>
                    <a:pt x="44271" y="72941"/>
                    <a:pt x="45436" y="74117"/>
                    <a:pt x="46601" y="74117"/>
                  </a:cubicBezTo>
                  <a:close/>
                  <a:moveTo>
                    <a:pt x="60582" y="65882"/>
                  </a:moveTo>
                  <a:cubicBezTo>
                    <a:pt x="61747" y="65882"/>
                    <a:pt x="62912" y="64705"/>
                    <a:pt x="62912" y="63529"/>
                  </a:cubicBezTo>
                  <a:cubicBezTo>
                    <a:pt x="62912" y="62352"/>
                    <a:pt x="61747" y="61176"/>
                    <a:pt x="60582" y="61176"/>
                  </a:cubicBezTo>
                  <a:cubicBezTo>
                    <a:pt x="59417" y="61176"/>
                    <a:pt x="58252" y="62352"/>
                    <a:pt x="58252" y="63529"/>
                  </a:cubicBezTo>
                  <a:cubicBezTo>
                    <a:pt x="58252" y="64705"/>
                    <a:pt x="59417" y="65882"/>
                    <a:pt x="60582" y="65882"/>
                  </a:cubicBezTo>
                  <a:close/>
                  <a:moveTo>
                    <a:pt x="46601" y="50588"/>
                  </a:moveTo>
                  <a:cubicBezTo>
                    <a:pt x="47766" y="50588"/>
                    <a:pt x="48932" y="49411"/>
                    <a:pt x="48932" y="48235"/>
                  </a:cubicBezTo>
                  <a:cubicBezTo>
                    <a:pt x="48932" y="47058"/>
                    <a:pt x="47766" y="45882"/>
                    <a:pt x="46601" y="45882"/>
                  </a:cubicBezTo>
                  <a:cubicBezTo>
                    <a:pt x="45436" y="45882"/>
                    <a:pt x="44271" y="47058"/>
                    <a:pt x="44271" y="48235"/>
                  </a:cubicBezTo>
                  <a:cubicBezTo>
                    <a:pt x="44271" y="49411"/>
                    <a:pt x="45436" y="50588"/>
                    <a:pt x="46601" y="50588"/>
                  </a:cubicBezTo>
                  <a:close/>
                  <a:moveTo>
                    <a:pt x="53592" y="65882"/>
                  </a:moveTo>
                  <a:cubicBezTo>
                    <a:pt x="54757" y="65882"/>
                    <a:pt x="55922" y="64705"/>
                    <a:pt x="55922" y="63529"/>
                  </a:cubicBezTo>
                  <a:cubicBezTo>
                    <a:pt x="55922" y="62352"/>
                    <a:pt x="54757" y="61176"/>
                    <a:pt x="53592" y="61176"/>
                  </a:cubicBezTo>
                  <a:cubicBezTo>
                    <a:pt x="52427" y="61176"/>
                    <a:pt x="51262" y="62352"/>
                    <a:pt x="51262" y="63529"/>
                  </a:cubicBezTo>
                  <a:cubicBezTo>
                    <a:pt x="51262" y="64705"/>
                    <a:pt x="52427" y="65882"/>
                    <a:pt x="53592" y="65882"/>
                  </a:cubicBezTo>
                  <a:close/>
                  <a:moveTo>
                    <a:pt x="53592" y="74117"/>
                  </a:moveTo>
                  <a:cubicBezTo>
                    <a:pt x="54757" y="74117"/>
                    <a:pt x="55922" y="72941"/>
                    <a:pt x="55922" y="71764"/>
                  </a:cubicBezTo>
                  <a:cubicBezTo>
                    <a:pt x="55922" y="70588"/>
                    <a:pt x="54757" y="69411"/>
                    <a:pt x="53592" y="69411"/>
                  </a:cubicBezTo>
                  <a:cubicBezTo>
                    <a:pt x="52427" y="69411"/>
                    <a:pt x="51262" y="70588"/>
                    <a:pt x="51262" y="71764"/>
                  </a:cubicBezTo>
                  <a:cubicBezTo>
                    <a:pt x="51262" y="72941"/>
                    <a:pt x="52427" y="74117"/>
                    <a:pt x="53592" y="74117"/>
                  </a:cubicBezTo>
                  <a:close/>
                  <a:moveTo>
                    <a:pt x="60582" y="74117"/>
                  </a:moveTo>
                  <a:cubicBezTo>
                    <a:pt x="61747" y="74117"/>
                    <a:pt x="62912" y="72941"/>
                    <a:pt x="62912" y="71764"/>
                  </a:cubicBezTo>
                  <a:cubicBezTo>
                    <a:pt x="62912" y="70588"/>
                    <a:pt x="61747" y="69411"/>
                    <a:pt x="60582" y="69411"/>
                  </a:cubicBezTo>
                  <a:cubicBezTo>
                    <a:pt x="59417" y="69411"/>
                    <a:pt x="58252" y="70588"/>
                    <a:pt x="58252" y="71764"/>
                  </a:cubicBezTo>
                  <a:cubicBezTo>
                    <a:pt x="58252" y="72941"/>
                    <a:pt x="59417" y="74117"/>
                    <a:pt x="60582" y="74117"/>
                  </a:cubicBezTo>
                  <a:close/>
                  <a:moveTo>
                    <a:pt x="53592" y="50588"/>
                  </a:moveTo>
                  <a:cubicBezTo>
                    <a:pt x="54757" y="50588"/>
                    <a:pt x="55922" y="49411"/>
                    <a:pt x="55922" y="48235"/>
                  </a:cubicBezTo>
                  <a:cubicBezTo>
                    <a:pt x="55922" y="47058"/>
                    <a:pt x="54757" y="45882"/>
                    <a:pt x="53592" y="45882"/>
                  </a:cubicBezTo>
                  <a:cubicBezTo>
                    <a:pt x="52427" y="45882"/>
                    <a:pt x="51262" y="47058"/>
                    <a:pt x="51262" y="48235"/>
                  </a:cubicBezTo>
                  <a:cubicBezTo>
                    <a:pt x="51262" y="49411"/>
                    <a:pt x="52427" y="50588"/>
                    <a:pt x="53592" y="50588"/>
                  </a:cubicBezTo>
                  <a:close/>
                  <a:moveTo>
                    <a:pt x="53592" y="58823"/>
                  </a:moveTo>
                  <a:cubicBezTo>
                    <a:pt x="54757" y="58823"/>
                    <a:pt x="55922" y="57647"/>
                    <a:pt x="55922" y="56470"/>
                  </a:cubicBezTo>
                  <a:cubicBezTo>
                    <a:pt x="55922" y="55294"/>
                    <a:pt x="54757" y="54117"/>
                    <a:pt x="53592" y="54117"/>
                  </a:cubicBezTo>
                  <a:cubicBezTo>
                    <a:pt x="52427" y="54117"/>
                    <a:pt x="51262" y="55294"/>
                    <a:pt x="51262" y="56470"/>
                  </a:cubicBezTo>
                  <a:cubicBezTo>
                    <a:pt x="51262" y="57647"/>
                    <a:pt x="52427" y="58823"/>
                    <a:pt x="53592" y="58823"/>
                  </a:cubicBezTo>
                  <a:close/>
                  <a:moveTo>
                    <a:pt x="39611" y="4705"/>
                  </a:moveTo>
                  <a:cubicBezTo>
                    <a:pt x="81553" y="4705"/>
                    <a:pt x="81553" y="4705"/>
                    <a:pt x="81553" y="4705"/>
                  </a:cubicBezTo>
                  <a:cubicBezTo>
                    <a:pt x="81553" y="25882"/>
                    <a:pt x="81553" y="25882"/>
                    <a:pt x="81553" y="25882"/>
                  </a:cubicBezTo>
                  <a:cubicBezTo>
                    <a:pt x="86213" y="25882"/>
                    <a:pt x="86213" y="25882"/>
                    <a:pt x="86213" y="25882"/>
                  </a:cubicBezTo>
                  <a:cubicBezTo>
                    <a:pt x="86213" y="0"/>
                    <a:pt x="86213" y="0"/>
                    <a:pt x="86213" y="0"/>
                  </a:cubicBezTo>
                  <a:cubicBezTo>
                    <a:pt x="34951" y="0"/>
                    <a:pt x="34951" y="0"/>
                    <a:pt x="34951" y="0"/>
                  </a:cubicBezTo>
                  <a:cubicBezTo>
                    <a:pt x="34951" y="25882"/>
                    <a:pt x="34951" y="25882"/>
                    <a:pt x="34951" y="25882"/>
                  </a:cubicBezTo>
                  <a:cubicBezTo>
                    <a:pt x="39611" y="25882"/>
                    <a:pt x="39611" y="25882"/>
                    <a:pt x="39611" y="25882"/>
                  </a:cubicBezTo>
                  <a:lnTo>
                    <a:pt x="39611" y="4705"/>
                  </a:lnTo>
                  <a:close/>
                  <a:moveTo>
                    <a:pt x="81553" y="115294"/>
                  </a:moveTo>
                  <a:cubicBezTo>
                    <a:pt x="39611" y="115294"/>
                    <a:pt x="39611" y="115294"/>
                    <a:pt x="39611" y="115294"/>
                  </a:cubicBezTo>
                  <a:cubicBezTo>
                    <a:pt x="39611" y="94117"/>
                    <a:pt x="39611" y="94117"/>
                    <a:pt x="39611" y="94117"/>
                  </a:cubicBezTo>
                  <a:cubicBezTo>
                    <a:pt x="34951" y="94117"/>
                    <a:pt x="34951" y="94117"/>
                    <a:pt x="34951" y="94117"/>
                  </a:cubicBezTo>
                  <a:cubicBezTo>
                    <a:pt x="34951" y="120000"/>
                    <a:pt x="34951" y="120000"/>
                    <a:pt x="34951" y="120000"/>
                  </a:cubicBezTo>
                  <a:cubicBezTo>
                    <a:pt x="86213" y="120000"/>
                    <a:pt x="86213" y="120000"/>
                    <a:pt x="86213" y="120000"/>
                  </a:cubicBezTo>
                  <a:cubicBezTo>
                    <a:pt x="86213" y="94117"/>
                    <a:pt x="86213" y="94117"/>
                    <a:pt x="86213" y="94117"/>
                  </a:cubicBezTo>
                  <a:cubicBezTo>
                    <a:pt x="81553" y="94117"/>
                    <a:pt x="81553" y="94117"/>
                    <a:pt x="81553" y="94117"/>
                  </a:cubicBezTo>
                  <a:lnTo>
                    <a:pt x="81553" y="115294"/>
                  </a:lnTo>
                  <a:close/>
                  <a:moveTo>
                    <a:pt x="120000" y="34117"/>
                  </a:moveTo>
                  <a:cubicBezTo>
                    <a:pt x="120000" y="85882"/>
                    <a:pt x="120000" y="85882"/>
                    <a:pt x="120000" y="85882"/>
                  </a:cubicBezTo>
                  <a:cubicBezTo>
                    <a:pt x="0" y="85882"/>
                    <a:pt x="0" y="85882"/>
                    <a:pt x="0" y="85882"/>
                  </a:cubicBezTo>
                  <a:cubicBezTo>
                    <a:pt x="0" y="34117"/>
                    <a:pt x="0" y="34117"/>
                    <a:pt x="0" y="34117"/>
                  </a:cubicBezTo>
                  <a:lnTo>
                    <a:pt x="120000" y="34117"/>
                  </a:lnTo>
                  <a:close/>
                  <a:moveTo>
                    <a:pt x="34951" y="38823"/>
                  </a:moveTo>
                  <a:cubicBezTo>
                    <a:pt x="5825" y="38823"/>
                    <a:pt x="5825" y="38823"/>
                    <a:pt x="5825" y="38823"/>
                  </a:cubicBezTo>
                  <a:cubicBezTo>
                    <a:pt x="5825" y="81176"/>
                    <a:pt x="5825" y="81176"/>
                    <a:pt x="5825" y="81176"/>
                  </a:cubicBezTo>
                  <a:cubicBezTo>
                    <a:pt x="34951" y="81176"/>
                    <a:pt x="34951" y="81176"/>
                    <a:pt x="34951" y="81176"/>
                  </a:cubicBezTo>
                  <a:lnTo>
                    <a:pt x="34951" y="38823"/>
                  </a:lnTo>
                  <a:close/>
                  <a:moveTo>
                    <a:pt x="82718" y="38823"/>
                  </a:moveTo>
                  <a:cubicBezTo>
                    <a:pt x="38446" y="38823"/>
                    <a:pt x="38446" y="38823"/>
                    <a:pt x="38446" y="38823"/>
                  </a:cubicBezTo>
                  <a:cubicBezTo>
                    <a:pt x="38446" y="81176"/>
                    <a:pt x="38446" y="81176"/>
                    <a:pt x="38446" y="81176"/>
                  </a:cubicBezTo>
                  <a:cubicBezTo>
                    <a:pt x="82718" y="81176"/>
                    <a:pt x="82718" y="81176"/>
                    <a:pt x="82718" y="81176"/>
                  </a:cubicBezTo>
                  <a:lnTo>
                    <a:pt x="82718" y="38823"/>
                  </a:lnTo>
                  <a:close/>
                  <a:moveTo>
                    <a:pt x="115339" y="38823"/>
                  </a:moveTo>
                  <a:cubicBezTo>
                    <a:pt x="86213" y="38823"/>
                    <a:pt x="86213" y="38823"/>
                    <a:pt x="86213" y="38823"/>
                  </a:cubicBezTo>
                  <a:cubicBezTo>
                    <a:pt x="86213" y="81176"/>
                    <a:pt x="86213" y="81176"/>
                    <a:pt x="86213" y="81176"/>
                  </a:cubicBezTo>
                  <a:cubicBezTo>
                    <a:pt x="115339" y="81176"/>
                    <a:pt x="115339" y="81176"/>
                    <a:pt x="115339" y="81176"/>
                  </a:cubicBezTo>
                  <a:lnTo>
                    <a:pt x="115339" y="38823"/>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0" name="Shape 1030"/>
            <p:cNvSpPr/>
            <p:nvPr/>
          </p:nvSpPr>
          <p:spPr>
            <a:xfrm>
              <a:off x="7643" y="1849"/>
              <a:ext cx="300" cy="300"/>
            </a:xfrm>
            <a:custGeom>
              <a:avLst/>
              <a:gdLst/>
              <a:ahLst/>
              <a:cxnLst/>
              <a:rect l="0" t="0" r="0" b="0"/>
              <a:pathLst>
                <a:path w="120000" h="120000" extrusionOk="0">
                  <a:moveTo>
                    <a:pt x="64705" y="64077"/>
                  </a:moveTo>
                  <a:cubicBezTo>
                    <a:pt x="64705" y="62912"/>
                    <a:pt x="65882" y="61747"/>
                    <a:pt x="67058" y="61747"/>
                  </a:cubicBezTo>
                  <a:cubicBezTo>
                    <a:pt x="68235" y="61747"/>
                    <a:pt x="69411" y="62912"/>
                    <a:pt x="69411" y="64077"/>
                  </a:cubicBezTo>
                  <a:cubicBezTo>
                    <a:pt x="69411" y="65242"/>
                    <a:pt x="68235" y="66407"/>
                    <a:pt x="67058" y="66407"/>
                  </a:cubicBezTo>
                  <a:cubicBezTo>
                    <a:pt x="65882" y="66407"/>
                    <a:pt x="64705" y="65242"/>
                    <a:pt x="64705" y="64077"/>
                  </a:cubicBezTo>
                  <a:close/>
                  <a:moveTo>
                    <a:pt x="67058" y="74563"/>
                  </a:moveTo>
                  <a:cubicBezTo>
                    <a:pt x="68235" y="74563"/>
                    <a:pt x="69411" y="73398"/>
                    <a:pt x="69411" y="72233"/>
                  </a:cubicBezTo>
                  <a:cubicBezTo>
                    <a:pt x="69411" y="69902"/>
                    <a:pt x="68235" y="69902"/>
                    <a:pt x="67058" y="69902"/>
                  </a:cubicBezTo>
                  <a:cubicBezTo>
                    <a:pt x="65882" y="69902"/>
                    <a:pt x="64705" y="69902"/>
                    <a:pt x="64705" y="72233"/>
                  </a:cubicBezTo>
                  <a:cubicBezTo>
                    <a:pt x="64705" y="73398"/>
                    <a:pt x="65882" y="74563"/>
                    <a:pt x="67058" y="74563"/>
                  </a:cubicBezTo>
                  <a:close/>
                  <a:moveTo>
                    <a:pt x="60000" y="58252"/>
                  </a:moveTo>
                  <a:cubicBezTo>
                    <a:pt x="61176" y="58252"/>
                    <a:pt x="62352" y="57087"/>
                    <a:pt x="62352" y="55922"/>
                  </a:cubicBezTo>
                  <a:cubicBezTo>
                    <a:pt x="62352" y="54757"/>
                    <a:pt x="61176" y="53592"/>
                    <a:pt x="60000" y="53592"/>
                  </a:cubicBezTo>
                  <a:cubicBezTo>
                    <a:pt x="58823" y="53592"/>
                    <a:pt x="57647" y="54757"/>
                    <a:pt x="57647" y="55922"/>
                  </a:cubicBezTo>
                  <a:cubicBezTo>
                    <a:pt x="57647" y="57087"/>
                    <a:pt x="58823" y="58252"/>
                    <a:pt x="60000" y="58252"/>
                  </a:cubicBezTo>
                  <a:close/>
                  <a:moveTo>
                    <a:pt x="60000" y="50097"/>
                  </a:moveTo>
                  <a:cubicBezTo>
                    <a:pt x="61176" y="50097"/>
                    <a:pt x="62352" y="48932"/>
                    <a:pt x="62352" y="47766"/>
                  </a:cubicBezTo>
                  <a:cubicBezTo>
                    <a:pt x="62352" y="46601"/>
                    <a:pt x="61176" y="45436"/>
                    <a:pt x="60000" y="45436"/>
                  </a:cubicBezTo>
                  <a:cubicBezTo>
                    <a:pt x="58823" y="45436"/>
                    <a:pt x="57647" y="46601"/>
                    <a:pt x="57647" y="47766"/>
                  </a:cubicBezTo>
                  <a:cubicBezTo>
                    <a:pt x="57647" y="48932"/>
                    <a:pt x="58823" y="50097"/>
                    <a:pt x="60000" y="50097"/>
                  </a:cubicBezTo>
                  <a:close/>
                  <a:moveTo>
                    <a:pt x="67058" y="58252"/>
                  </a:moveTo>
                  <a:cubicBezTo>
                    <a:pt x="68235" y="58252"/>
                    <a:pt x="69411" y="57087"/>
                    <a:pt x="69411" y="55922"/>
                  </a:cubicBezTo>
                  <a:cubicBezTo>
                    <a:pt x="69411" y="54757"/>
                    <a:pt x="68235" y="53592"/>
                    <a:pt x="67058" y="53592"/>
                  </a:cubicBezTo>
                  <a:cubicBezTo>
                    <a:pt x="65882" y="53592"/>
                    <a:pt x="64705" y="54757"/>
                    <a:pt x="64705" y="55922"/>
                  </a:cubicBezTo>
                  <a:cubicBezTo>
                    <a:pt x="64705" y="57087"/>
                    <a:pt x="65882" y="58252"/>
                    <a:pt x="67058" y="58252"/>
                  </a:cubicBezTo>
                  <a:close/>
                  <a:moveTo>
                    <a:pt x="74117" y="66407"/>
                  </a:moveTo>
                  <a:cubicBezTo>
                    <a:pt x="75294" y="66407"/>
                    <a:pt x="76470" y="65242"/>
                    <a:pt x="76470" y="64077"/>
                  </a:cubicBezTo>
                  <a:cubicBezTo>
                    <a:pt x="76470" y="62912"/>
                    <a:pt x="75294" y="61747"/>
                    <a:pt x="74117" y="61747"/>
                  </a:cubicBezTo>
                  <a:cubicBezTo>
                    <a:pt x="72941" y="61747"/>
                    <a:pt x="71764" y="62912"/>
                    <a:pt x="71764" y="64077"/>
                  </a:cubicBezTo>
                  <a:cubicBezTo>
                    <a:pt x="71764" y="65242"/>
                    <a:pt x="72941" y="66407"/>
                    <a:pt x="74117" y="66407"/>
                  </a:cubicBezTo>
                  <a:close/>
                  <a:moveTo>
                    <a:pt x="74117" y="58252"/>
                  </a:moveTo>
                  <a:cubicBezTo>
                    <a:pt x="75294" y="58252"/>
                    <a:pt x="76470" y="57087"/>
                    <a:pt x="76470" y="55922"/>
                  </a:cubicBezTo>
                  <a:cubicBezTo>
                    <a:pt x="76470" y="54757"/>
                    <a:pt x="75294" y="53592"/>
                    <a:pt x="74117" y="53592"/>
                  </a:cubicBezTo>
                  <a:cubicBezTo>
                    <a:pt x="72941" y="53592"/>
                    <a:pt x="71764" y="54757"/>
                    <a:pt x="71764" y="55922"/>
                  </a:cubicBezTo>
                  <a:cubicBezTo>
                    <a:pt x="71764" y="57087"/>
                    <a:pt x="72941" y="58252"/>
                    <a:pt x="74117" y="58252"/>
                  </a:cubicBezTo>
                  <a:close/>
                  <a:moveTo>
                    <a:pt x="67058" y="50097"/>
                  </a:moveTo>
                  <a:cubicBezTo>
                    <a:pt x="68235" y="50097"/>
                    <a:pt x="69411" y="48932"/>
                    <a:pt x="69411" y="47766"/>
                  </a:cubicBezTo>
                  <a:cubicBezTo>
                    <a:pt x="69411" y="46601"/>
                    <a:pt x="68235" y="45436"/>
                    <a:pt x="67058" y="45436"/>
                  </a:cubicBezTo>
                  <a:cubicBezTo>
                    <a:pt x="65882" y="45436"/>
                    <a:pt x="64705" y="46601"/>
                    <a:pt x="64705" y="47766"/>
                  </a:cubicBezTo>
                  <a:cubicBezTo>
                    <a:pt x="64705" y="48932"/>
                    <a:pt x="65882" y="50097"/>
                    <a:pt x="67058" y="50097"/>
                  </a:cubicBezTo>
                  <a:close/>
                  <a:moveTo>
                    <a:pt x="74117" y="74563"/>
                  </a:moveTo>
                  <a:cubicBezTo>
                    <a:pt x="75294" y="74563"/>
                    <a:pt x="76470" y="73398"/>
                    <a:pt x="76470" y="72233"/>
                  </a:cubicBezTo>
                  <a:cubicBezTo>
                    <a:pt x="76470" y="69902"/>
                    <a:pt x="75294" y="69902"/>
                    <a:pt x="74117" y="69902"/>
                  </a:cubicBezTo>
                  <a:cubicBezTo>
                    <a:pt x="72941" y="69902"/>
                    <a:pt x="71764" y="69902"/>
                    <a:pt x="71764" y="72233"/>
                  </a:cubicBezTo>
                  <a:cubicBezTo>
                    <a:pt x="71764" y="73398"/>
                    <a:pt x="72941" y="74563"/>
                    <a:pt x="74117" y="74563"/>
                  </a:cubicBezTo>
                  <a:close/>
                  <a:moveTo>
                    <a:pt x="74117" y="50097"/>
                  </a:moveTo>
                  <a:cubicBezTo>
                    <a:pt x="75294" y="50097"/>
                    <a:pt x="76470" y="48932"/>
                    <a:pt x="76470" y="47766"/>
                  </a:cubicBezTo>
                  <a:cubicBezTo>
                    <a:pt x="76470" y="46601"/>
                    <a:pt x="75294" y="45436"/>
                    <a:pt x="74117" y="45436"/>
                  </a:cubicBezTo>
                  <a:cubicBezTo>
                    <a:pt x="72941" y="45436"/>
                    <a:pt x="71764" y="46601"/>
                    <a:pt x="71764" y="47766"/>
                  </a:cubicBezTo>
                  <a:cubicBezTo>
                    <a:pt x="71764" y="48932"/>
                    <a:pt x="72941" y="50097"/>
                    <a:pt x="74117" y="50097"/>
                  </a:cubicBezTo>
                  <a:close/>
                  <a:moveTo>
                    <a:pt x="45882" y="58252"/>
                  </a:moveTo>
                  <a:cubicBezTo>
                    <a:pt x="47058" y="58252"/>
                    <a:pt x="48235" y="57087"/>
                    <a:pt x="48235" y="55922"/>
                  </a:cubicBezTo>
                  <a:cubicBezTo>
                    <a:pt x="48235" y="54757"/>
                    <a:pt x="47058" y="53592"/>
                    <a:pt x="45882" y="53592"/>
                  </a:cubicBezTo>
                  <a:cubicBezTo>
                    <a:pt x="44705" y="53592"/>
                    <a:pt x="43529" y="54757"/>
                    <a:pt x="43529" y="55922"/>
                  </a:cubicBezTo>
                  <a:cubicBezTo>
                    <a:pt x="43529" y="57087"/>
                    <a:pt x="44705" y="58252"/>
                    <a:pt x="45882" y="58252"/>
                  </a:cubicBezTo>
                  <a:close/>
                  <a:moveTo>
                    <a:pt x="45882" y="66407"/>
                  </a:moveTo>
                  <a:cubicBezTo>
                    <a:pt x="47058" y="66407"/>
                    <a:pt x="48235" y="65242"/>
                    <a:pt x="48235" y="64077"/>
                  </a:cubicBezTo>
                  <a:cubicBezTo>
                    <a:pt x="48235" y="62912"/>
                    <a:pt x="47058" y="61747"/>
                    <a:pt x="45882" y="61747"/>
                  </a:cubicBezTo>
                  <a:cubicBezTo>
                    <a:pt x="44705" y="61747"/>
                    <a:pt x="43529" y="62912"/>
                    <a:pt x="43529" y="64077"/>
                  </a:cubicBezTo>
                  <a:cubicBezTo>
                    <a:pt x="43529" y="65242"/>
                    <a:pt x="44705" y="66407"/>
                    <a:pt x="45882" y="66407"/>
                  </a:cubicBezTo>
                  <a:close/>
                  <a:moveTo>
                    <a:pt x="45882" y="74563"/>
                  </a:moveTo>
                  <a:cubicBezTo>
                    <a:pt x="47058" y="74563"/>
                    <a:pt x="48235" y="73398"/>
                    <a:pt x="48235" y="72233"/>
                  </a:cubicBezTo>
                  <a:cubicBezTo>
                    <a:pt x="48235" y="69902"/>
                    <a:pt x="47058" y="69902"/>
                    <a:pt x="45882" y="69902"/>
                  </a:cubicBezTo>
                  <a:cubicBezTo>
                    <a:pt x="44705" y="69902"/>
                    <a:pt x="43529" y="69902"/>
                    <a:pt x="43529" y="72233"/>
                  </a:cubicBezTo>
                  <a:cubicBezTo>
                    <a:pt x="43529" y="73398"/>
                    <a:pt x="44705" y="74563"/>
                    <a:pt x="45882" y="74563"/>
                  </a:cubicBezTo>
                  <a:close/>
                  <a:moveTo>
                    <a:pt x="60000" y="66407"/>
                  </a:moveTo>
                  <a:cubicBezTo>
                    <a:pt x="61176" y="66407"/>
                    <a:pt x="62352" y="65242"/>
                    <a:pt x="62352" y="64077"/>
                  </a:cubicBezTo>
                  <a:cubicBezTo>
                    <a:pt x="62352" y="62912"/>
                    <a:pt x="61176" y="61747"/>
                    <a:pt x="60000" y="61747"/>
                  </a:cubicBezTo>
                  <a:cubicBezTo>
                    <a:pt x="58823" y="61747"/>
                    <a:pt x="57647" y="62912"/>
                    <a:pt x="57647" y="64077"/>
                  </a:cubicBezTo>
                  <a:cubicBezTo>
                    <a:pt x="57647" y="65242"/>
                    <a:pt x="58823" y="66407"/>
                    <a:pt x="60000" y="66407"/>
                  </a:cubicBezTo>
                  <a:close/>
                  <a:moveTo>
                    <a:pt x="45882" y="50097"/>
                  </a:moveTo>
                  <a:cubicBezTo>
                    <a:pt x="47058" y="50097"/>
                    <a:pt x="48235" y="48932"/>
                    <a:pt x="48235" y="47766"/>
                  </a:cubicBezTo>
                  <a:cubicBezTo>
                    <a:pt x="48235" y="46601"/>
                    <a:pt x="47058" y="45436"/>
                    <a:pt x="45882" y="45436"/>
                  </a:cubicBezTo>
                  <a:cubicBezTo>
                    <a:pt x="44705" y="45436"/>
                    <a:pt x="43529" y="46601"/>
                    <a:pt x="43529" y="47766"/>
                  </a:cubicBezTo>
                  <a:cubicBezTo>
                    <a:pt x="43529" y="48932"/>
                    <a:pt x="44705" y="50097"/>
                    <a:pt x="45882" y="50097"/>
                  </a:cubicBezTo>
                  <a:close/>
                  <a:moveTo>
                    <a:pt x="52941" y="66407"/>
                  </a:moveTo>
                  <a:cubicBezTo>
                    <a:pt x="54117" y="66407"/>
                    <a:pt x="55294" y="65242"/>
                    <a:pt x="55294" y="64077"/>
                  </a:cubicBezTo>
                  <a:cubicBezTo>
                    <a:pt x="55294" y="62912"/>
                    <a:pt x="54117" y="61747"/>
                    <a:pt x="52941" y="61747"/>
                  </a:cubicBezTo>
                  <a:cubicBezTo>
                    <a:pt x="51764" y="61747"/>
                    <a:pt x="50588" y="62912"/>
                    <a:pt x="50588" y="64077"/>
                  </a:cubicBezTo>
                  <a:cubicBezTo>
                    <a:pt x="50588" y="65242"/>
                    <a:pt x="51764" y="66407"/>
                    <a:pt x="52941" y="66407"/>
                  </a:cubicBezTo>
                  <a:close/>
                  <a:moveTo>
                    <a:pt x="52941" y="74563"/>
                  </a:moveTo>
                  <a:cubicBezTo>
                    <a:pt x="54117" y="74563"/>
                    <a:pt x="55294" y="73398"/>
                    <a:pt x="55294" y="72233"/>
                  </a:cubicBezTo>
                  <a:cubicBezTo>
                    <a:pt x="55294" y="69902"/>
                    <a:pt x="54117" y="69902"/>
                    <a:pt x="52941" y="69902"/>
                  </a:cubicBezTo>
                  <a:cubicBezTo>
                    <a:pt x="51764" y="69902"/>
                    <a:pt x="50588" y="69902"/>
                    <a:pt x="50588" y="72233"/>
                  </a:cubicBezTo>
                  <a:cubicBezTo>
                    <a:pt x="50588" y="73398"/>
                    <a:pt x="51764" y="74563"/>
                    <a:pt x="52941" y="74563"/>
                  </a:cubicBezTo>
                  <a:close/>
                  <a:moveTo>
                    <a:pt x="60000" y="74563"/>
                  </a:moveTo>
                  <a:cubicBezTo>
                    <a:pt x="61176" y="74563"/>
                    <a:pt x="62352" y="73398"/>
                    <a:pt x="62352" y="72233"/>
                  </a:cubicBezTo>
                  <a:cubicBezTo>
                    <a:pt x="62352" y="69902"/>
                    <a:pt x="61176" y="69902"/>
                    <a:pt x="60000" y="69902"/>
                  </a:cubicBezTo>
                  <a:cubicBezTo>
                    <a:pt x="58823" y="69902"/>
                    <a:pt x="57647" y="69902"/>
                    <a:pt x="57647" y="72233"/>
                  </a:cubicBezTo>
                  <a:cubicBezTo>
                    <a:pt x="57647" y="73398"/>
                    <a:pt x="58823" y="74563"/>
                    <a:pt x="60000" y="74563"/>
                  </a:cubicBezTo>
                  <a:close/>
                  <a:moveTo>
                    <a:pt x="52941" y="50097"/>
                  </a:moveTo>
                  <a:cubicBezTo>
                    <a:pt x="54117" y="50097"/>
                    <a:pt x="55294" y="48932"/>
                    <a:pt x="55294" y="47766"/>
                  </a:cubicBezTo>
                  <a:cubicBezTo>
                    <a:pt x="55294" y="46601"/>
                    <a:pt x="54117" y="45436"/>
                    <a:pt x="52941" y="45436"/>
                  </a:cubicBezTo>
                  <a:cubicBezTo>
                    <a:pt x="51764" y="45436"/>
                    <a:pt x="50588" y="46601"/>
                    <a:pt x="50588" y="47766"/>
                  </a:cubicBezTo>
                  <a:cubicBezTo>
                    <a:pt x="50588" y="48932"/>
                    <a:pt x="51764" y="50097"/>
                    <a:pt x="52941" y="50097"/>
                  </a:cubicBezTo>
                  <a:close/>
                  <a:moveTo>
                    <a:pt x="52941" y="58252"/>
                  </a:moveTo>
                  <a:cubicBezTo>
                    <a:pt x="54117" y="58252"/>
                    <a:pt x="55294" y="57087"/>
                    <a:pt x="55294" y="55922"/>
                  </a:cubicBezTo>
                  <a:cubicBezTo>
                    <a:pt x="55294" y="54757"/>
                    <a:pt x="54117" y="53592"/>
                    <a:pt x="52941" y="53592"/>
                  </a:cubicBezTo>
                  <a:cubicBezTo>
                    <a:pt x="51764" y="53592"/>
                    <a:pt x="50588" y="54757"/>
                    <a:pt x="50588" y="55922"/>
                  </a:cubicBezTo>
                  <a:cubicBezTo>
                    <a:pt x="50588" y="57087"/>
                    <a:pt x="51764" y="58252"/>
                    <a:pt x="52941" y="58252"/>
                  </a:cubicBezTo>
                  <a:close/>
                  <a:moveTo>
                    <a:pt x="38823" y="4660"/>
                  </a:moveTo>
                  <a:cubicBezTo>
                    <a:pt x="81176" y="4660"/>
                    <a:pt x="81176" y="4660"/>
                    <a:pt x="81176" y="4660"/>
                  </a:cubicBezTo>
                  <a:cubicBezTo>
                    <a:pt x="81176" y="25631"/>
                    <a:pt x="81176" y="25631"/>
                    <a:pt x="81176" y="25631"/>
                  </a:cubicBezTo>
                  <a:cubicBezTo>
                    <a:pt x="85882" y="25631"/>
                    <a:pt x="85882" y="25631"/>
                    <a:pt x="85882" y="25631"/>
                  </a:cubicBezTo>
                  <a:cubicBezTo>
                    <a:pt x="85882" y="0"/>
                    <a:pt x="85882" y="0"/>
                    <a:pt x="85882" y="0"/>
                  </a:cubicBezTo>
                  <a:cubicBezTo>
                    <a:pt x="34117" y="0"/>
                    <a:pt x="34117" y="0"/>
                    <a:pt x="34117" y="0"/>
                  </a:cubicBezTo>
                  <a:cubicBezTo>
                    <a:pt x="34117" y="25631"/>
                    <a:pt x="34117" y="25631"/>
                    <a:pt x="34117" y="25631"/>
                  </a:cubicBezTo>
                  <a:cubicBezTo>
                    <a:pt x="38823" y="25631"/>
                    <a:pt x="38823" y="25631"/>
                    <a:pt x="38823" y="25631"/>
                  </a:cubicBezTo>
                  <a:lnTo>
                    <a:pt x="38823" y="4660"/>
                  </a:lnTo>
                  <a:close/>
                  <a:moveTo>
                    <a:pt x="81176" y="114174"/>
                  </a:moveTo>
                  <a:cubicBezTo>
                    <a:pt x="38823" y="114174"/>
                    <a:pt x="38823" y="114174"/>
                    <a:pt x="38823" y="114174"/>
                  </a:cubicBezTo>
                  <a:cubicBezTo>
                    <a:pt x="38823" y="93203"/>
                    <a:pt x="38823" y="93203"/>
                    <a:pt x="38823" y="93203"/>
                  </a:cubicBezTo>
                  <a:cubicBezTo>
                    <a:pt x="34117" y="93203"/>
                    <a:pt x="34117" y="93203"/>
                    <a:pt x="34117" y="93203"/>
                  </a:cubicBezTo>
                  <a:cubicBezTo>
                    <a:pt x="34117" y="120000"/>
                    <a:pt x="34117" y="120000"/>
                    <a:pt x="34117" y="120000"/>
                  </a:cubicBezTo>
                  <a:cubicBezTo>
                    <a:pt x="85882" y="120000"/>
                    <a:pt x="85882" y="120000"/>
                    <a:pt x="85882" y="120000"/>
                  </a:cubicBezTo>
                  <a:cubicBezTo>
                    <a:pt x="85882" y="93203"/>
                    <a:pt x="85882" y="93203"/>
                    <a:pt x="85882" y="93203"/>
                  </a:cubicBezTo>
                  <a:cubicBezTo>
                    <a:pt x="81176" y="93203"/>
                    <a:pt x="81176" y="93203"/>
                    <a:pt x="81176" y="93203"/>
                  </a:cubicBezTo>
                  <a:lnTo>
                    <a:pt x="81176" y="114174"/>
                  </a:lnTo>
                  <a:close/>
                  <a:moveTo>
                    <a:pt x="120000" y="33786"/>
                  </a:moveTo>
                  <a:cubicBezTo>
                    <a:pt x="120000" y="86213"/>
                    <a:pt x="120000" y="86213"/>
                    <a:pt x="120000" y="86213"/>
                  </a:cubicBezTo>
                  <a:cubicBezTo>
                    <a:pt x="0" y="86213"/>
                    <a:pt x="0" y="86213"/>
                    <a:pt x="0" y="86213"/>
                  </a:cubicBezTo>
                  <a:cubicBezTo>
                    <a:pt x="0" y="33786"/>
                    <a:pt x="0" y="33786"/>
                    <a:pt x="0" y="33786"/>
                  </a:cubicBezTo>
                  <a:lnTo>
                    <a:pt x="120000" y="33786"/>
                  </a:lnTo>
                  <a:close/>
                  <a:moveTo>
                    <a:pt x="34117" y="39611"/>
                  </a:moveTo>
                  <a:cubicBezTo>
                    <a:pt x="4705" y="39611"/>
                    <a:pt x="4705" y="39611"/>
                    <a:pt x="4705" y="39611"/>
                  </a:cubicBezTo>
                  <a:cubicBezTo>
                    <a:pt x="4705" y="80388"/>
                    <a:pt x="4705" y="80388"/>
                    <a:pt x="4705" y="80388"/>
                  </a:cubicBezTo>
                  <a:cubicBezTo>
                    <a:pt x="34117" y="80388"/>
                    <a:pt x="34117" y="80388"/>
                    <a:pt x="34117" y="80388"/>
                  </a:cubicBezTo>
                  <a:lnTo>
                    <a:pt x="34117" y="39611"/>
                  </a:lnTo>
                  <a:close/>
                  <a:moveTo>
                    <a:pt x="82352" y="39611"/>
                  </a:moveTo>
                  <a:cubicBezTo>
                    <a:pt x="37647" y="39611"/>
                    <a:pt x="37647" y="39611"/>
                    <a:pt x="37647" y="39611"/>
                  </a:cubicBezTo>
                  <a:cubicBezTo>
                    <a:pt x="37647" y="80388"/>
                    <a:pt x="37647" y="80388"/>
                    <a:pt x="37647" y="80388"/>
                  </a:cubicBezTo>
                  <a:cubicBezTo>
                    <a:pt x="82352" y="80388"/>
                    <a:pt x="82352" y="80388"/>
                    <a:pt x="82352" y="80388"/>
                  </a:cubicBezTo>
                  <a:lnTo>
                    <a:pt x="82352" y="39611"/>
                  </a:lnTo>
                  <a:close/>
                  <a:moveTo>
                    <a:pt x="115294" y="39611"/>
                  </a:moveTo>
                  <a:cubicBezTo>
                    <a:pt x="85882" y="39611"/>
                    <a:pt x="85882" y="39611"/>
                    <a:pt x="85882" y="39611"/>
                  </a:cubicBezTo>
                  <a:cubicBezTo>
                    <a:pt x="85882" y="80388"/>
                    <a:pt x="85882" y="80388"/>
                    <a:pt x="85882" y="80388"/>
                  </a:cubicBezTo>
                  <a:cubicBezTo>
                    <a:pt x="115294" y="80388"/>
                    <a:pt x="115294" y="80388"/>
                    <a:pt x="115294" y="80388"/>
                  </a:cubicBezTo>
                  <a:lnTo>
                    <a:pt x="115294" y="3961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1" name="Shape 1031"/>
            <p:cNvSpPr/>
            <p:nvPr/>
          </p:nvSpPr>
          <p:spPr>
            <a:xfrm>
              <a:off x="2409" y="2284"/>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59"/>
                  </a:moveTo>
                  <a:cubicBezTo>
                    <a:pt x="6000" y="114059"/>
                    <a:pt x="6000" y="114059"/>
                    <a:pt x="6000" y="114059"/>
                  </a:cubicBezTo>
                  <a:cubicBezTo>
                    <a:pt x="6000" y="29702"/>
                    <a:pt x="6000" y="29702"/>
                    <a:pt x="6000" y="29702"/>
                  </a:cubicBezTo>
                  <a:cubicBezTo>
                    <a:pt x="115200" y="29702"/>
                    <a:pt x="115200" y="29702"/>
                    <a:pt x="115200" y="29702"/>
                  </a:cubicBezTo>
                  <a:lnTo>
                    <a:pt x="115200" y="114059"/>
                  </a:lnTo>
                  <a:close/>
                  <a:moveTo>
                    <a:pt x="115200" y="23762"/>
                  </a:moveTo>
                  <a:cubicBezTo>
                    <a:pt x="6000" y="23762"/>
                    <a:pt x="6000" y="23762"/>
                    <a:pt x="6000" y="23762"/>
                  </a:cubicBezTo>
                  <a:cubicBezTo>
                    <a:pt x="6000" y="5940"/>
                    <a:pt x="6000" y="5940"/>
                    <a:pt x="6000" y="5940"/>
                  </a:cubicBezTo>
                  <a:cubicBezTo>
                    <a:pt x="115200" y="5940"/>
                    <a:pt x="115200" y="5940"/>
                    <a:pt x="115200" y="5940"/>
                  </a:cubicBezTo>
                  <a:lnTo>
                    <a:pt x="115200" y="23762"/>
                  </a:lnTo>
                  <a:close/>
                  <a:moveTo>
                    <a:pt x="94800" y="72475"/>
                  </a:moveTo>
                  <a:cubicBezTo>
                    <a:pt x="25200" y="72475"/>
                    <a:pt x="25200" y="72475"/>
                    <a:pt x="25200" y="72475"/>
                  </a:cubicBezTo>
                  <a:cubicBezTo>
                    <a:pt x="25200" y="62970"/>
                    <a:pt x="25200" y="62970"/>
                    <a:pt x="25200" y="62970"/>
                  </a:cubicBezTo>
                  <a:cubicBezTo>
                    <a:pt x="94800" y="62970"/>
                    <a:pt x="94800" y="62970"/>
                    <a:pt x="94800" y="62970"/>
                  </a:cubicBezTo>
                  <a:lnTo>
                    <a:pt x="94800" y="72475"/>
                  </a:lnTo>
                  <a:close/>
                  <a:moveTo>
                    <a:pt x="82800" y="57029"/>
                  </a:moveTo>
                  <a:cubicBezTo>
                    <a:pt x="37200" y="57029"/>
                    <a:pt x="37200" y="57029"/>
                    <a:pt x="37200" y="57029"/>
                  </a:cubicBezTo>
                  <a:cubicBezTo>
                    <a:pt x="37200" y="52277"/>
                    <a:pt x="37200" y="52277"/>
                    <a:pt x="37200" y="52277"/>
                  </a:cubicBezTo>
                  <a:cubicBezTo>
                    <a:pt x="82800" y="52277"/>
                    <a:pt x="82800" y="52277"/>
                    <a:pt x="82800" y="52277"/>
                  </a:cubicBezTo>
                  <a:lnTo>
                    <a:pt x="82800" y="57029"/>
                  </a:lnTo>
                  <a:close/>
                  <a:moveTo>
                    <a:pt x="13200" y="15445"/>
                  </a:moveTo>
                  <a:cubicBezTo>
                    <a:pt x="13200" y="14257"/>
                    <a:pt x="14400" y="13069"/>
                    <a:pt x="15600" y="13069"/>
                  </a:cubicBezTo>
                  <a:cubicBezTo>
                    <a:pt x="18000" y="13069"/>
                    <a:pt x="19200" y="14257"/>
                    <a:pt x="19200" y="15445"/>
                  </a:cubicBezTo>
                  <a:cubicBezTo>
                    <a:pt x="19200" y="17821"/>
                    <a:pt x="18000" y="19009"/>
                    <a:pt x="15600" y="19009"/>
                  </a:cubicBezTo>
                  <a:cubicBezTo>
                    <a:pt x="14400" y="19009"/>
                    <a:pt x="13200" y="17821"/>
                    <a:pt x="13200" y="15445"/>
                  </a:cubicBezTo>
                  <a:close/>
                  <a:moveTo>
                    <a:pt x="22800" y="15445"/>
                  </a:moveTo>
                  <a:cubicBezTo>
                    <a:pt x="22800" y="14257"/>
                    <a:pt x="25200" y="13069"/>
                    <a:pt x="26400" y="13069"/>
                  </a:cubicBezTo>
                  <a:cubicBezTo>
                    <a:pt x="27600" y="13069"/>
                    <a:pt x="28800" y="14257"/>
                    <a:pt x="28800" y="15445"/>
                  </a:cubicBezTo>
                  <a:cubicBezTo>
                    <a:pt x="28800" y="17821"/>
                    <a:pt x="27600" y="19009"/>
                    <a:pt x="26400" y="19009"/>
                  </a:cubicBezTo>
                  <a:cubicBezTo>
                    <a:pt x="25200" y="19009"/>
                    <a:pt x="22800" y="17821"/>
                    <a:pt x="22800" y="15445"/>
                  </a:cubicBezTo>
                  <a:close/>
                  <a:moveTo>
                    <a:pt x="33600" y="15445"/>
                  </a:moveTo>
                  <a:cubicBezTo>
                    <a:pt x="33600" y="14257"/>
                    <a:pt x="34800" y="13069"/>
                    <a:pt x="36000" y="13069"/>
                  </a:cubicBezTo>
                  <a:cubicBezTo>
                    <a:pt x="38400" y="13069"/>
                    <a:pt x="39600" y="14257"/>
                    <a:pt x="39600" y="15445"/>
                  </a:cubicBezTo>
                  <a:cubicBezTo>
                    <a:pt x="39600" y="17821"/>
                    <a:pt x="38400" y="19009"/>
                    <a:pt x="36000" y="19009"/>
                  </a:cubicBezTo>
                  <a:cubicBezTo>
                    <a:pt x="34800" y="19009"/>
                    <a:pt x="33600" y="17821"/>
                    <a:pt x="33600" y="1544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2" name="Shape 1032"/>
            <p:cNvSpPr/>
            <p:nvPr/>
          </p:nvSpPr>
          <p:spPr>
            <a:xfrm>
              <a:off x="6084" y="333"/>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00"/>
                  </a:moveTo>
                  <a:cubicBezTo>
                    <a:pt x="6000" y="114000"/>
                    <a:pt x="6000" y="114000"/>
                    <a:pt x="6000" y="114000"/>
                  </a:cubicBezTo>
                  <a:cubicBezTo>
                    <a:pt x="6000" y="28800"/>
                    <a:pt x="6000" y="28800"/>
                    <a:pt x="6000" y="28800"/>
                  </a:cubicBezTo>
                  <a:cubicBezTo>
                    <a:pt x="115200" y="28800"/>
                    <a:pt x="115200" y="28800"/>
                    <a:pt x="115200" y="28800"/>
                  </a:cubicBezTo>
                  <a:lnTo>
                    <a:pt x="115200" y="114000"/>
                  </a:lnTo>
                  <a:close/>
                  <a:moveTo>
                    <a:pt x="115200" y="24000"/>
                  </a:moveTo>
                  <a:cubicBezTo>
                    <a:pt x="6000" y="24000"/>
                    <a:pt x="6000" y="24000"/>
                    <a:pt x="6000" y="24000"/>
                  </a:cubicBezTo>
                  <a:cubicBezTo>
                    <a:pt x="6000" y="4800"/>
                    <a:pt x="6000" y="4800"/>
                    <a:pt x="6000" y="4800"/>
                  </a:cubicBezTo>
                  <a:cubicBezTo>
                    <a:pt x="115200" y="4800"/>
                    <a:pt x="115200" y="4800"/>
                    <a:pt x="115200" y="4800"/>
                  </a:cubicBezTo>
                  <a:lnTo>
                    <a:pt x="115200" y="24000"/>
                  </a:lnTo>
                  <a:close/>
                  <a:moveTo>
                    <a:pt x="94800" y="72000"/>
                  </a:moveTo>
                  <a:cubicBezTo>
                    <a:pt x="25200" y="72000"/>
                    <a:pt x="25200" y="72000"/>
                    <a:pt x="25200" y="72000"/>
                  </a:cubicBezTo>
                  <a:cubicBezTo>
                    <a:pt x="25200" y="62400"/>
                    <a:pt x="25200" y="62400"/>
                    <a:pt x="25200" y="62400"/>
                  </a:cubicBezTo>
                  <a:cubicBezTo>
                    <a:pt x="94800" y="62400"/>
                    <a:pt x="94800" y="62400"/>
                    <a:pt x="94800" y="62400"/>
                  </a:cubicBezTo>
                  <a:lnTo>
                    <a:pt x="94800" y="72000"/>
                  </a:lnTo>
                  <a:close/>
                  <a:moveTo>
                    <a:pt x="82800" y="57600"/>
                  </a:moveTo>
                  <a:cubicBezTo>
                    <a:pt x="37200" y="57600"/>
                    <a:pt x="37200" y="57600"/>
                    <a:pt x="37200" y="57600"/>
                  </a:cubicBezTo>
                  <a:cubicBezTo>
                    <a:pt x="37200" y="51600"/>
                    <a:pt x="37200" y="51600"/>
                    <a:pt x="37200" y="51600"/>
                  </a:cubicBezTo>
                  <a:cubicBezTo>
                    <a:pt x="82800" y="51600"/>
                    <a:pt x="82800" y="51600"/>
                    <a:pt x="82800" y="51600"/>
                  </a:cubicBezTo>
                  <a:lnTo>
                    <a:pt x="82800" y="57600"/>
                  </a:lnTo>
                  <a:close/>
                  <a:moveTo>
                    <a:pt x="13200" y="15600"/>
                  </a:moveTo>
                  <a:cubicBezTo>
                    <a:pt x="13200" y="13200"/>
                    <a:pt x="14400" y="12000"/>
                    <a:pt x="15600" y="12000"/>
                  </a:cubicBezTo>
                  <a:cubicBezTo>
                    <a:pt x="18000" y="12000"/>
                    <a:pt x="19200" y="13200"/>
                    <a:pt x="19200" y="15600"/>
                  </a:cubicBezTo>
                  <a:cubicBezTo>
                    <a:pt x="19200" y="16800"/>
                    <a:pt x="18000" y="18000"/>
                    <a:pt x="15600" y="18000"/>
                  </a:cubicBezTo>
                  <a:cubicBezTo>
                    <a:pt x="14400" y="18000"/>
                    <a:pt x="13200" y="16800"/>
                    <a:pt x="13200" y="15600"/>
                  </a:cubicBezTo>
                  <a:close/>
                  <a:moveTo>
                    <a:pt x="22800" y="15600"/>
                  </a:moveTo>
                  <a:cubicBezTo>
                    <a:pt x="22800" y="13200"/>
                    <a:pt x="25200" y="12000"/>
                    <a:pt x="26400" y="12000"/>
                  </a:cubicBezTo>
                  <a:cubicBezTo>
                    <a:pt x="27600" y="12000"/>
                    <a:pt x="28800" y="13200"/>
                    <a:pt x="28800" y="15600"/>
                  </a:cubicBezTo>
                  <a:cubicBezTo>
                    <a:pt x="28800" y="16800"/>
                    <a:pt x="27600" y="18000"/>
                    <a:pt x="26400" y="18000"/>
                  </a:cubicBezTo>
                  <a:cubicBezTo>
                    <a:pt x="25200" y="18000"/>
                    <a:pt x="22800" y="16800"/>
                    <a:pt x="22800" y="15600"/>
                  </a:cubicBezTo>
                  <a:close/>
                  <a:moveTo>
                    <a:pt x="33600" y="15600"/>
                  </a:moveTo>
                  <a:cubicBezTo>
                    <a:pt x="33600" y="13200"/>
                    <a:pt x="34800" y="12000"/>
                    <a:pt x="36000" y="12000"/>
                  </a:cubicBezTo>
                  <a:cubicBezTo>
                    <a:pt x="38400" y="12000"/>
                    <a:pt x="39600" y="13200"/>
                    <a:pt x="39600" y="15600"/>
                  </a:cubicBezTo>
                  <a:cubicBezTo>
                    <a:pt x="39600" y="16800"/>
                    <a:pt x="38400" y="18000"/>
                    <a:pt x="36000" y="18000"/>
                  </a:cubicBezTo>
                  <a:cubicBezTo>
                    <a:pt x="34800" y="18000"/>
                    <a:pt x="33600" y="16800"/>
                    <a:pt x="33600" y="156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3" name="Shape 1033"/>
            <p:cNvSpPr/>
            <p:nvPr/>
          </p:nvSpPr>
          <p:spPr>
            <a:xfrm>
              <a:off x="5221" y="2769"/>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4" name="Shape 1034"/>
            <p:cNvSpPr/>
            <p:nvPr/>
          </p:nvSpPr>
          <p:spPr>
            <a:xfrm>
              <a:off x="5265" y="2769"/>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5" name="Shape 1035"/>
            <p:cNvSpPr/>
            <p:nvPr/>
          </p:nvSpPr>
          <p:spPr>
            <a:xfrm>
              <a:off x="5159" y="2644"/>
              <a:ext cx="300" cy="0"/>
            </a:xfrm>
            <a:custGeom>
              <a:avLst/>
              <a:gdLst/>
              <a:ahLst/>
              <a:cxnLst/>
              <a:rect l="0" t="0" r="0" b="0"/>
              <a:pathLst>
                <a:path w="120000" h="120000" extrusionOk="0">
                  <a:moveTo>
                    <a:pt x="120000" y="18461"/>
                  </a:moveTo>
                  <a:lnTo>
                    <a:pt x="23703" y="18461"/>
                  </a:lnTo>
                  <a:lnTo>
                    <a:pt x="20000" y="0"/>
                  </a:lnTo>
                  <a:lnTo>
                    <a:pt x="0" y="0"/>
                  </a:lnTo>
                  <a:lnTo>
                    <a:pt x="0" y="12307"/>
                  </a:lnTo>
                  <a:lnTo>
                    <a:pt x="13333" y="12307"/>
                  </a:lnTo>
                  <a:lnTo>
                    <a:pt x="34814" y="120000"/>
                  </a:lnTo>
                  <a:lnTo>
                    <a:pt x="102222" y="120000"/>
                  </a:lnTo>
                  <a:lnTo>
                    <a:pt x="104444" y="107692"/>
                  </a:lnTo>
                  <a:lnTo>
                    <a:pt x="40740" y="107692"/>
                  </a:lnTo>
                  <a:lnTo>
                    <a:pt x="38518" y="95384"/>
                  </a:lnTo>
                  <a:lnTo>
                    <a:pt x="107407" y="95384"/>
                  </a:lnTo>
                  <a:lnTo>
                    <a:pt x="120000" y="18461"/>
                  </a:lnTo>
                  <a:close/>
                  <a:moveTo>
                    <a:pt x="37037" y="88205"/>
                  </a:moveTo>
                  <a:lnTo>
                    <a:pt x="24444" y="27692"/>
                  </a:lnTo>
                  <a:lnTo>
                    <a:pt x="112592" y="27692"/>
                  </a:lnTo>
                  <a:lnTo>
                    <a:pt x="102222" y="88205"/>
                  </a:lnTo>
                  <a:lnTo>
                    <a:pt x="37037" y="8820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6" name="Shape 1036"/>
            <p:cNvSpPr/>
            <p:nvPr/>
          </p:nvSpPr>
          <p:spPr>
            <a:xfrm>
              <a:off x="5219" y="2708"/>
              <a:ext cx="0" cy="0"/>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7" name="Shape 1037"/>
            <p:cNvSpPr/>
            <p:nvPr/>
          </p:nvSpPr>
          <p:spPr>
            <a:xfrm>
              <a:off x="5213" y="2683"/>
              <a:ext cx="0" cy="0"/>
            </a:xfrm>
            <a:custGeom>
              <a:avLst/>
              <a:gdLst/>
              <a:ahLst/>
              <a:cxnLst/>
              <a:rect l="0" t="0" r="0" b="0"/>
              <a:pathLst>
                <a:path w="120000" h="120000" extrusionOk="0">
                  <a:moveTo>
                    <a:pt x="1518" y="119999"/>
                  </a:moveTo>
                  <a:lnTo>
                    <a:pt x="116962" y="119999"/>
                  </a:lnTo>
                  <a:lnTo>
                    <a:pt x="120000" y="0"/>
                  </a:lnTo>
                  <a:lnTo>
                    <a:pt x="0" y="0"/>
                  </a:lnTo>
                  <a:lnTo>
                    <a:pt x="1518"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8" name="Shape 1038"/>
            <p:cNvSpPr/>
            <p:nvPr/>
          </p:nvSpPr>
          <p:spPr>
            <a:xfrm>
              <a:off x="-442" y="776"/>
              <a:ext cx="300" cy="0"/>
            </a:xfrm>
            <a:custGeom>
              <a:avLst/>
              <a:gdLst/>
              <a:ahLst/>
              <a:cxnLst/>
              <a:rect l="0" t="0" r="0" b="0"/>
              <a:pathLst>
                <a:path w="120000" h="120000" extrusionOk="0">
                  <a:moveTo>
                    <a:pt x="108947" y="52571"/>
                  </a:moveTo>
                  <a:lnTo>
                    <a:pt x="119999" y="42285"/>
                  </a:lnTo>
                  <a:lnTo>
                    <a:pt x="60526" y="0"/>
                  </a:lnTo>
                  <a:lnTo>
                    <a:pt x="0" y="42285"/>
                  </a:lnTo>
                  <a:lnTo>
                    <a:pt x="60526" y="86857"/>
                  </a:lnTo>
                  <a:lnTo>
                    <a:pt x="105263" y="53714"/>
                  </a:lnTo>
                  <a:lnTo>
                    <a:pt x="105263" y="100571"/>
                  </a:lnTo>
                  <a:lnTo>
                    <a:pt x="102631" y="100571"/>
                  </a:lnTo>
                  <a:lnTo>
                    <a:pt x="102631" y="120000"/>
                  </a:lnTo>
                  <a:lnTo>
                    <a:pt x="114210" y="120000"/>
                  </a:lnTo>
                  <a:lnTo>
                    <a:pt x="114210" y="100571"/>
                  </a:lnTo>
                  <a:lnTo>
                    <a:pt x="108947" y="100571"/>
                  </a:lnTo>
                  <a:lnTo>
                    <a:pt x="108947" y="525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9" name="Shape 1039"/>
            <p:cNvSpPr/>
            <p:nvPr/>
          </p:nvSpPr>
          <p:spPr>
            <a:xfrm>
              <a:off x="-398" y="844"/>
              <a:ext cx="0" cy="0"/>
            </a:xfrm>
            <a:custGeom>
              <a:avLst/>
              <a:gdLst/>
              <a:ahLst/>
              <a:cxnLst/>
              <a:rect l="0" t="0" r="0" b="0"/>
              <a:pathLst>
                <a:path w="120000" h="120000" extrusionOk="0">
                  <a:moveTo>
                    <a:pt x="0" y="0"/>
                  </a:moveTo>
                  <a:lnTo>
                    <a:pt x="0" y="93157"/>
                  </a:lnTo>
                  <a:lnTo>
                    <a:pt x="23309" y="93157"/>
                  </a:lnTo>
                  <a:lnTo>
                    <a:pt x="23309" y="120000"/>
                  </a:lnTo>
                  <a:lnTo>
                    <a:pt x="102733" y="120000"/>
                  </a:lnTo>
                  <a:lnTo>
                    <a:pt x="102733" y="93157"/>
                  </a:lnTo>
                  <a:lnTo>
                    <a:pt x="120000" y="93157"/>
                  </a:lnTo>
                  <a:lnTo>
                    <a:pt x="120000" y="0"/>
                  </a:lnTo>
                  <a:lnTo>
                    <a:pt x="61294" y="36315"/>
                  </a:lnTo>
                  <a:lnTo>
                    <a:pt x="0" y="0"/>
                  </a:lnTo>
                  <a:close/>
                  <a:moveTo>
                    <a:pt x="112230" y="78947"/>
                  </a:moveTo>
                  <a:lnTo>
                    <a:pt x="94964" y="78947"/>
                  </a:lnTo>
                  <a:lnTo>
                    <a:pt x="94964" y="108947"/>
                  </a:lnTo>
                  <a:lnTo>
                    <a:pt x="29352" y="108947"/>
                  </a:lnTo>
                  <a:lnTo>
                    <a:pt x="29352" y="78947"/>
                  </a:lnTo>
                  <a:lnTo>
                    <a:pt x="6043" y="78947"/>
                  </a:lnTo>
                  <a:lnTo>
                    <a:pt x="6043" y="15789"/>
                  </a:lnTo>
                  <a:lnTo>
                    <a:pt x="61294" y="50526"/>
                  </a:lnTo>
                  <a:lnTo>
                    <a:pt x="112230" y="17368"/>
                  </a:lnTo>
                  <a:lnTo>
                    <a:pt x="112230" y="78947"/>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0" name="Shape 1040"/>
            <p:cNvSpPr/>
            <p:nvPr/>
          </p:nvSpPr>
          <p:spPr>
            <a:xfrm>
              <a:off x="6415" y="2608"/>
              <a:ext cx="300" cy="300"/>
            </a:xfrm>
            <a:custGeom>
              <a:avLst/>
              <a:gdLst/>
              <a:ahLst/>
              <a:cxnLst/>
              <a:rect l="0" t="0" r="0" b="0"/>
              <a:pathLst>
                <a:path w="120000" h="120000" extrusionOk="0">
                  <a:moveTo>
                    <a:pt x="0" y="0"/>
                  </a:moveTo>
                  <a:lnTo>
                    <a:pt x="0" y="120000"/>
                  </a:lnTo>
                  <a:lnTo>
                    <a:pt x="120000" y="120000"/>
                  </a:lnTo>
                  <a:lnTo>
                    <a:pt x="120000" y="0"/>
                  </a:lnTo>
                  <a:lnTo>
                    <a:pt x="0" y="0"/>
                  </a:lnTo>
                  <a:close/>
                  <a:moveTo>
                    <a:pt x="115227" y="114545"/>
                  </a:moveTo>
                  <a:lnTo>
                    <a:pt x="6136" y="114545"/>
                  </a:lnTo>
                  <a:lnTo>
                    <a:pt x="6136" y="6136"/>
                  </a:lnTo>
                  <a:lnTo>
                    <a:pt x="115227" y="6136"/>
                  </a:lnTo>
                  <a:lnTo>
                    <a:pt x="115227" y="11454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1" name="Shape 1041"/>
            <p:cNvSpPr/>
            <p:nvPr/>
          </p:nvSpPr>
          <p:spPr>
            <a:xfrm>
              <a:off x="6447" y="2657"/>
              <a:ext cx="0" cy="0"/>
            </a:xfrm>
            <a:custGeom>
              <a:avLst/>
              <a:gdLst/>
              <a:ahLst/>
              <a:cxnLst/>
              <a:rect l="0" t="0" r="0" b="0"/>
              <a:pathLst>
                <a:path w="120000" h="120000" extrusionOk="0">
                  <a:moveTo>
                    <a:pt x="9642" y="78461"/>
                  </a:moveTo>
                  <a:lnTo>
                    <a:pt x="28928" y="78461"/>
                  </a:lnTo>
                  <a:lnTo>
                    <a:pt x="28928" y="120000"/>
                  </a:lnTo>
                  <a:lnTo>
                    <a:pt x="28928" y="120000"/>
                  </a:lnTo>
                  <a:lnTo>
                    <a:pt x="36428" y="120000"/>
                  </a:lnTo>
                  <a:lnTo>
                    <a:pt x="36428" y="120000"/>
                  </a:lnTo>
                  <a:lnTo>
                    <a:pt x="36428" y="50769"/>
                  </a:lnTo>
                  <a:lnTo>
                    <a:pt x="56785" y="50769"/>
                  </a:lnTo>
                  <a:lnTo>
                    <a:pt x="56785" y="120000"/>
                  </a:lnTo>
                  <a:lnTo>
                    <a:pt x="56785" y="120000"/>
                  </a:lnTo>
                  <a:lnTo>
                    <a:pt x="65357" y="120000"/>
                  </a:lnTo>
                  <a:lnTo>
                    <a:pt x="65357" y="120000"/>
                  </a:lnTo>
                  <a:lnTo>
                    <a:pt x="65357" y="35769"/>
                  </a:lnTo>
                  <a:lnTo>
                    <a:pt x="83571" y="35769"/>
                  </a:lnTo>
                  <a:lnTo>
                    <a:pt x="83571" y="120000"/>
                  </a:lnTo>
                  <a:lnTo>
                    <a:pt x="85714" y="120000"/>
                  </a:lnTo>
                  <a:lnTo>
                    <a:pt x="92142" y="120000"/>
                  </a:lnTo>
                  <a:lnTo>
                    <a:pt x="92142" y="120000"/>
                  </a:lnTo>
                  <a:lnTo>
                    <a:pt x="92142" y="8076"/>
                  </a:lnTo>
                  <a:lnTo>
                    <a:pt x="112499" y="8076"/>
                  </a:lnTo>
                  <a:lnTo>
                    <a:pt x="112499" y="120000"/>
                  </a:lnTo>
                  <a:lnTo>
                    <a:pt x="119999" y="120000"/>
                  </a:lnTo>
                  <a:lnTo>
                    <a:pt x="119999" y="0"/>
                  </a:lnTo>
                  <a:lnTo>
                    <a:pt x="85714" y="0"/>
                  </a:lnTo>
                  <a:lnTo>
                    <a:pt x="85714" y="27692"/>
                  </a:lnTo>
                  <a:lnTo>
                    <a:pt x="56785" y="27692"/>
                  </a:lnTo>
                  <a:lnTo>
                    <a:pt x="56785" y="41538"/>
                  </a:lnTo>
                  <a:lnTo>
                    <a:pt x="28928" y="41538"/>
                  </a:lnTo>
                  <a:lnTo>
                    <a:pt x="28928" y="69230"/>
                  </a:lnTo>
                  <a:lnTo>
                    <a:pt x="0" y="69230"/>
                  </a:lnTo>
                  <a:lnTo>
                    <a:pt x="0" y="120000"/>
                  </a:lnTo>
                  <a:lnTo>
                    <a:pt x="9642" y="120000"/>
                  </a:lnTo>
                  <a:lnTo>
                    <a:pt x="9642" y="7846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2" name="Shape 1042"/>
            <p:cNvSpPr/>
            <p:nvPr/>
          </p:nvSpPr>
          <p:spPr>
            <a:xfrm>
              <a:off x="6125" y="1187"/>
              <a:ext cx="300" cy="300"/>
            </a:xfrm>
            <a:custGeom>
              <a:avLst/>
              <a:gdLst/>
              <a:ahLst/>
              <a:cxnLst/>
              <a:rect l="0" t="0" r="0" b="0"/>
              <a:pathLst>
                <a:path w="120000" h="120000" extrusionOk="0">
                  <a:moveTo>
                    <a:pt x="94666" y="23300"/>
                  </a:moveTo>
                  <a:cubicBezTo>
                    <a:pt x="104000" y="32621"/>
                    <a:pt x="109333" y="43106"/>
                    <a:pt x="108000" y="54757"/>
                  </a:cubicBezTo>
                  <a:cubicBezTo>
                    <a:pt x="108000" y="57087"/>
                    <a:pt x="106666" y="58252"/>
                    <a:pt x="105333" y="58252"/>
                  </a:cubicBezTo>
                  <a:cubicBezTo>
                    <a:pt x="105333" y="58252"/>
                    <a:pt x="105333" y="58252"/>
                    <a:pt x="105333" y="58252"/>
                  </a:cubicBezTo>
                  <a:cubicBezTo>
                    <a:pt x="104000" y="57087"/>
                    <a:pt x="102666" y="55922"/>
                    <a:pt x="102666" y="54757"/>
                  </a:cubicBezTo>
                  <a:cubicBezTo>
                    <a:pt x="102666" y="44271"/>
                    <a:pt x="98666" y="34951"/>
                    <a:pt x="90666" y="26796"/>
                  </a:cubicBezTo>
                  <a:cubicBezTo>
                    <a:pt x="82666" y="19805"/>
                    <a:pt x="70666" y="15145"/>
                    <a:pt x="58666" y="15145"/>
                  </a:cubicBezTo>
                  <a:cubicBezTo>
                    <a:pt x="57333" y="15145"/>
                    <a:pt x="56000" y="13980"/>
                    <a:pt x="56000" y="12815"/>
                  </a:cubicBezTo>
                  <a:cubicBezTo>
                    <a:pt x="56000" y="10485"/>
                    <a:pt x="57333" y="9320"/>
                    <a:pt x="58666" y="9320"/>
                  </a:cubicBezTo>
                  <a:cubicBezTo>
                    <a:pt x="60000" y="9320"/>
                    <a:pt x="60000" y="9320"/>
                    <a:pt x="60000" y="9320"/>
                  </a:cubicBezTo>
                  <a:cubicBezTo>
                    <a:pt x="73333" y="10485"/>
                    <a:pt x="85333" y="15145"/>
                    <a:pt x="94666" y="23300"/>
                  </a:cubicBezTo>
                  <a:close/>
                  <a:moveTo>
                    <a:pt x="57333" y="19805"/>
                  </a:moveTo>
                  <a:cubicBezTo>
                    <a:pt x="57333" y="19805"/>
                    <a:pt x="57333" y="19805"/>
                    <a:pt x="57333" y="19805"/>
                  </a:cubicBezTo>
                  <a:cubicBezTo>
                    <a:pt x="56000" y="19805"/>
                    <a:pt x="54666" y="20970"/>
                    <a:pt x="54666" y="22135"/>
                  </a:cubicBezTo>
                  <a:cubicBezTo>
                    <a:pt x="54666" y="23300"/>
                    <a:pt x="56000" y="24466"/>
                    <a:pt x="57333" y="24466"/>
                  </a:cubicBezTo>
                  <a:cubicBezTo>
                    <a:pt x="66666" y="25631"/>
                    <a:pt x="74666" y="29126"/>
                    <a:pt x="81333" y="34951"/>
                  </a:cubicBezTo>
                  <a:cubicBezTo>
                    <a:pt x="88000" y="40776"/>
                    <a:pt x="90666" y="47766"/>
                    <a:pt x="90666" y="55922"/>
                  </a:cubicBezTo>
                  <a:cubicBezTo>
                    <a:pt x="90666" y="58252"/>
                    <a:pt x="92000" y="59417"/>
                    <a:pt x="93333" y="59417"/>
                  </a:cubicBezTo>
                  <a:cubicBezTo>
                    <a:pt x="93333" y="59417"/>
                    <a:pt x="93333" y="59417"/>
                    <a:pt x="94666" y="59417"/>
                  </a:cubicBezTo>
                  <a:cubicBezTo>
                    <a:pt x="96000" y="59417"/>
                    <a:pt x="97333" y="58252"/>
                    <a:pt x="97333" y="55922"/>
                  </a:cubicBezTo>
                  <a:cubicBezTo>
                    <a:pt x="97333" y="46601"/>
                    <a:pt x="93333" y="37281"/>
                    <a:pt x="85333" y="30291"/>
                  </a:cubicBezTo>
                  <a:cubicBezTo>
                    <a:pt x="78666" y="23300"/>
                    <a:pt x="68000" y="19805"/>
                    <a:pt x="57333" y="19805"/>
                  </a:cubicBezTo>
                  <a:close/>
                  <a:moveTo>
                    <a:pt x="102666" y="16310"/>
                  </a:moveTo>
                  <a:cubicBezTo>
                    <a:pt x="92000" y="6990"/>
                    <a:pt x="77333" y="1165"/>
                    <a:pt x="61333" y="0"/>
                  </a:cubicBezTo>
                  <a:cubicBezTo>
                    <a:pt x="58666" y="0"/>
                    <a:pt x="57333" y="1165"/>
                    <a:pt x="57333" y="2330"/>
                  </a:cubicBezTo>
                  <a:cubicBezTo>
                    <a:pt x="57333" y="4660"/>
                    <a:pt x="58666" y="5825"/>
                    <a:pt x="60000" y="5825"/>
                  </a:cubicBezTo>
                  <a:cubicBezTo>
                    <a:pt x="74666" y="5825"/>
                    <a:pt x="88000" y="11650"/>
                    <a:pt x="98666" y="20970"/>
                  </a:cubicBezTo>
                  <a:cubicBezTo>
                    <a:pt x="108000" y="29126"/>
                    <a:pt x="113333" y="41941"/>
                    <a:pt x="113333" y="54757"/>
                  </a:cubicBezTo>
                  <a:cubicBezTo>
                    <a:pt x="113333" y="55922"/>
                    <a:pt x="114666" y="57087"/>
                    <a:pt x="116000" y="57087"/>
                  </a:cubicBezTo>
                  <a:cubicBezTo>
                    <a:pt x="116000" y="57087"/>
                    <a:pt x="116000" y="57087"/>
                    <a:pt x="116000" y="57087"/>
                  </a:cubicBezTo>
                  <a:cubicBezTo>
                    <a:pt x="117333" y="57087"/>
                    <a:pt x="118666" y="55922"/>
                    <a:pt x="118666" y="54757"/>
                  </a:cubicBezTo>
                  <a:cubicBezTo>
                    <a:pt x="120000" y="40776"/>
                    <a:pt x="113333" y="26796"/>
                    <a:pt x="102666" y="16310"/>
                  </a:cubicBezTo>
                  <a:close/>
                  <a:moveTo>
                    <a:pt x="61333" y="57087"/>
                  </a:moveTo>
                  <a:cubicBezTo>
                    <a:pt x="93333" y="86213"/>
                    <a:pt x="93333" y="86213"/>
                    <a:pt x="93333" y="86213"/>
                  </a:cubicBezTo>
                  <a:cubicBezTo>
                    <a:pt x="90666" y="87378"/>
                    <a:pt x="90666" y="87378"/>
                    <a:pt x="90666" y="87378"/>
                  </a:cubicBezTo>
                  <a:cubicBezTo>
                    <a:pt x="86666" y="92038"/>
                    <a:pt x="81333" y="94368"/>
                    <a:pt x="76000" y="96699"/>
                  </a:cubicBezTo>
                  <a:cubicBezTo>
                    <a:pt x="88000" y="120000"/>
                    <a:pt x="88000" y="120000"/>
                    <a:pt x="88000" y="120000"/>
                  </a:cubicBezTo>
                  <a:cubicBezTo>
                    <a:pt x="20000" y="120000"/>
                    <a:pt x="20000" y="120000"/>
                    <a:pt x="20000" y="120000"/>
                  </a:cubicBezTo>
                  <a:cubicBezTo>
                    <a:pt x="32000" y="94368"/>
                    <a:pt x="32000" y="94368"/>
                    <a:pt x="32000" y="94368"/>
                  </a:cubicBezTo>
                  <a:cubicBezTo>
                    <a:pt x="26666" y="92038"/>
                    <a:pt x="22666" y="89708"/>
                    <a:pt x="18666" y="86213"/>
                  </a:cubicBezTo>
                  <a:cubicBezTo>
                    <a:pt x="0" y="67572"/>
                    <a:pt x="0" y="39611"/>
                    <a:pt x="21333" y="23300"/>
                  </a:cubicBezTo>
                  <a:cubicBezTo>
                    <a:pt x="22666" y="20970"/>
                    <a:pt x="22666" y="20970"/>
                    <a:pt x="22666" y="20970"/>
                  </a:cubicBezTo>
                  <a:cubicBezTo>
                    <a:pt x="54666" y="50097"/>
                    <a:pt x="54666" y="50097"/>
                    <a:pt x="54666" y="50097"/>
                  </a:cubicBezTo>
                  <a:cubicBezTo>
                    <a:pt x="66666" y="40776"/>
                    <a:pt x="66666" y="40776"/>
                    <a:pt x="66666" y="40776"/>
                  </a:cubicBezTo>
                  <a:cubicBezTo>
                    <a:pt x="68000" y="39611"/>
                    <a:pt x="70666" y="39611"/>
                    <a:pt x="72000" y="40776"/>
                  </a:cubicBezTo>
                  <a:cubicBezTo>
                    <a:pt x="73333" y="43106"/>
                    <a:pt x="73333" y="43106"/>
                    <a:pt x="73333" y="43106"/>
                  </a:cubicBezTo>
                  <a:cubicBezTo>
                    <a:pt x="74666" y="44271"/>
                    <a:pt x="74666" y="45436"/>
                    <a:pt x="73333" y="46601"/>
                  </a:cubicBezTo>
                  <a:lnTo>
                    <a:pt x="61333" y="57087"/>
                  </a:lnTo>
                  <a:close/>
                  <a:moveTo>
                    <a:pt x="85333" y="86213"/>
                  </a:moveTo>
                  <a:cubicBezTo>
                    <a:pt x="22666" y="29126"/>
                    <a:pt x="22666" y="29126"/>
                    <a:pt x="22666" y="29126"/>
                  </a:cubicBezTo>
                  <a:cubicBezTo>
                    <a:pt x="6666" y="44271"/>
                    <a:pt x="6666" y="67572"/>
                    <a:pt x="24000" y="82718"/>
                  </a:cubicBezTo>
                  <a:cubicBezTo>
                    <a:pt x="32000" y="90873"/>
                    <a:pt x="44000" y="94368"/>
                    <a:pt x="56000" y="94368"/>
                  </a:cubicBezTo>
                  <a:cubicBezTo>
                    <a:pt x="56000" y="94368"/>
                    <a:pt x="56000" y="94368"/>
                    <a:pt x="56000" y="94368"/>
                  </a:cubicBezTo>
                  <a:cubicBezTo>
                    <a:pt x="66666" y="94368"/>
                    <a:pt x="76000" y="92038"/>
                    <a:pt x="85333" y="86213"/>
                  </a:cubicBezTo>
                  <a:close/>
                  <a:moveTo>
                    <a:pt x="20000" y="45436"/>
                  </a:moveTo>
                  <a:cubicBezTo>
                    <a:pt x="20000" y="47766"/>
                    <a:pt x="21333" y="48932"/>
                    <a:pt x="24000" y="48932"/>
                  </a:cubicBezTo>
                  <a:cubicBezTo>
                    <a:pt x="26666" y="48932"/>
                    <a:pt x="28000" y="47766"/>
                    <a:pt x="28000" y="45436"/>
                  </a:cubicBezTo>
                  <a:cubicBezTo>
                    <a:pt x="28000" y="43106"/>
                    <a:pt x="26666" y="40776"/>
                    <a:pt x="24000" y="40776"/>
                  </a:cubicBezTo>
                  <a:cubicBezTo>
                    <a:pt x="21333" y="40776"/>
                    <a:pt x="20000" y="43106"/>
                    <a:pt x="20000" y="45436"/>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3" name="Shape 1043"/>
            <p:cNvSpPr/>
            <p:nvPr/>
          </p:nvSpPr>
          <p:spPr>
            <a:xfrm>
              <a:off x="5763" y="1506"/>
              <a:ext cx="300" cy="300"/>
            </a:xfrm>
            <a:custGeom>
              <a:avLst/>
              <a:gdLst/>
              <a:ahLst/>
              <a:cxnLst/>
              <a:rect l="0" t="0" r="0" b="0"/>
              <a:pathLst>
                <a:path w="120000" h="120000" extrusionOk="0">
                  <a:moveTo>
                    <a:pt x="109565" y="0"/>
                  </a:moveTo>
                  <a:cubicBezTo>
                    <a:pt x="9391" y="0"/>
                    <a:pt x="9391" y="0"/>
                    <a:pt x="9391" y="0"/>
                  </a:cubicBezTo>
                  <a:cubicBezTo>
                    <a:pt x="4173" y="0"/>
                    <a:pt x="0" y="4752"/>
                    <a:pt x="0" y="10693"/>
                  </a:cubicBezTo>
                  <a:cubicBezTo>
                    <a:pt x="0" y="91485"/>
                    <a:pt x="0" y="91485"/>
                    <a:pt x="0" y="91485"/>
                  </a:cubicBezTo>
                  <a:cubicBezTo>
                    <a:pt x="0" y="97425"/>
                    <a:pt x="4173" y="102178"/>
                    <a:pt x="9391" y="102178"/>
                  </a:cubicBezTo>
                  <a:cubicBezTo>
                    <a:pt x="42782" y="102178"/>
                    <a:pt x="42782" y="102178"/>
                    <a:pt x="42782" y="102178"/>
                  </a:cubicBezTo>
                  <a:cubicBezTo>
                    <a:pt x="42782" y="115247"/>
                    <a:pt x="42782" y="115247"/>
                    <a:pt x="42782" y="115247"/>
                  </a:cubicBezTo>
                  <a:cubicBezTo>
                    <a:pt x="39652" y="115247"/>
                    <a:pt x="39652" y="115247"/>
                    <a:pt x="39652" y="115247"/>
                  </a:cubicBezTo>
                  <a:cubicBezTo>
                    <a:pt x="37565" y="115247"/>
                    <a:pt x="37565" y="115247"/>
                    <a:pt x="37565" y="117623"/>
                  </a:cubicBezTo>
                  <a:cubicBezTo>
                    <a:pt x="37565" y="118811"/>
                    <a:pt x="37565" y="120000"/>
                    <a:pt x="39652" y="120000"/>
                  </a:cubicBezTo>
                  <a:cubicBezTo>
                    <a:pt x="80347" y="120000"/>
                    <a:pt x="80347" y="120000"/>
                    <a:pt x="80347" y="120000"/>
                  </a:cubicBezTo>
                  <a:cubicBezTo>
                    <a:pt x="81391" y="120000"/>
                    <a:pt x="82434" y="118811"/>
                    <a:pt x="82434" y="117623"/>
                  </a:cubicBezTo>
                  <a:cubicBezTo>
                    <a:pt x="82434" y="115247"/>
                    <a:pt x="81391" y="115247"/>
                    <a:pt x="80347" y="115247"/>
                  </a:cubicBezTo>
                  <a:cubicBezTo>
                    <a:pt x="77217" y="115247"/>
                    <a:pt x="77217" y="115247"/>
                    <a:pt x="77217" y="115247"/>
                  </a:cubicBezTo>
                  <a:cubicBezTo>
                    <a:pt x="77217" y="102178"/>
                    <a:pt x="77217" y="102178"/>
                    <a:pt x="77217" y="102178"/>
                  </a:cubicBezTo>
                  <a:cubicBezTo>
                    <a:pt x="109565" y="102178"/>
                    <a:pt x="109565" y="102178"/>
                    <a:pt x="109565" y="102178"/>
                  </a:cubicBezTo>
                  <a:cubicBezTo>
                    <a:pt x="115826" y="102178"/>
                    <a:pt x="120000" y="97425"/>
                    <a:pt x="120000" y="91485"/>
                  </a:cubicBezTo>
                  <a:cubicBezTo>
                    <a:pt x="120000" y="10693"/>
                    <a:pt x="120000" y="10693"/>
                    <a:pt x="120000" y="10693"/>
                  </a:cubicBezTo>
                  <a:cubicBezTo>
                    <a:pt x="120000" y="4752"/>
                    <a:pt x="115826" y="0"/>
                    <a:pt x="109565" y="0"/>
                  </a:cubicBezTo>
                  <a:close/>
                  <a:moveTo>
                    <a:pt x="9391" y="5940"/>
                  </a:moveTo>
                  <a:cubicBezTo>
                    <a:pt x="109565" y="5940"/>
                    <a:pt x="109565" y="5940"/>
                    <a:pt x="109565" y="5940"/>
                  </a:cubicBezTo>
                  <a:cubicBezTo>
                    <a:pt x="112695" y="5940"/>
                    <a:pt x="114782" y="8316"/>
                    <a:pt x="114782" y="10693"/>
                  </a:cubicBezTo>
                  <a:cubicBezTo>
                    <a:pt x="114782" y="73663"/>
                    <a:pt x="114782" y="73663"/>
                    <a:pt x="114782" y="73663"/>
                  </a:cubicBezTo>
                  <a:cubicBezTo>
                    <a:pt x="5217" y="73663"/>
                    <a:pt x="5217" y="73663"/>
                    <a:pt x="5217" y="73663"/>
                  </a:cubicBezTo>
                  <a:cubicBezTo>
                    <a:pt x="5217" y="10693"/>
                    <a:pt x="5217" y="10693"/>
                    <a:pt x="5217" y="10693"/>
                  </a:cubicBezTo>
                  <a:cubicBezTo>
                    <a:pt x="5217" y="8316"/>
                    <a:pt x="7304" y="5940"/>
                    <a:pt x="9391" y="5940"/>
                  </a:cubicBezTo>
                  <a:close/>
                  <a:moveTo>
                    <a:pt x="109565" y="97425"/>
                  </a:moveTo>
                  <a:cubicBezTo>
                    <a:pt x="9391" y="97425"/>
                    <a:pt x="9391" y="97425"/>
                    <a:pt x="9391" y="97425"/>
                  </a:cubicBezTo>
                  <a:cubicBezTo>
                    <a:pt x="7304" y="97425"/>
                    <a:pt x="5217" y="95049"/>
                    <a:pt x="5217" y="91485"/>
                  </a:cubicBezTo>
                  <a:cubicBezTo>
                    <a:pt x="5217" y="77227"/>
                    <a:pt x="5217" y="77227"/>
                    <a:pt x="5217" y="77227"/>
                  </a:cubicBezTo>
                  <a:cubicBezTo>
                    <a:pt x="114782" y="77227"/>
                    <a:pt x="114782" y="77227"/>
                    <a:pt x="114782" y="77227"/>
                  </a:cubicBezTo>
                  <a:cubicBezTo>
                    <a:pt x="114782" y="91485"/>
                    <a:pt x="114782" y="91485"/>
                    <a:pt x="114782" y="91485"/>
                  </a:cubicBezTo>
                  <a:cubicBezTo>
                    <a:pt x="114782" y="95049"/>
                    <a:pt x="112695" y="97425"/>
                    <a:pt x="109565" y="974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4" name="Shape 1044"/>
            <p:cNvSpPr/>
            <p:nvPr/>
          </p:nvSpPr>
          <p:spPr>
            <a:xfrm>
              <a:off x="5854" y="1625"/>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5" name="Shape 1045"/>
            <p:cNvSpPr/>
            <p:nvPr/>
          </p:nvSpPr>
          <p:spPr>
            <a:xfrm>
              <a:off x="3926" y="429"/>
              <a:ext cx="300" cy="300"/>
            </a:xfrm>
            <a:custGeom>
              <a:avLst/>
              <a:gdLst/>
              <a:ahLst/>
              <a:cxnLst/>
              <a:rect l="0" t="0" r="0" b="0"/>
              <a:pathLst>
                <a:path w="120000" h="120000" extrusionOk="0">
                  <a:moveTo>
                    <a:pt x="109565" y="0"/>
                  </a:moveTo>
                  <a:cubicBezTo>
                    <a:pt x="9391" y="0"/>
                    <a:pt x="9391" y="0"/>
                    <a:pt x="9391" y="0"/>
                  </a:cubicBezTo>
                  <a:cubicBezTo>
                    <a:pt x="4173" y="0"/>
                    <a:pt x="0" y="4800"/>
                    <a:pt x="0" y="10800"/>
                  </a:cubicBezTo>
                  <a:cubicBezTo>
                    <a:pt x="0" y="92400"/>
                    <a:pt x="0" y="92400"/>
                    <a:pt x="0" y="92400"/>
                  </a:cubicBezTo>
                  <a:cubicBezTo>
                    <a:pt x="0" y="98400"/>
                    <a:pt x="4173" y="103200"/>
                    <a:pt x="9391" y="103200"/>
                  </a:cubicBezTo>
                  <a:cubicBezTo>
                    <a:pt x="42782" y="103200"/>
                    <a:pt x="42782" y="103200"/>
                    <a:pt x="42782" y="103200"/>
                  </a:cubicBezTo>
                  <a:cubicBezTo>
                    <a:pt x="42782" y="115200"/>
                    <a:pt x="42782" y="115200"/>
                    <a:pt x="42782" y="115200"/>
                  </a:cubicBezTo>
                  <a:cubicBezTo>
                    <a:pt x="39652" y="115200"/>
                    <a:pt x="39652" y="115200"/>
                    <a:pt x="39652" y="115200"/>
                  </a:cubicBezTo>
                  <a:cubicBezTo>
                    <a:pt x="37565" y="115200"/>
                    <a:pt x="37565" y="116400"/>
                    <a:pt x="37565" y="117600"/>
                  </a:cubicBezTo>
                  <a:cubicBezTo>
                    <a:pt x="37565" y="118800"/>
                    <a:pt x="37565" y="120000"/>
                    <a:pt x="39652" y="120000"/>
                  </a:cubicBezTo>
                  <a:cubicBezTo>
                    <a:pt x="80347" y="120000"/>
                    <a:pt x="80347" y="120000"/>
                    <a:pt x="80347" y="120000"/>
                  </a:cubicBezTo>
                  <a:cubicBezTo>
                    <a:pt x="81391" y="120000"/>
                    <a:pt x="82434" y="118800"/>
                    <a:pt x="82434" y="117600"/>
                  </a:cubicBezTo>
                  <a:cubicBezTo>
                    <a:pt x="82434" y="116400"/>
                    <a:pt x="81391" y="115200"/>
                    <a:pt x="80347" y="115200"/>
                  </a:cubicBezTo>
                  <a:cubicBezTo>
                    <a:pt x="77217" y="115200"/>
                    <a:pt x="77217" y="115200"/>
                    <a:pt x="77217" y="115200"/>
                  </a:cubicBezTo>
                  <a:cubicBezTo>
                    <a:pt x="77217" y="103200"/>
                    <a:pt x="77217" y="103200"/>
                    <a:pt x="77217" y="103200"/>
                  </a:cubicBezTo>
                  <a:cubicBezTo>
                    <a:pt x="109565" y="103200"/>
                    <a:pt x="109565" y="103200"/>
                    <a:pt x="109565" y="103200"/>
                  </a:cubicBezTo>
                  <a:cubicBezTo>
                    <a:pt x="115826" y="103200"/>
                    <a:pt x="120000" y="98400"/>
                    <a:pt x="120000" y="92400"/>
                  </a:cubicBezTo>
                  <a:cubicBezTo>
                    <a:pt x="120000" y="10800"/>
                    <a:pt x="120000" y="10800"/>
                    <a:pt x="120000" y="10800"/>
                  </a:cubicBezTo>
                  <a:cubicBezTo>
                    <a:pt x="120000" y="4800"/>
                    <a:pt x="115826" y="0"/>
                    <a:pt x="109565" y="0"/>
                  </a:cubicBezTo>
                  <a:close/>
                  <a:moveTo>
                    <a:pt x="9391" y="4800"/>
                  </a:moveTo>
                  <a:cubicBezTo>
                    <a:pt x="109565" y="4800"/>
                    <a:pt x="109565" y="4800"/>
                    <a:pt x="109565" y="4800"/>
                  </a:cubicBezTo>
                  <a:cubicBezTo>
                    <a:pt x="112695" y="4800"/>
                    <a:pt x="114782" y="7200"/>
                    <a:pt x="114782" y="10800"/>
                  </a:cubicBezTo>
                  <a:cubicBezTo>
                    <a:pt x="114782" y="73200"/>
                    <a:pt x="114782" y="73200"/>
                    <a:pt x="114782" y="73200"/>
                  </a:cubicBezTo>
                  <a:cubicBezTo>
                    <a:pt x="5217" y="73200"/>
                    <a:pt x="5217" y="73200"/>
                    <a:pt x="5217" y="73200"/>
                  </a:cubicBezTo>
                  <a:cubicBezTo>
                    <a:pt x="5217" y="10800"/>
                    <a:pt x="5217" y="10800"/>
                    <a:pt x="5217" y="10800"/>
                  </a:cubicBezTo>
                  <a:cubicBezTo>
                    <a:pt x="5217" y="7200"/>
                    <a:pt x="7304" y="4800"/>
                    <a:pt x="9391" y="4800"/>
                  </a:cubicBezTo>
                  <a:close/>
                  <a:moveTo>
                    <a:pt x="109565" y="98400"/>
                  </a:moveTo>
                  <a:cubicBezTo>
                    <a:pt x="9391" y="98400"/>
                    <a:pt x="9391" y="98400"/>
                    <a:pt x="9391" y="98400"/>
                  </a:cubicBezTo>
                  <a:cubicBezTo>
                    <a:pt x="7304" y="98400"/>
                    <a:pt x="5217" y="94800"/>
                    <a:pt x="5217" y="92400"/>
                  </a:cubicBezTo>
                  <a:cubicBezTo>
                    <a:pt x="5217" y="78000"/>
                    <a:pt x="5217" y="78000"/>
                    <a:pt x="5217" y="78000"/>
                  </a:cubicBezTo>
                  <a:cubicBezTo>
                    <a:pt x="114782" y="78000"/>
                    <a:pt x="114782" y="78000"/>
                    <a:pt x="114782" y="78000"/>
                  </a:cubicBezTo>
                  <a:cubicBezTo>
                    <a:pt x="114782" y="92400"/>
                    <a:pt x="114782" y="92400"/>
                    <a:pt x="114782" y="92400"/>
                  </a:cubicBezTo>
                  <a:cubicBezTo>
                    <a:pt x="114782" y="94800"/>
                    <a:pt x="112695" y="98400"/>
                    <a:pt x="109565"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6" name="Shape 1046"/>
            <p:cNvSpPr/>
            <p:nvPr/>
          </p:nvSpPr>
          <p:spPr>
            <a:xfrm>
              <a:off x="4017" y="548"/>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7" name="Shape 1047"/>
            <p:cNvSpPr/>
            <p:nvPr/>
          </p:nvSpPr>
          <p:spPr>
            <a:xfrm>
              <a:off x="6044" y="2269"/>
              <a:ext cx="0" cy="0"/>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8" name="Shape 1048"/>
            <p:cNvSpPr/>
            <p:nvPr/>
          </p:nvSpPr>
          <p:spPr>
            <a:xfrm>
              <a:off x="6044" y="2328"/>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9" name="Shape 1049"/>
            <p:cNvSpPr/>
            <p:nvPr/>
          </p:nvSpPr>
          <p:spPr>
            <a:xfrm>
              <a:off x="6044" y="2373"/>
              <a:ext cx="0" cy="0"/>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0" name="Shape 1050"/>
            <p:cNvSpPr/>
            <p:nvPr/>
          </p:nvSpPr>
          <p:spPr>
            <a:xfrm>
              <a:off x="5368" y="511"/>
              <a:ext cx="300" cy="300"/>
            </a:xfrm>
            <a:custGeom>
              <a:avLst/>
              <a:gdLst/>
              <a:ahLst/>
              <a:cxnLst/>
              <a:rect l="0" t="0" r="0" b="0"/>
              <a:pathLst>
                <a:path w="120000" h="120000" extrusionOk="0">
                  <a:moveTo>
                    <a:pt x="107096" y="69130"/>
                  </a:moveTo>
                  <a:cubicBezTo>
                    <a:pt x="113548" y="67826"/>
                    <a:pt x="118709" y="66521"/>
                    <a:pt x="118709" y="66521"/>
                  </a:cubicBezTo>
                  <a:cubicBezTo>
                    <a:pt x="118709" y="65217"/>
                    <a:pt x="120000" y="63913"/>
                    <a:pt x="120000" y="61304"/>
                  </a:cubicBezTo>
                  <a:cubicBezTo>
                    <a:pt x="120000" y="60000"/>
                    <a:pt x="120000" y="57391"/>
                    <a:pt x="120000" y="56086"/>
                  </a:cubicBezTo>
                  <a:cubicBezTo>
                    <a:pt x="108387" y="52173"/>
                    <a:pt x="108387" y="52173"/>
                    <a:pt x="108387" y="52173"/>
                  </a:cubicBezTo>
                  <a:cubicBezTo>
                    <a:pt x="108387" y="50869"/>
                    <a:pt x="107096" y="49565"/>
                    <a:pt x="107096" y="48260"/>
                  </a:cubicBezTo>
                  <a:cubicBezTo>
                    <a:pt x="107096" y="46956"/>
                    <a:pt x="107096" y="45652"/>
                    <a:pt x="105806" y="44347"/>
                  </a:cubicBezTo>
                  <a:cubicBezTo>
                    <a:pt x="109677" y="40434"/>
                    <a:pt x="114838" y="36521"/>
                    <a:pt x="114838" y="36521"/>
                  </a:cubicBezTo>
                  <a:cubicBezTo>
                    <a:pt x="113548" y="33913"/>
                    <a:pt x="113548" y="32608"/>
                    <a:pt x="112258" y="31304"/>
                  </a:cubicBezTo>
                  <a:cubicBezTo>
                    <a:pt x="110967" y="30000"/>
                    <a:pt x="110967" y="27391"/>
                    <a:pt x="109677" y="26086"/>
                  </a:cubicBezTo>
                  <a:cubicBezTo>
                    <a:pt x="98064" y="28695"/>
                    <a:pt x="98064" y="28695"/>
                    <a:pt x="98064" y="28695"/>
                  </a:cubicBezTo>
                  <a:cubicBezTo>
                    <a:pt x="96774" y="27391"/>
                    <a:pt x="94193" y="24782"/>
                    <a:pt x="91612" y="23478"/>
                  </a:cubicBezTo>
                  <a:cubicBezTo>
                    <a:pt x="94193" y="18260"/>
                    <a:pt x="95483" y="11739"/>
                    <a:pt x="95483" y="11739"/>
                  </a:cubicBezTo>
                  <a:cubicBezTo>
                    <a:pt x="94193" y="10434"/>
                    <a:pt x="92903" y="9130"/>
                    <a:pt x="91612" y="9130"/>
                  </a:cubicBezTo>
                  <a:cubicBezTo>
                    <a:pt x="89032" y="7826"/>
                    <a:pt x="87741" y="6521"/>
                    <a:pt x="86451" y="6521"/>
                  </a:cubicBezTo>
                  <a:cubicBezTo>
                    <a:pt x="77419" y="14347"/>
                    <a:pt x="77419" y="14347"/>
                    <a:pt x="77419" y="14347"/>
                  </a:cubicBezTo>
                  <a:cubicBezTo>
                    <a:pt x="74838" y="13043"/>
                    <a:pt x="72258" y="11739"/>
                    <a:pt x="69677" y="11739"/>
                  </a:cubicBezTo>
                  <a:cubicBezTo>
                    <a:pt x="68387" y="6521"/>
                    <a:pt x="67096" y="0"/>
                    <a:pt x="67096" y="0"/>
                  </a:cubicBezTo>
                  <a:cubicBezTo>
                    <a:pt x="65806" y="0"/>
                    <a:pt x="63225" y="0"/>
                    <a:pt x="61935" y="0"/>
                  </a:cubicBezTo>
                  <a:cubicBezTo>
                    <a:pt x="59354" y="0"/>
                    <a:pt x="58064" y="0"/>
                    <a:pt x="56774" y="0"/>
                  </a:cubicBezTo>
                  <a:cubicBezTo>
                    <a:pt x="52903" y="11739"/>
                    <a:pt x="52903" y="11739"/>
                    <a:pt x="52903" y="11739"/>
                  </a:cubicBezTo>
                  <a:cubicBezTo>
                    <a:pt x="51612" y="11739"/>
                    <a:pt x="50322" y="11739"/>
                    <a:pt x="49032" y="11739"/>
                  </a:cubicBezTo>
                  <a:cubicBezTo>
                    <a:pt x="47741" y="13043"/>
                    <a:pt x="46451" y="13043"/>
                    <a:pt x="45161" y="13043"/>
                  </a:cubicBezTo>
                  <a:cubicBezTo>
                    <a:pt x="41290" y="9130"/>
                    <a:pt x="36129" y="5217"/>
                    <a:pt x="36129" y="5217"/>
                  </a:cubicBezTo>
                  <a:cubicBezTo>
                    <a:pt x="34838" y="5217"/>
                    <a:pt x="33548" y="6521"/>
                    <a:pt x="32258" y="6521"/>
                  </a:cubicBezTo>
                  <a:cubicBezTo>
                    <a:pt x="29677" y="7826"/>
                    <a:pt x="28387" y="9130"/>
                    <a:pt x="27096" y="10434"/>
                  </a:cubicBezTo>
                  <a:cubicBezTo>
                    <a:pt x="29677" y="20869"/>
                    <a:pt x="29677" y="20869"/>
                    <a:pt x="29677" y="20869"/>
                  </a:cubicBezTo>
                  <a:cubicBezTo>
                    <a:pt x="27096" y="23478"/>
                    <a:pt x="25806" y="24782"/>
                    <a:pt x="23225" y="27391"/>
                  </a:cubicBezTo>
                  <a:cubicBezTo>
                    <a:pt x="18064" y="26086"/>
                    <a:pt x="12903" y="23478"/>
                    <a:pt x="12903" y="23478"/>
                  </a:cubicBezTo>
                  <a:cubicBezTo>
                    <a:pt x="11612" y="26086"/>
                    <a:pt x="10322" y="27391"/>
                    <a:pt x="9032" y="28695"/>
                  </a:cubicBezTo>
                  <a:cubicBezTo>
                    <a:pt x="9032" y="30000"/>
                    <a:pt x="7741" y="31304"/>
                    <a:pt x="6451" y="33913"/>
                  </a:cubicBezTo>
                  <a:cubicBezTo>
                    <a:pt x="14193" y="41739"/>
                    <a:pt x="14193" y="41739"/>
                    <a:pt x="14193" y="41739"/>
                  </a:cubicBezTo>
                  <a:cubicBezTo>
                    <a:pt x="14193" y="44347"/>
                    <a:pt x="12903" y="46956"/>
                    <a:pt x="12903" y="49565"/>
                  </a:cubicBezTo>
                  <a:cubicBezTo>
                    <a:pt x="7741" y="50869"/>
                    <a:pt x="1290" y="53478"/>
                    <a:pt x="1290" y="53478"/>
                  </a:cubicBezTo>
                  <a:cubicBezTo>
                    <a:pt x="1290" y="54782"/>
                    <a:pt x="1290" y="56086"/>
                    <a:pt x="0" y="58695"/>
                  </a:cubicBezTo>
                  <a:cubicBezTo>
                    <a:pt x="0" y="60000"/>
                    <a:pt x="0" y="62608"/>
                    <a:pt x="1290" y="63913"/>
                  </a:cubicBezTo>
                  <a:cubicBezTo>
                    <a:pt x="11612" y="66521"/>
                    <a:pt x="11612" y="66521"/>
                    <a:pt x="11612" y="66521"/>
                  </a:cubicBezTo>
                  <a:cubicBezTo>
                    <a:pt x="11612" y="69130"/>
                    <a:pt x="12903" y="70434"/>
                    <a:pt x="12903" y="71739"/>
                  </a:cubicBezTo>
                  <a:cubicBezTo>
                    <a:pt x="12903" y="73043"/>
                    <a:pt x="12903" y="74347"/>
                    <a:pt x="14193" y="75652"/>
                  </a:cubicBezTo>
                  <a:cubicBezTo>
                    <a:pt x="10322" y="79565"/>
                    <a:pt x="5161" y="83478"/>
                    <a:pt x="5161" y="83478"/>
                  </a:cubicBezTo>
                  <a:cubicBezTo>
                    <a:pt x="6451" y="84782"/>
                    <a:pt x="6451" y="87391"/>
                    <a:pt x="7741" y="88695"/>
                  </a:cubicBezTo>
                  <a:cubicBezTo>
                    <a:pt x="9032" y="90000"/>
                    <a:pt x="9032" y="91304"/>
                    <a:pt x="10322" y="92608"/>
                  </a:cubicBezTo>
                  <a:cubicBezTo>
                    <a:pt x="21935" y="90000"/>
                    <a:pt x="21935" y="90000"/>
                    <a:pt x="21935" y="90000"/>
                  </a:cubicBezTo>
                  <a:cubicBezTo>
                    <a:pt x="23225" y="92608"/>
                    <a:pt x="25806" y="95217"/>
                    <a:pt x="28387" y="96521"/>
                  </a:cubicBezTo>
                  <a:cubicBezTo>
                    <a:pt x="25806" y="101739"/>
                    <a:pt x="24516" y="108260"/>
                    <a:pt x="24516" y="108260"/>
                  </a:cubicBezTo>
                  <a:cubicBezTo>
                    <a:pt x="25806" y="109565"/>
                    <a:pt x="27096" y="109565"/>
                    <a:pt x="28387" y="110869"/>
                  </a:cubicBezTo>
                  <a:cubicBezTo>
                    <a:pt x="30967" y="112173"/>
                    <a:pt x="32258" y="113478"/>
                    <a:pt x="33548" y="113478"/>
                  </a:cubicBezTo>
                  <a:cubicBezTo>
                    <a:pt x="42580" y="105652"/>
                    <a:pt x="42580" y="105652"/>
                    <a:pt x="42580" y="105652"/>
                  </a:cubicBezTo>
                  <a:cubicBezTo>
                    <a:pt x="45161" y="106956"/>
                    <a:pt x="47741" y="106956"/>
                    <a:pt x="50322" y="108260"/>
                  </a:cubicBezTo>
                  <a:cubicBezTo>
                    <a:pt x="51612" y="113478"/>
                    <a:pt x="52903" y="120000"/>
                    <a:pt x="52903" y="120000"/>
                  </a:cubicBezTo>
                  <a:cubicBezTo>
                    <a:pt x="55483" y="120000"/>
                    <a:pt x="56774" y="120000"/>
                    <a:pt x="58064" y="120000"/>
                  </a:cubicBezTo>
                  <a:cubicBezTo>
                    <a:pt x="60645" y="120000"/>
                    <a:pt x="61935" y="120000"/>
                    <a:pt x="64516" y="120000"/>
                  </a:cubicBezTo>
                  <a:cubicBezTo>
                    <a:pt x="67096" y="108260"/>
                    <a:pt x="67096" y="108260"/>
                    <a:pt x="67096" y="108260"/>
                  </a:cubicBezTo>
                  <a:cubicBezTo>
                    <a:pt x="68387" y="108260"/>
                    <a:pt x="69677" y="108260"/>
                    <a:pt x="70967" y="108260"/>
                  </a:cubicBezTo>
                  <a:cubicBezTo>
                    <a:pt x="72258" y="106956"/>
                    <a:pt x="73548" y="106956"/>
                    <a:pt x="76129" y="106956"/>
                  </a:cubicBezTo>
                  <a:cubicBezTo>
                    <a:pt x="78709" y="110869"/>
                    <a:pt x="83870" y="114782"/>
                    <a:pt x="83870" y="114782"/>
                  </a:cubicBezTo>
                  <a:cubicBezTo>
                    <a:pt x="85161" y="114782"/>
                    <a:pt x="86451" y="113478"/>
                    <a:pt x="89032" y="112173"/>
                  </a:cubicBezTo>
                  <a:cubicBezTo>
                    <a:pt x="90322" y="112173"/>
                    <a:pt x="91612" y="110869"/>
                    <a:pt x="92903" y="109565"/>
                  </a:cubicBezTo>
                  <a:cubicBezTo>
                    <a:pt x="90322" y="97826"/>
                    <a:pt x="90322" y="97826"/>
                    <a:pt x="90322" y="97826"/>
                  </a:cubicBezTo>
                  <a:cubicBezTo>
                    <a:pt x="92903" y="96521"/>
                    <a:pt x="94193" y="95217"/>
                    <a:pt x="96774" y="92608"/>
                  </a:cubicBezTo>
                  <a:cubicBezTo>
                    <a:pt x="101935" y="93913"/>
                    <a:pt x="107096" y="95217"/>
                    <a:pt x="107096" y="95217"/>
                  </a:cubicBezTo>
                  <a:cubicBezTo>
                    <a:pt x="108387" y="93913"/>
                    <a:pt x="109677" y="92608"/>
                    <a:pt x="110967" y="91304"/>
                  </a:cubicBezTo>
                  <a:cubicBezTo>
                    <a:pt x="112258" y="90000"/>
                    <a:pt x="112258" y="88695"/>
                    <a:pt x="113548" y="86086"/>
                  </a:cubicBezTo>
                  <a:cubicBezTo>
                    <a:pt x="105806" y="78260"/>
                    <a:pt x="105806" y="78260"/>
                    <a:pt x="105806" y="78260"/>
                  </a:cubicBezTo>
                  <a:cubicBezTo>
                    <a:pt x="105806" y="75652"/>
                    <a:pt x="107096" y="73043"/>
                    <a:pt x="107096" y="69130"/>
                  </a:cubicBezTo>
                  <a:close/>
                  <a:moveTo>
                    <a:pt x="98064" y="61304"/>
                  </a:moveTo>
                  <a:cubicBezTo>
                    <a:pt x="96774" y="82173"/>
                    <a:pt x="80000" y="99130"/>
                    <a:pt x="59354" y="97826"/>
                  </a:cubicBezTo>
                  <a:cubicBezTo>
                    <a:pt x="38709" y="97826"/>
                    <a:pt x="21935" y="79565"/>
                    <a:pt x="21935" y="58695"/>
                  </a:cubicBezTo>
                  <a:cubicBezTo>
                    <a:pt x="23225" y="37826"/>
                    <a:pt x="40000" y="20869"/>
                    <a:pt x="60645" y="22173"/>
                  </a:cubicBezTo>
                  <a:cubicBezTo>
                    <a:pt x="81290" y="22173"/>
                    <a:pt x="98064" y="39130"/>
                    <a:pt x="98064" y="61304"/>
                  </a:cubicBezTo>
                  <a:close/>
                  <a:moveTo>
                    <a:pt x="69677" y="54782"/>
                  </a:moveTo>
                  <a:cubicBezTo>
                    <a:pt x="72258" y="60000"/>
                    <a:pt x="70967" y="66521"/>
                    <a:pt x="65806" y="69130"/>
                  </a:cubicBezTo>
                  <a:cubicBezTo>
                    <a:pt x="59354" y="71739"/>
                    <a:pt x="52903" y="70434"/>
                    <a:pt x="50322" y="65217"/>
                  </a:cubicBezTo>
                  <a:cubicBezTo>
                    <a:pt x="47741" y="60000"/>
                    <a:pt x="49032" y="53478"/>
                    <a:pt x="55483" y="50869"/>
                  </a:cubicBezTo>
                  <a:cubicBezTo>
                    <a:pt x="60645" y="46956"/>
                    <a:pt x="67096" y="49565"/>
                    <a:pt x="69677" y="5478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1" name="Shape 1051"/>
            <p:cNvSpPr/>
            <p:nvPr/>
          </p:nvSpPr>
          <p:spPr>
            <a:xfrm>
              <a:off x="5859" y="1995"/>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2" name="Shape 1052"/>
            <p:cNvSpPr/>
            <p:nvPr/>
          </p:nvSpPr>
          <p:spPr>
            <a:xfrm>
              <a:off x="6062" y="1883"/>
              <a:ext cx="0" cy="300"/>
            </a:xfrm>
            <a:custGeom>
              <a:avLst/>
              <a:gdLst/>
              <a:ahLst/>
              <a:cxnLst/>
              <a:rect l="0" t="0" r="0" b="0"/>
              <a:pathLst>
                <a:path w="120000" h="120000" extrusionOk="0">
                  <a:moveTo>
                    <a:pt x="101818" y="0"/>
                  </a:moveTo>
                  <a:cubicBezTo>
                    <a:pt x="18181" y="0"/>
                    <a:pt x="18181" y="0"/>
                    <a:pt x="18181" y="0"/>
                  </a:cubicBezTo>
                  <a:cubicBezTo>
                    <a:pt x="7272" y="0"/>
                    <a:pt x="0" y="6185"/>
                    <a:pt x="0" y="12371"/>
                  </a:cubicBezTo>
                  <a:cubicBezTo>
                    <a:pt x="0" y="107628"/>
                    <a:pt x="0" y="107628"/>
                    <a:pt x="0" y="107628"/>
                  </a:cubicBezTo>
                  <a:cubicBezTo>
                    <a:pt x="0" y="115051"/>
                    <a:pt x="7272" y="120000"/>
                    <a:pt x="18181" y="120000"/>
                  </a:cubicBezTo>
                  <a:cubicBezTo>
                    <a:pt x="101818" y="120000"/>
                    <a:pt x="101818" y="120000"/>
                    <a:pt x="101818" y="120000"/>
                  </a:cubicBezTo>
                  <a:cubicBezTo>
                    <a:pt x="112727" y="120000"/>
                    <a:pt x="120000" y="115051"/>
                    <a:pt x="120000" y="107628"/>
                  </a:cubicBezTo>
                  <a:cubicBezTo>
                    <a:pt x="120000" y="12371"/>
                    <a:pt x="120000" y="12371"/>
                    <a:pt x="120000" y="12371"/>
                  </a:cubicBezTo>
                  <a:cubicBezTo>
                    <a:pt x="120000" y="6185"/>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5257"/>
                    <a:pt x="7272" y="95257"/>
                    <a:pt x="7272" y="95257"/>
                  </a:cubicBezTo>
                  <a:cubicBezTo>
                    <a:pt x="112727" y="95257"/>
                    <a:pt x="112727" y="95257"/>
                    <a:pt x="112727" y="95257"/>
                  </a:cubicBezTo>
                  <a:lnTo>
                    <a:pt x="112727" y="107628"/>
                  </a:lnTo>
                  <a:close/>
                  <a:moveTo>
                    <a:pt x="112727" y="25979"/>
                  </a:moveTo>
                  <a:cubicBezTo>
                    <a:pt x="7272" y="25979"/>
                    <a:pt x="7272" y="25979"/>
                    <a:pt x="7272" y="25979"/>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5979"/>
                  </a:lnTo>
                  <a:close/>
                  <a:moveTo>
                    <a:pt x="52727" y="105154"/>
                  </a:moveTo>
                  <a:cubicBezTo>
                    <a:pt x="52727" y="101443"/>
                    <a:pt x="56363" y="98969"/>
                    <a:pt x="60000" y="98969"/>
                  </a:cubicBezTo>
                  <a:cubicBezTo>
                    <a:pt x="65454" y="98969"/>
                    <a:pt x="67272" y="101443"/>
                    <a:pt x="67272" y="105154"/>
                  </a:cubicBezTo>
                  <a:cubicBezTo>
                    <a:pt x="67272" y="107628"/>
                    <a:pt x="65454" y="110103"/>
                    <a:pt x="60000" y="110103"/>
                  </a:cubicBezTo>
                  <a:cubicBezTo>
                    <a:pt x="56363" y="110103"/>
                    <a:pt x="52727" y="107628"/>
                    <a:pt x="52727" y="105154"/>
                  </a:cubicBezTo>
                  <a:close/>
                  <a:moveTo>
                    <a:pt x="47272" y="13608"/>
                  </a:moveTo>
                  <a:cubicBezTo>
                    <a:pt x="74545" y="13608"/>
                    <a:pt x="74545" y="13608"/>
                    <a:pt x="74545" y="13608"/>
                  </a:cubicBezTo>
                  <a:cubicBezTo>
                    <a:pt x="74545" y="17319"/>
                    <a:pt x="74545" y="17319"/>
                    <a:pt x="74545" y="17319"/>
                  </a:cubicBezTo>
                  <a:cubicBezTo>
                    <a:pt x="47272" y="17319"/>
                    <a:pt x="47272" y="17319"/>
                    <a:pt x="47272" y="17319"/>
                  </a:cubicBezTo>
                  <a:lnTo>
                    <a:pt x="47272" y="1360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3" name="Shape 1053"/>
            <p:cNvSpPr/>
            <p:nvPr/>
          </p:nvSpPr>
          <p:spPr>
            <a:xfrm>
              <a:off x="6268" y="1995"/>
              <a:ext cx="0" cy="300"/>
            </a:xfrm>
            <a:custGeom>
              <a:avLst/>
              <a:gdLst/>
              <a:ahLst/>
              <a:cxnLst/>
              <a:rect l="0" t="0" r="0" b="0"/>
              <a:pathLst>
                <a:path w="120000" h="120000" extrusionOk="0">
                  <a:moveTo>
                    <a:pt x="101818" y="0"/>
                  </a:moveTo>
                  <a:cubicBezTo>
                    <a:pt x="18181" y="0"/>
                    <a:pt x="18181" y="0"/>
                    <a:pt x="18181" y="0"/>
                  </a:cubicBezTo>
                  <a:cubicBezTo>
                    <a:pt x="7272" y="0"/>
                    <a:pt x="0" y="4948"/>
                    <a:pt x="0" y="12371"/>
                  </a:cubicBezTo>
                  <a:cubicBezTo>
                    <a:pt x="0" y="107628"/>
                    <a:pt x="0" y="107628"/>
                    <a:pt x="0" y="107628"/>
                  </a:cubicBezTo>
                  <a:cubicBezTo>
                    <a:pt x="0" y="113814"/>
                    <a:pt x="7272" y="120000"/>
                    <a:pt x="18181" y="120000"/>
                  </a:cubicBezTo>
                  <a:cubicBezTo>
                    <a:pt x="101818" y="120000"/>
                    <a:pt x="101818" y="120000"/>
                    <a:pt x="101818" y="120000"/>
                  </a:cubicBezTo>
                  <a:cubicBezTo>
                    <a:pt x="112727" y="120000"/>
                    <a:pt x="120000" y="113814"/>
                    <a:pt x="120000" y="107628"/>
                  </a:cubicBezTo>
                  <a:cubicBezTo>
                    <a:pt x="120000" y="12371"/>
                    <a:pt x="120000" y="12371"/>
                    <a:pt x="120000" y="12371"/>
                  </a:cubicBezTo>
                  <a:cubicBezTo>
                    <a:pt x="120000" y="4948"/>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4020"/>
                    <a:pt x="7272" y="94020"/>
                    <a:pt x="7272" y="94020"/>
                  </a:cubicBezTo>
                  <a:cubicBezTo>
                    <a:pt x="112727" y="94020"/>
                    <a:pt x="112727" y="94020"/>
                    <a:pt x="112727" y="94020"/>
                  </a:cubicBezTo>
                  <a:lnTo>
                    <a:pt x="112727" y="107628"/>
                  </a:lnTo>
                  <a:close/>
                  <a:moveTo>
                    <a:pt x="112727" y="24742"/>
                  </a:moveTo>
                  <a:cubicBezTo>
                    <a:pt x="7272" y="24742"/>
                    <a:pt x="7272" y="24742"/>
                    <a:pt x="7272" y="24742"/>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4742"/>
                  </a:lnTo>
                  <a:close/>
                  <a:moveTo>
                    <a:pt x="52727" y="103917"/>
                  </a:moveTo>
                  <a:cubicBezTo>
                    <a:pt x="52727" y="101443"/>
                    <a:pt x="56363" y="98969"/>
                    <a:pt x="60000" y="98969"/>
                  </a:cubicBezTo>
                  <a:cubicBezTo>
                    <a:pt x="65454" y="98969"/>
                    <a:pt x="67272" y="101443"/>
                    <a:pt x="67272" y="103917"/>
                  </a:cubicBezTo>
                  <a:cubicBezTo>
                    <a:pt x="67272" y="107628"/>
                    <a:pt x="65454" y="110103"/>
                    <a:pt x="60000" y="110103"/>
                  </a:cubicBezTo>
                  <a:cubicBezTo>
                    <a:pt x="56363" y="110103"/>
                    <a:pt x="52727" y="107628"/>
                    <a:pt x="52727" y="103917"/>
                  </a:cubicBezTo>
                  <a:close/>
                  <a:moveTo>
                    <a:pt x="45454" y="12371"/>
                  </a:moveTo>
                  <a:cubicBezTo>
                    <a:pt x="74545" y="12371"/>
                    <a:pt x="74545" y="12371"/>
                    <a:pt x="74545" y="12371"/>
                  </a:cubicBezTo>
                  <a:cubicBezTo>
                    <a:pt x="74545" y="17319"/>
                    <a:pt x="74545" y="17319"/>
                    <a:pt x="74545" y="17319"/>
                  </a:cubicBezTo>
                  <a:cubicBezTo>
                    <a:pt x="45454" y="17319"/>
                    <a:pt x="45454" y="17319"/>
                    <a:pt x="45454" y="17319"/>
                  </a:cubicBezTo>
                  <a:lnTo>
                    <a:pt x="45454"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4" name="Shape 1054"/>
            <p:cNvSpPr/>
            <p:nvPr/>
          </p:nvSpPr>
          <p:spPr>
            <a:xfrm>
              <a:off x="1207" y="487"/>
              <a:ext cx="300" cy="0"/>
            </a:xfrm>
            <a:custGeom>
              <a:avLst/>
              <a:gdLst/>
              <a:ahLst/>
              <a:cxnLst/>
              <a:rect l="0" t="0" r="0" b="0"/>
              <a:pathLst>
                <a:path w="120000" h="120000" extrusionOk="0">
                  <a:moveTo>
                    <a:pt x="120000" y="120000"/>
                  </a:moveTo>
                  <a:lnTo>
                    <a:pt x="0" y="120000"/>
                  </a:lnTo>
                  <a:lnTo>
                    <a:pt x="0" y="0"/>
                  </a:lnTo>
                  <a:lnTo>
                    <a:pt x="120000" y="0"/>
                  </a:lnTo>
                  <a:lnTo>
                    <a:pt x="120000" y="120000"/>
                  </a:lnTo>
                  <a:close/>
                  <a:moveTo>
                    <a:pt x="6114" y="110000"/>
                  </a:moveTo>
                  <a:lnTo>
                    <a:pt x="112356" y="110000"/>
                  </a:lnTo>
                  <a:lnTo>
                    <a:pt x="112356" y="10000"/>
                  </a:lnTo>
                  <a:lnTo>
                    <a:pt x="6114" y="10000"/>
                  </a:lnTo>
                  <a:lnTo>
                    <a:pt x="6114" y="11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5" name="Shape 1055"/>
            <p:cNvSpPr/>
            <p:nvPr/>
          </p:nvSpPr>
          <p:spPr>
            <a:xfrm>
              <a:off x="1225" y="506"/>
              <a:ext cx="300" cy="0"/>
            </a:xfrm>
            <a:custGeom>
              <a:avLst/>
              <a:gdLst/>
              <a:ahLst/>
              <a:cxnLst/>
              <a:rect l="0" t="0" r="0" b="0"/>
              <a:pathLst>
                <a:path w="120000" h="120000" extrusionOk="0">
                  <a:moveTo>
                    <a:pt x="120000" y="120000"/>
                  </a:moveTo>
                  <a:lnTo>
                    <a:pt x="0" y="120000"/>
                  </a:lnTo>
                  <a:lnTo>
                    <a:pt x="0" y="108131"/>
                  </a:lnTo>
                  <a:lnTo>
                    <a:pt x="113684" y="108131"/>
                  </a:lnTo>
                  <a:lnTo>
                    <a:pt x="113684" y="0"/>
                  </a:lnTo>
                  <a:lnTo>
                    <a:pt x="120000" y="0"/>
                  </a:lnTo>
                  <a:lnTo>
                    <a:pt x="120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6" name="Shape 1056"/>
            <p:cNvSpPr/>
            <p:nvPr/>
          </p:nvSpPr>
          <p:spPr>
            <a:xfrm>
              <a:off x="1239" y="519"/>
              <a:ext cx="300" cy="0"/>
            </a:xfrm>
            <a:custGeom>
              <a:avLst/>
              <a:gdLst/>
              <a:ahLst/>
              <a:cxnLst/>
              <a:rect l="0" t="0" r="0" b="0"/>
              <a:pathLst>
                <a:path w="120000" h="120000" extrusionOk="0">
                  <a:moveTo>
                    <a:pt x="120000" y="120000"/>
                  </a:moveTo>
                  <a:lnTo>
                    <a:pt x="0" y="120000"/>
                  </a:lnTo>
                  <a:lnTo>
                    <a:pt x="0" y="109677"/>
                  </a:lnTo>
                  <a:lnTo>
                    <a:pt x="112894" y="109677"/>
                  </a:lnTo>
                  <a:lnTo>
                    <a:pt x="112894" y="0"/>
                  </a:lnTo>
                  <a:lnTo>
                    <a:pt x="120000" y="0"/>
                  </a:lnTo>
                  <a:lnTo>
                    <a:pt x="120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7" name="Shape 1057"/>
            <p:cNvSpPr/>
            <p:nvPr/>
          </p:nvSpPr>
          <p:spPr>
            <a:xfrm>
              <a:off x="1273" y="509"/>
              <a:ext cx="0" cy="0"/>
            </a:xfrm>
            <a:custGeom>
              <a:avLst/>
              <a:gdLst/>
              <a:ahLst/>
              <a:cxnLst/>
              <a:rect l="0" t="0" r="0" b="0"/>
              <a:pathLst>
                <a:path w="120000" h="120000" extrusionOk="0">
                  <a:moveTo>
                    <a:pt x="120000" y="78750"/>
                  </a:moveTo>
                  <a:cubicBezTo>
                    <a:pt x="120000" y="75000"/>
                    <a:pt x="120000" y="71250"/>
                    <a:pt x="112941" y="67500"/>
                  </a:cubicBezTo>
                  <a:cubicBezTo>
                    <a:pt x="112941" y="63750"/>
                    <a:pt x="112941" y="63750"/>
                    <a:pt x="105882" y="60000"/>
                  </a:cubicBezTo>
                  <a:cubicBezTo>
                    <a:pt x="98823" y="60000"/>
                    <a:pt x="98823" y="56250"/>
                    <a:pt x="91764" y="56250"/>
                  </a:cubicBezTo>
                  <a:cubicBezTo>
                    <a:pt x="84705" y="52500"/>
                    <a:pt x="77647" y="52500"/>
                    <a:pt x="70588" y="48750"/>
                  </a:cubicBezTo>
                  <a:cubicBezTo>
                    <a:pt x="63529" y="48750"/>
                    <a:pt x="63529" y="48750"/>
                    <a:pt x="56470" y="48750"/>
                  </a:cubicBezTo>
                  <a:cubicBezTo>
                    <a:pt x="56470" y="48750"/>
                    <a:pt x="49411" y="45000"/>
                    <a:pt x="49411" y="45000"/>
                  </a:cubicBezTo>
                  <a:cubicBezTo>
                    <a:pt x="49411" y="45000"/>
                    <a:pt x="42352" y="45000"/>
                    <a:pt x="42352" y="41250"/>
                  </a:cubicBezTo>
                  <a:cubicBezTo>
                    <a:pt x="42352" y="41250"/>
                    <a:pt x="42352" y="41250"/>
                    <a:pt x="42352" y="37500"/>
                  </a:cubicBezTo>
                  <a:cubicBezTo>
                    <a:pt x="42352" y="37500"/>
                    <a:pt x="42352" y="33750"/>
                    <a:pt x="49411" y="33750"/>
                  </a:cubicBezTo>
                  <a:cubicBezTo>
                    <a:pt x="49411" y="33750"/>
                    <a:pt x="56470" y="30000"/>
                    <a:pt x="63529" y="30000"/>
                  </a:cubicBezTo>
                  <a:cubicBezTo>
                    <a:pt x="70588" y="30000"/>
                    <a:pt x="77647" y="30000"/>
                    <a:pt x="84705" y="33750"/>
                  </a:cubicBezTo>
                  <a:cubicBezTo>
                    <a:pt x="91764" y="33750"/>
                    <a:pt x="98823" y="33750"/>
                    <a:pt x="105882" y="37500"/>
                  </a:cubicBezTo>
                  <a:cubicBezTo>
                    <a:pt x="112941" y="18750"/>
                    <a:pt x="112941" y="18750"/>
                    <a:pt x="112941" y="18750"/>
                  </a:cubicBezTo>
                  <a:cubicBezTo>
                    <a:pt x="112941" y="18750"/>
                    <a:pt x="105882" y="18750"/>
                    <a:pt x="98823" y="18750"/>
                  </a:cubicBezTo>
                  <a:cubicBezTo>
                    <a:pt x="91764" y="15000"/>
                    <a:pt x="84705" y="15000"/>
                    <a:pt x="77647" y="15000"/>
                  </a:cubicBezTo>
                  <a:cubicBezTo>
                    <a:pt x="77647" y="0"/>
                    <a:pt x="77647" y="0"/>
                    <a:pt x="77647" y="0"/>
                  </a:cubicBezTo>
                  <a:cubicBezTo>
                    <a:pt x="42352" y="0"/>
                    <a:pt x="42352" y="0"/>
                    <a:pt x="42352" y="0"/>
                  </a:cubicBezTo>
                  <a:cubicBezTo>
                    <a:pt x="42352" y="15000"/>
                    <a:pt x="42352" y="15000"/>
                    <a:pt x="42352" y="15000"/>
                  </a:cubicBezTo>
                  <a:cubicBezTo>
                    <a:pt x="35294" y="15000"/>
                    <a:pt x="28235" y="18750"/>
                    <a:pt x="28235" y="18750"/>
                  </a:cubicBezTo>
                  <a:cubicBezTo>
                    <a:pt x="21176" y="22500"/>
                    <a:pt x="14117" y="22500"/>
                    <a:pt x="14117" y="26250"/>
                  </a:cubicBezTo>
                  <a:cubicBezTo>
                    <a:pt x="7058" y="26250"/>
                    <a:pt x="7058" y="30000"/>
                    <a:pt x="7058" y="33750"/>
                  </a:cubicBezTo>
                  <a:cubicBezTo>
                    <a:pt x="7058" y="33750"/>
                    <a:pt x="7058" y="37500"/>
                    <a:pt x="7058" y="41250"/>
                  </a:cubicBezTo>
                  <a:cubicBezTo>
                    <a:pt x="7058" y="45000"/>
                    <a:pt x="7058" y="48750"/>
                    <a:pt x="7058" y="48750"/>
                  </a:cubicBezTo>
                  <a:cubicBezTo>
                    <a:pt x="7058" y="52500"/>
                    <a:pt x="14117" y="56250"/>
                    <a:pt x="21176" y="56250"/>
                  </a:cubicBezTo>
                  <a:cubicBezTo>
                    <a:pt x="21176" y="60000"/>
                    <a:pt x="28235" y="60000"/>
                    <a:pt x="35294" y="60000"/>
                  </a:cubicBezTo>
                  <a:cubicBezTo>
                    <a:pt x="35294" y="63750"/>
                    <a:pt x="42352" y="63750"/>
                    <a:pt x="49411" y="63750"/>
                  </a:cubicBezTo>
                  <a:cubicBezTo>
                    <a:pt x="56470" y="67500"/>
                    <a:pt x="56470" y="67500"/>
                    <a:pt x="63529" y="67500"/>
                  </a:cubicBezTo>
                  <a:cubicBezTo>
                    <a:pt x="63529" y="67500"/>
                    <a:pt x="70588" y="71250"/>
                    <a:pt x="70588" y="71250"/>
                  </a:cubicBezTo>
                  <a:cubicBezTo>
                    <a:pt x="77647" y="71250"/>
                    <a:pt x="77647" y="75000"/>
                    <a:pt x="77647" y="75000"/>
                  </a:cubicBezTo>
                  <a:cubicBezTo>
                    <a:pt x="84705" y="75000"/>
                    <a:pt x="84705" y="78750"/>
                    <a:pt x="84705" y="78750"/>
                  </a:cubicBezTo>
                  <a:cubicBezTo>
                    <a:pt x="84705" y="82500"/>
                    <a:pt x="77647" y="82500"/>
                    <a:pt x="77647" y="86250"/>
                  </a:cubicBezTo>
                  <a:cubicBezTo>
                    <a:pt x="70588" y="86250"/>
                    <a:pt x="63529" y="86250"/>
                    <a:pt x="56470" y="86250"/>
                  </a:cubicBezTo>
                  <a:cubicBezTo>
                    <a:pt x="49411" y="86250"/>
                    <a:pt x="35294" y="86250"/>
                    <a:pt x="28235" y="86250"/>
                  </a:cubicBezTo>
                  <a:cubicBezTo>
                    <a:pt x="21176" y="82500"/>
                    <a:pt x="14117" y="82500"/>
                    <a:pt x="7058" y="82500"/>
                  </a:cubicBezTo>
                  <a:cubicBezTo>
                    <a:pt x="0" y="97500"/>
                    <a:pt x="0" y="97500"/>
                    <a:pt x="0" y="97500"/>
                  </a:cubicBezTo>
                  <a:cubicBezTo>
                    <a:pt x="0" y="97500"/>
                    <a:pt x="7058" y="97500"/>
                    <a:pt x="14117" y="101250"/>
                  </a:cubicBezTo>
                  <a:cubicBezTo>
                    <a:pt x="21176" y="101250"/>
                    <a:pt x="35294" y="101250"/>
                    <a:pt x="42352" y="101250"/>
                  </a:cubicBezTo>
                  <a:cubicBezTo>
                    <a:pt x="42352" y="120000"/>
                    <a:pt x="42352" y="120000"/>
                    <a:pt x="42352" y="120000"/>
                  </a:cubicBezTo>
                  <a:cubicBezTo>
                    <a:pt x="77647" y="120000"/>
                    <a:pt x="77647" y="120000"/>
                    <a:pt x="77647" y="120000"/>
                  </a:cubicBezTo>
                  <a:cubicBezTo>
                    <a:pt x="77647" y="101250"/>
                    <a:pt x="77647" y="101250"/>
                    <a:pt x="77647" y="101250"/>
                  </a:cubicBezTo>
                  <a:cubicBezTo>
                    <a:pt x="84705" y="101250"/>
                    <a:pt x="91764" y="101250"/>
                    <a:pt x="98823" y="97500"/>
                  </a:cubicBezTo>
                  <a:cubicBezTo>
                    <a:pt x="105882" y="97500"/>
                    <a:pt x="105882" y="93750"/>
                    <a:pt x="112941" y="93750"/>
                  </a:cubicBezTo>
                  <a:cubicBezTo>
                    <a:pt x="112941" y="90000"/>
                    <a:pt x="112941" y="90000"/>
                    <a:pt x="120000" y="86250"/>
                  </a:cubicBezTo>
                  <a:cubicBezTo>
                    <a:pt x="120000" y="82500"/>
                    <a:pt x="120000" y="82500"/>
                    <a:pt x="120000" y="7875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8" name="Shape 1058"/>
            <p:cNvSpPr/>
            <p:nvPr/>
          </p:nvSpPr>
          <p:spPr>
            <a:xfrm>
              <a:off x="773" y="100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4800"/>
                  </a:moveTo>
                  <a:cubicBezTo>
                    <a:pt x="115200" y="38400"/>
                    <a:pt x="115200" y="38400"/>
                    <a:pt x="115200" y="38400"/>
                  </a:cubicBezTo>
                  <a:cubicBezTo>
                    <a:pt x="4800" y="38400"/>
                    <a:pt x="4800" y="38400"/>
                    <a:pt x="4800" y="38400"/>
                  </a:cubicBezTo>
                  <a:cubicBezTo>
                    <a:pt x="4800" y="4800"/>
                    <a:pt x="4800" y="4800"/>
                    <a:pt x="4800" y="4800"/>
                  </a:cubicBezTo>
                  <a:lnTo>
                    <a:pt x="115200" y="48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4000"/>
                  </a:moveTo>
                  <a:cubicBezTo>
                    <a:pt x="18000" y="24000"/>
                    <a:pt x="18000" y="24000"/>
                    <a:pt x="18000" y="24000"/>
                  </a:cubicBezTo>
                  <a:cubicBezTo>
                    <a:pt x="18000" y="19200"/>
                    <a:pt x="18000" y="19200"/>
                    <a:pt x="18000" y="19200"/>
                  </a:cubicBezTo>
                  <a:cubicBezTo>
                    <a:pt x="62400" y="19200"/>
                    <a:pt x="62400" y="19200"/>
                    <a:pt x="62400" y="19200"/>
                  </a:cubicBezTo>
                  <a:lnTo>
                    <a:pt x="62400" y="240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2400"/>
                  </a:moveTo>
                  <a:cubicBezTo>
                    <a:pt x="18000" y="57600"/>
                    <a:pt x="18000" y="57600"/>
                    <a:pt x="18000" y="57600"/>
                  </a:cubicBezTo>
                  <a:cubicBezTo>
                    <a:pt x="62400" y="57600"/>
                    <a:pt x="62400" y="57600"/>
                    <a:pt x="62400" y="57600"/>
                  </a:cubicBezTo>
                  <a:cubicBezTo>
                    <a:pt x="62400" y="62400"/>
                    <a:pt x="62400" y="62400"/>
                    <a:pt x="62400" y="62400"/>
                  </a:cubicBezTo>
                  <a:lnTo>
                    <a:pt x="18000" y="624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0800"/>
                    <a:pt x="62400" y="100800"/>
                    <a:pt x="62400" y="100800"/>
                  </a:cubicBezTo>
                  <a:cubicBezTo>
                    <a:pt x="18000" y="100800"/>
                    <a:pt x="18000" y="100800"/>
                    <a:pt x="18000" y="1008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9" name="Shape 1059"/>
            <p:cNvSpPr/>
            <p:nvPr/>
          </p:nvSpPr>
          <p:spPr>
            <a:xfrm>
              <a:off x="1266" y="2064"/>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2574"/>
                  </a:moveTo>
                  <a:cubicBezTo>
                    <a:pt x="97425" y="20198"/>
                    <a:pt x="99801" y="17821"/>
                    <a:pt x="102178" y="17821"/>
                  </a:cubicBezTo>
                  <a:cubicBezTo>
                    <a:pt x="104554" y="17821"/>
                    <a:pt x="105742" y="20198"/>
                    <a:pt x="105742" y="22574"/>
                  </a:cubicBezTo>
                  <a:cubicBezTo>
                    <a:pt x="105742" y="23762"/>
                    <a:pt x="104554" y="26138"/>
                    <a:pt x="102178" y="26138"/>
                  </a:cubicBezTo>
                  <a:cubicBezTo>
                    <a:pt x="99801" y="26138"/>
                    <a:pt x="97425" y="23762"/>
                    <a:pt x="97425" y="22574"/>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60594"/>
                  </a:moveTo>
                  <a:cubicBezTo>
                    <a:pt x="97425" y="58217"/>
                    <a:pt x="99801" y="55841"/>
                    <a:pt x="102178" y="55841"/>
                  </a:cubicBezTo>
                  <a:cubicBezTo>
                    <a:pt x="104554" y="55841"/>
                    <a:pt x="105742" y="58217"/>
                    <a:pt x="105742" y="60594"/>
                  </a:cubicBezTo>
                  <a:cubicBezTo>
                    <a:pt x="105742" y="61782"/>
                    <a:pt x="104554" y="64158"/>
                    <a:pt x="102178" y="64158"/>
                  </a:cubicBezTo>
                  <a:cubicBezTo>
                    <a:pt x="99801" y="64158"/>
                    <a:pt x="97425" y="61782"/>
                    <a:pt x="97425" y="60594"/>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8613"/>
                  </a:moveTo>
                  <a:cubicBezTo>
                    <a:pt x="105742" y="99801"/>
                    <a:pt x="104554" y="102178"/>
                    <a:pt x="102178" y="102178"/>
                  </a:cubicBezTo>
                  <a:cubicBezTo>
                    <a:pt x="99801" y="102178"/>
                    <a:pt x="97425" y="99801"/>
                    <a:pt x="97425" y="98613"/>
                  </a:cubicBezTo>
                  <a:cubicBezTo>
                    <a:pt x="97425" y="96237"/>
                    <a:pt x="99801" y="93861"/>
                    <a:pt x="102178" y="93861"/>
                  </a:cubicBezTo>
                  <a:cubicBezTo>
                    <a:pt x="104554" y="93861"/>
                    <a:pt x="105742" y="96237"/>
                    <a:pt x="105742" y="98613"/>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0" name="Shape 1060"/>
            <p:cNvSpPr/>
            <p:nvPr/>
          </p:nvSpPr>
          <p:spPr>
            <a:xfrm>
              <a:off x="148" y="2490"/>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1386"/>
                  </a:moveTo>
                  <a:cubicBezTo>
                    <a:pt x="97425" y="20198"/>
                    <a:pt x="99801" y="17821"/>
                    <a:pt x="102178" y="17821"/>
                  </a:cubicBezTo>
                  <a:cubicBezTo>
                    <a:pt x="103366" y="17821"/>
                    <a:pt x="105742" y="20198"/>
                    <a:pt x="105742" y="21386"/>
                  </a:cubicBezTo>
                  <a:cubicBezTo>
                    <a:pt x="105742" y="23762"/>
                    <a:pt x="103366" y="26138"/>
                    <a:pt x="102178" y="26138"/>
                  </a:cubicBezTo>
                  <a:cubicBezTo>
                    <a:pt x="99801" y="26138"/>
                    <a:pt x="97425" y="23762"/>
                    <a:pt x="97425" y="21386"/>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59405"/>
                  </a:moveTo>
                  <a:cubicBezTo>
                    <a:pt x="97425" y="58217"/>
                    <a:pt x="99801" y="55841"/>
                    <a:pt x="102178" y="55841"/>
                  </a:cubicBezTo>
                  <a:cubicBezTo>
                    <a:pt x="103366" y="55841"/>
                    <a:pt x="105742" y="58217"/>
                    <a:pt x="105742" y="59405"/>
                  </a:cubicBezTo>
                  <a:cubicBezTo>
                    <a:pt x="105742" y="61782"/>
                    <a:pt x="103366" y="64158"/>
                    <a:pt x="102178" y="64158"/>
                  </a:cubicBezTo>
                  <a:cubicBezTo>
                    <a:pt x="99801" y="64158"/>
                    <a:pt x="97425" y="61782"/>
                    <a:pt x="97425" y="59405"/>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7425"/>
                  </a:moveTo>
                  <a:cubicBezTo>
                    <a:pt x="105742" y="99801"/>
                    <a:pt x="103366" y="102178"/>
                    <a:pt x="102178" y="102178"/>
                  </a:cubicBezTo>
                  <a:cubicBezTo>
                    <a:pt x="99801" y="102178"/>
                    <a:pt x="97425" y="99801"/>
                    <a:pt x="97425" y="97425"/>
                  </a:cubicBezTo>
                  <a:cubicBezTo>
                    <a:pt x="97425" y="96237"/>
                    <a:pt x="99801" y="93861"/>
                    <a:pt x="102178" y="93861"/>
                  </a:cubicBezTo>
                  <a:cubicBezTo>
                    <a:pt x="103366" y="93861"/>
                    <a:pt x="105742" y="96237"/>
                    <a:pt x="105742" y="974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1" name="Shape 1061"/>
            <p:cNvSpPr/>
            <p:nvPr/>
          </p:nvSpPr>
          <p:spPr>
            <a:xfrm>
              <a:off x="217" y="423"/>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2" name="Shape 1062"/>
            <p:cNvSpPr/>
            <p:nvPr/>
          </p:nvSpPr>
          <p:spPr>
            <a:xfrm>
              <a:off x="217" y="482"/>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3" name="Shape 1063"/>
            <p:cNvSpPr/>
            <p:nvPr/>
          </p:nvSpPr>
          <p:spPr>
            <a:xfrm>
              <a:off x="217" y="527"/>
              <a:ext cx="0" cy="0"/>
            </a:xfrm>
            <a:custGeom>
              <a:avLst/>
              <a:gdLst/>
              <a:ahLst/>
              <a:cxnLst/>
              <a:rect l="0" t="0" r="0" b="0"/>
              <a:pathLst>
                <a:path w="120000" h="120000" extrusionOk="0">
                  <a:moveTo>
                    <a:pt x="0" y="75555"/>
                  </a:moveTo>
                  <a:cubicBezTo>
                    <a:pt x="44137" y="120000"/>
                    <a:pt x="80000" y="115555"/>
                    <a:pt x="120000" y="75555"/>
                  </a:cubicBezTo>
                  <a:cubicBezTo>
                    <a:pt x="120000" y="0"/>
                    <a:pt x="120000" y="0"/>
                    <a:pt x="120000" y="0"/>
                  </a:cubicBezTo>
                  <a:cubicBezTo>
                    <a:pt x="0" y="0"/>
                    <a:pt x="0" y="0"/>
                    <a:pt x="0" y="0"/>
                  </a:cubicBezTo>
                  <a:lnTo>
                    <a:pt x="0" y="7555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4" name="Shape 1064"/>
            <p:cNvSpPr/>
            <p:nvPr/>
          </p:nvSpPr>
          <p:spPr>
            <a:xfrm>
              <a:off x="499" y="1312"/>
              <a:ext cx="0" cy="0"/>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5" name="Shape 1065"/>
            <p:cNvSpPr/>
            <p:nvPr/>
          </p:nvSpPr>
          <p:spPr>
            <a:xfrm>
              <a:off x="499" y="1369"/>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6" name="Shape 1066"/>
            <p:cNvSpPr/>
            <p:nvPr/>
          </p:nvSpPr>
          <p:spPr>
            <a:xfrm>
              <a:off x="499" y="1417"/>
              <a:ext cx="0" cy="0"/>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7" name="Shape 1067"/>
            <p:cNvSpPr/>
            <p:nvPr/>
          </p:nvSpPr>
          <p:spPr>
            <a:xfrm>
              <a:off x="543" y="1778"/>
              <a:ext cx="300" cy="300"/>
            </a:xfrm>
            <a:custGeom>
              <a:avLst/>
              <a:gdLst/>
              <a:ahLst/>
              <a:cxnLst/>
              <a:rect l="0" t="0" r="0" b="0"/>
              <a:pathLst>
                <a:path w="120000" h="120000" extrusionOk="0">
                  <a:moveTo>
                    <a:pt x="107628" y="0"/>
                  </a:moveTo>
                  <a:cubicBezTo>
                    <a:pt x="12371" y="0"/>
                    <a:pt x="12371" y="0"/>
                    <a:pt x="12371" y="0"/>
                  </a:cubicBezTo>
                  <a:cubicBezTo>
                    <a:pt x="4948" y="0"/>
                    <a:pt x="0" y="6185"/>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6185"/>
                    <a:pt x="113814" y="0"/>
                    <a:pt x="107628" y="0"/>
                  </a:cubicBezTo>
                  <a:close/>
                  <a:moveTo>
                    <a:pt x="113814" y="107628"/>
                  </a:moveTo>
                  <a:cubicBezTo>
                    <a:pt x="113814" y="112577"/>
                    <a:pt x="111340" y="115051"/>
                    <a:pt x="107628" y="115051"/>
                  </a:cubicBezTo>
                  <a:cubicBezTo>
                    <a:pt x="12371" y="115051"/>
                    <a:pt x="12371" y="115051"/>
                    <a:pt x="12371" y="115051"/>
                  </a:cubicBezTo>
                  <a:cubicBezTo>
                    <a:pt x="7422" y="115051"/>
                    <a:pt x="4948" y="112577"/>
                    <a:pt x="4948" y="107628"/>
                  </a:cubicBezTo>
                  <a:cubicBezTo>
                    <a:pt x="4948" y="95257"/>
                    <a:pt x="4948" y="95257"/>
                    <a:pt x="4948" y="95257"/>
                  </a:cubicBezTo>
                  <a:cubicBezTo>
                    <a:pt x="113814" y="95257"/>
                    <a:pt x="113814" y="95257"/>
                    <a:pt x="113814" y="95257"/>
                  </a:cubicBezTo>
                  <a:lnTo>
                    <a:pt x="113814" y="107628"/>
                  </a:lnTo>
                  <a:close/>
                  <a:moveTo>
                    <a:pt x="113814" y="25979"/>
                  </a:moveTo>
                  <a:cubicBezTo>
                    <a:pt x="4948" y="25979"/>
                    <a:pt x="4948" y="25979"/>
                    <a:pt x="4948" y="25979"/>
                  </a:cubicBezTo>
                  <a:cubicBezTo>
                    <a:pt x="4948" y="12371"/>
                    <a:pt x="4948" y="12371"/>
                    <a:pt x="4948" y="12371"/>
                  </a:cubicBezTo>
                  <a:cubicBezTo>
                    <a:pt x="4948" y="8659"/>
                    <a:pt x="7422" y="6185"/>
                    <a:pt x="12371" y="6185"/>
                  </a:cubicBezTo>
                  <a:cubicBezTo>
                    <a:pt x="107628" y="6185"/>
                    <a:pt x="107628" y="6185"/>
                    <a:pt x="107628" y="6185"/>
                  </a:cubicBezTo>
                  <a:cubicBezTo>
                    <a:pt x="111340" y="6185"/>
                    <a:pt x="113814" y="8659"/>
                    <a:pt x="113814" y="12371"/>
                  </a:cubicBezTo>
                  <a:lnTo>
                    <a:pt x="113814" y="25979"/>
                  </a:lnTo>
                  <a:close/>
                  <a:moveTo>
                    <a:pt x="54432" y="105154"/>
                  </a:moveTo>
                  <a:cubicBezTo>
                    <a:pt x="54432" y="102680"/>
                    <a:pt x="56907" y="100206"/>
                    <a:pt x="59381" y="100206"/>
                  </a:cubicBezTo>
                  <a:cubicBezTo>
                    <a:pt x="63092" y="100206"/>
                    <a:pt x="64329" y="102680"/>
                    <a:pt x="64329" y="105154"/>
                  </a:cubicBezTo>
                  <a:cubicBezTo>
                    <a:pt x="64329" y="107628"/>
                    <a:pt x="63092" y="110103"/>
                    <a:pt x="59381" y="110103"/>
                  </a:cubicBezTo>
                  <a:cubicBezTo>
                    <a:pt x="56907" y="110103"/>
                    <a:pt x="54432" y="107628"/>
                    <a:pt x="54432" y="105154"/>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8" name="Shape 1068"/>
            <p:cNvSpPr/>
            <p:nvPr/>
          </p:nvSpPr>
          <p:spPr>
            <a:xfrm>
              <a:off x="-83" y="1570"/>
              <a:ext cx="0" cy="300"/>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1044" y="120000"/>
                    <a:pt x="120000" y="115051"/>
                    <a:pt x="120000" y="107628"/>
                  </a:cubicBezTo>
                  <a:cubicBezTo>
                    <a:pt x="120000" y="12371"/>
                    <a:pt x="120000" y="12371"/>
                    <a:pt x="120000" y="12371"/>
                  </a:cubicBezTo>
                  <a:cubicBezTo>
                    <a:pt x="120000" y="6185"/>
                    <a:pt x="111044" y="0"/>
                    <a:pt x="102089" y="0"/>
                  </a:cubicBezTo>
                  <a:close/>
                  <a:moveTo>
                    <a:pt x="112835" y="107628"/>
                  </a:moveTo>
                  <a:cubicBezTo>
                    <a:pt x="112835" y="112577"/>
                    <a:pt x="107462" y="115051"/>
                    <a:pt x="102089" y="115051"/>
                  </a:cubicBezTo>
                  <a:cubicBezTo>
                    <a:pt x="17910" y="115051"/>
                    <a:pt x="17910" y="115051"/>
                    <a:pt x="17910" y="115051"/>
                  </a:cubicBezTo>
                  <a:cubicBezTo>
                    <a:pt x="12537" y="115051"/>
                    <a:pt x="7164" y="112577"/>
                    <a:pt x="7164" y="107628"/>
                  </a:cubicBezTo>
                  <a:cubicBezTo>
                    <a:pt x="7164" y="95257"/>
                    <a:pt x="7164" y="95257"/>
                    <a:pt x="7164" y="95257"/>
                  </a:cubicBezTo>
                  <a:cubicBezTo>
                    <a:pt x="112835" y="95257"/>
                    <a:pt x="112835" y="95257"/>
                    <a:pt x="112835" y="95257"/>
                  </a:cubicBezTo>
                  <a:lnTo>
                    <a:pt x="112835" y="107628"/>
                  </a:lnTo>
                  <a:close/>
                  <a:moveTo>
                    <a:pt x="112835" y="25979"/>
                  </a:moveTo>
                  <a:cubicBezTo>
                    <a:pt x="7164" y="25979"/>
                    <a:pt x="7164" y="25979"/>
                    <a:pt x="7164" y="25979"/>
                  </a:cubicBezTo>
                  <a:cubicBezTo>
                    <a:pt x="7164" y="12371"/>
                    <a:pt x="7164" y="12371"/>
                    <a:pt x="7164" y="12371"/>
                  </a:cubicBezTo>
                  <a:cubicBezTo>
                    <a:pt x="7164" y="8659"/>
                    <a:pt x="12537" y="6185"/>
                    <a:pt x="17910" y="6185"/>
                  </a:cubicBezTo>
                  <a:cubicBezTo>
                    <a:pt x="102089" y="6185"/>
                    <a:pt x="102089" y="6185"/>
                    <a:pt x="102089" y="6185"/>
                  </a:cubicBezTo>
                  <a:cubicBezTo>
                    <a:pt x="107462" y="6185"/>
                    <a:pt x="112835" y="8659"/>
                    <a:pt x="112835" y="12371"/>
                  </a:cubicBezTo>
                  <a:lnTo>
                    <a:pt x="112835" y="25979"/>
                  </a:lnTo>
                  <a:close/>
                  <a:moveTo>
                    <a:pt x="51940" y="105154"/>
                  </a:moveTo>
                  <a:cubicBezTo>
                    <a:pt x="51940" y="102680"/>
                    <a:pt x="55522" y="100206"/>
                    <a:pt x="60895" y="100206"/>
                  </a:cubicBezTo>
                  <a:cubicBezTo>
                    <a:pt x="64477" y="100206"/>
                    <a:pt x="68059" y="102680"/>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9" name="Shape 1069"/>
            <p:cNvSpPr/>
            <p:nvPr/>
          </p:nvSpPr>
          <p:spPr>
            <a:xfrm>
              <a:off x="241" y="2656"/>
              <a:ext cx="300" cy="300"/>
            </a:xfrm>
            <a:custGeom>
              <a:avLst/>
              <a:gdLst/>
              <a:ahLst/>
              <a:cxnLst/>
              <a:rect l="0" t="0" r="0" b="0"/>
              <a:pathLst>
                <a:path w="120000" h="120000" extrusionOk="0">
                  <a:moveTo>
                    <a:pt x="118119" y="120000"/>
                  </a:moveTo>
                  <a:lnTo>
                    <a:pt x="0" y="2716"/>
                  </a:lnTo>
                  <a:lnTo>
                    <a:pt x="1880" y="0"/>
                  </a:lnTo>
                  <a:lnTo>
                    <a:pt x="120000" y="116830"/>
                  </a:lnTo>
                  <a:lnTo>
                    <a:pt x="11811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0" name="Shape 1070"/>
            <p:cNvSpPr/>
            <p:nvPr/>
          </p:nvSpPr>
          <p:spPr>
            <a:xfrm>
              <a:off x="1414" y="1609"/>
              <a:ext cx="300" cy="0"/>
            </a:xfrm>
            <a:custGeom>
              <a:avLst/>
              <a:gdLst/>
              <a:ahLst/>
              <a:cxnLst/>
              <a:rect l="0" t="0" r="0" b="0"/>
              <a:pathLst>
                <a:path w="120000" h="120000" extrusionOk="0">
                  <a:moveTo>
                    <a:pt x="98571" y="32592"/>
                  </a:moveTo>
                  <a:cubicBezTo>
                    <a:pt x="97714" y="26666"/>
                    <a:pt x="94285" y="17777"/>
                    <a:pt x="87428" y="13333"/>
                  </a:cubicBezTo>
                  <a:cubicBezTo>
                    <a:pt x="86571" y="11851"/>
                    <a:pt x="83142" y="10370"/>
                    <a:pt x="78857" y="10370"/>
                  </a:cubicBezTo>
                  <a:cubicBezTo>
                    <a:pt x="75428" y="10370"/>
                    <a:pt x="72857" y="11851"/>
                    <a:pt x="70285" y="13333"/>
                  </a:cubicBezTo>
                  <a:cubicBezTo>
                    <a:pt x="67714" y="10370"/>
                    <a:pt x="64285" y="8888"/>
                    <a:pt x="59142" y="8888"/>
                  </a:cubicBezTo>
                  <a:cubicBezTo>
                    <a:pt x="57428" y="8888"/>
                    <a:pt x="56571" y="8888"/>
                    <a:pt x="54857" y="8888"/>
                  </a:cubicBezTo>
                  <a:cubicBezTo>
                    <a:pt x="51428" y="4444"/>
                    <a:pt x="46285" y="0"/>
                    <a:pt x="39428" y="0"/>
                  </a:cubicBezTo>
                  <a:cubicBezTo>
                    <a:pt x="35142" y="0"/>
                    <a:pt x="30857" y="1481"/>
                    <a:pt x="26571" y="5925"/>
                  </a:cubicBezTo>
                  <a:cubicBezTo>
                    <a:pt x="26571" y="5925"/>
                    <a:pt x="15428" y="16296"/>
                    <a:pt x="15428" y="41481"/>
                  </a:cubicBezTo>
                  <a:cubicBezTo>
                    <a:pt x="14571" y="42962"/>
                    <a:pt x="14571" y="44444"/>
                    <a:pt x="13714" y="45925"/>
                  </a:cubicBezTo>
                  <a:cubicBezTo>
                    <a:pt x="12000" y="45925"/>
                    <a:pt x="10285" y="48888"/>
                    <a:pt x="7714" y="51851"/>
                  </a:cubicBezTo>
                  <a:cubicBezTo>
                    <a:pt x="4285" y="56296"/>
                    <a:pt x="0" y="66666"/>
                    <a:pt x="0" y="82962"/>
                  </a:cubicBezTo>
                  <a:cubicBezTo>
                    <a:pt x="0" y="108148"/>
                    <a:pt x="12000" y="118518"/>
                    <a:pt x="20571" y="120000"/>
                  </a:cubicBezTo>
                  <a:cubicBezTo>
                    <a:pt x="92571" y="120000"/>
                    <a:pt x="92571" y="120000"/>
                    <a:pt x="92571" y="120000"/>
                  </a:cubicBezTo>
                  <a:cubicBezTo>
                    <a:pt x="93428" y="120000"/>
                    <a:pt x="94285" y="120000"/>
                    <a:pt x="94285" y="120000"/>
                  </a:cubicBezTo>
                  <a:cubicBezTo>
                    <a:pt x="108857" y="120000"/>
                    <a:pt x="120000" y="99259"/>
                    <a:pt x="120000" y="75555"/>
                  </a:cubicBezTo>
                  <a:cubicBezTo>
                    <a:pt x="120000" y="54814"/>
                    <a:pt x="111428" y="35555"/>
                    <a:pt x="98571"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6296"/>
                    <a:pt x="54857" y="16296"/>
                    <a:pt x="54857" y="16296"/>
                  </a:cubicBezTo>
                  <a:cubicBezTo>
                    <a:pt x="60000" y="14814"/>
                    <a:pt x="64285" y="16296"/>
                    <a:pt x="68571" y="20740"/>
                  </a:cubicBezTo>
                  <a:cubicBezTo>
                    <a:pt x="69428" y="22222"/>
                    <a:pt x="69428" y="22222"/>
                    <a:pt x="69428" y="22222"/>
                  </a:cubicBezTo>
                  <a:cubicBezTo>
                    <a:pt x="71142" y="22222"/>
                    <a:pt x="71142" y="22222"/>
                    <a:pt x="71142" y="22222"/>
                  </a:cubicBezTo>
                  <a:cubicBezTo>
                    <a:pt x="72857" y="19259"/>
                    <a:pt x="75428"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2857" y="71111"/>
                  </a:moveTo>
                  <a:cubicBezTo>
                    <a:pt x="42857" y="77037"/>
                    <a:pt x="40285" y="81481"/>
                    <a:pt x="36857" y="81481"/>
                  </a:cubicBezTo>
                  <a:cubicBezTo>
                    <a:pt x="33428" y="81481"/>
                    <a:pt x="30857" y="77037"/>
                    <a:pt x="30857" y="71111"/>
                  </a:cubicBezTo>
                  <a:cubicBezTo>
                    <a:pt x="30857" y="65185"/>
                    <a:pt x="33428" y="60740"/>
                    <a:pt x="36857" y="60740"/>
                  </a:cubicBezTo>
                  <a:cubicBezTo>
                    <a:pt x="40285" y="60740"/>
                    <a:pt x="42857" y="65185"/>
                    <a:pt x="42857" y="71111"/>
                  </a:cubicBezTo>
                  <a:close/>
                  <a:moveTo>
                    <a:pt x="69428" y="71111"/>
                  </a:moveTo>
                  <a:cubicBezTo>
                    <a:pt x="69428" y="80000"/>
                    <a:pt x="65142" y="87407"/>
                    <a:pt x="60000" y="87407"/>
                  </a:cubicBezTo>
                  <a:cubicBezTo>
                    <a:pt x="54857" y="87407"/>
                    <a:pt x="49714" y="80000"/>
                    <a:pt x="49714" y="71111"/>
                  </a:cubicBezTo>
                  <a:cubicBezTo>
                    <a:pt x="49714" y="62222"/>
                    <a:pt x="54857" y="53333"/>
                    <a:pt x="60000" y="53333"/>
                  </a:cubicBezTo>
                  <a:cubicBezTo>
                    <a:pt x="65142" y="53333"/>
                    <a:pt x="69428" y="62222"/>
                    <a:pt x="69428"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1" name="Shape 1071"/>
            <p:cNvSpPr/>
            <p:nvPr/>
          </p:nvSpPr>
          <p:spPr>
            <a:xfrm>
              <a:off x="1663" y="671"/>
              <a:ext cx="300" cy="0"/>
            </a:xfrm>
            <a:custGeom>
              <a:avLst/>
              <a:gdLst/>
              <a:ahLst/>
              <a:cxnLst/>
              <a:rect l="0" t="0" r="0" b="0"/>
              <a:pathLst>
                <a:path w="120000" h="120000" extrusionOk="0">
                  <a:moveTo>
                    <a:pt x="98723" y="32592"/>
                  </a:moveTo>
                  <a:cubicBezTo>
                    <a:pt x="97021" y="26666"/>
                    <a:pt x="93617" y="17777"/>
                    <a:pt x="86808" y="13333"/>
                  </a:cubicBezTo>
                  <a:cubicBezTo>
                    <a:pt x="86808" y="13333"/>
                    <a:pt x="83404" y="10370"/>
                    <a:pt x="78297" y="10370"/>
                  </a:cubicBezTo>
                  <a:cubicBezTo>
                    <a:pt x="75744" y="10370"/>
                    <a:pt x="72340" y="11851"/>
                    <a:pt x="69787" y="14814"/>
                  </a:cubicBezTo>
                  <a:cubicBezTo>
                    <a:pt x="67234" y="11851"/>
                    <a:pt x="63829" y="8888"/>
                    <a:pt x="59574" y="8888"/>
                  </a:cubicBezTo>
                  <a:cubicBezTo>
                    <a:pt x="57872" y="8888"/>
                    <a:pt x="56170" y="8888"/>
                    <a:pt x="54468" y="8888"/>
                  </a:cubicBezTo>
                  <a:cubicBezTo>
                    <a:pt x="51914" y="5925"/>
                    <a:pt x="46808" y="0"/>
                    <a:pt x="40000" y="0"/>
                  </a:cubicBezTo>
                  <a:cubicBezTo>
                    <a:pt x="35744" y="0"/>
                    <a:pt x="31489" y="1481"/>
                    <a:pt x="27234" y="5925"/>
                  </a:cubicBezTo>
                  <a:cubicBezTo>
                    <a:pt x="26382" y="5925"/>
                    <a:pt x="15319" y="16296"/>
                    <a:pt x="16170" y="41481"/>
                  </a:cubicBezTo>
                  <a:cubicBezTo>
                    <a:pt x="15319" y="42962"/>
                    <a:pt x="14468" y="44444"/>
                    <a:pt x="14468" y="45925"/>
                  </a:cubicBezTo>
                  <a:cubicBezTo>
                    <a:pt x="12765" y="47407"/>
                    <a:pt x="10212" y="48888"/>
                    <a:pt x="8510" y="51851"/>
                  </a:cubicBezTo>
                  <a:cubicBezTo>
                    <a:pt x="5106" y="56296"/>
                    <a:pt x="0" y="66666"/>
                    <a:pt x="0" y="82962"/>
                  </a:cubicBezTo>
                  <a:cubicBezTo>
                    <a:pt x="0" y="108148"/>
                    <a:pt x="12765" y="120000"/>
                    <a:pt x="20425" y="120000"/>
                  </a:cubicBezTo>
                  <a:cubicBezTo>
                    <a:pt x="92765" y="120000"/>
                    <a:pt x="92765" y="120000"/>
                    <a:pt x="92765" y="120000"/>
                  </a:cubicBezTo>
                  <a:cubicBezTo>
                    <a:pt x="93617" y="120000"/>
                    <a:pt x="93617" y="120000"/>
                    <a:pt x="94468" y="120000"/>
                  </a:cubicBezTo>
                  <a:cubicBezTo>
                    <a:pt x="108085" y="120000"/>
                    <a:pt x="120000" y="100740"/>
                    <a:pt x="120000" y="75555"/>
                  </a:cubicBezTo>
                  <a:cubicBezTo>
                    <a:pt x="120000" y="54814"/>
                    <a:pt x="110638" y="37037"/>
                    <a:pt x="98723" y="32592"/>
                  </a:cubicBezTo>
                  <a:close/>
                  <a:moveTo>
                    <a:pt x="94468" y="112592"/>
                  </a:moveTo>
                  <a:cubicBezTo>
                    <a:pt x="93617" y="112592"/>
                    <a:pt x="93617" y="112592"/>
                    <a:pt x="92765" y="112592"/>
                  </a:cubicBezTo>
                  <a:cubicBezTo>
                    <a:pt x="20425" y="112592"/>
                    <a:pt x="20425" y="112592"/>
                    <a:pt x="20425" y="112592"/>
                  </a:cubicBezTo>
                  <a:cubicBezTo>
                    <a:pt x="17021" y="112592"/>
                    <a:pt x="5106" y="105185"/>
                    <a:pt x="5106" y="82962"/>
                  </a:cubicBezTo>
                  <a:cubicBezTo>
                    <a:pt x="5106" y="69629"/>
                    <a:pt x="8510" y="62222"/>
                    <a:pt x="11063" y="57777"/>
                  </a:cubicBezTo>
                  <a:cubicBezTo>
                    <a:pt x="12765" y="54814"/>
                    <a:pt x="15319" y="53333"/>
                    <a:pt x="16170" y="51851"/>
                  </a:cubicBezTo>
                  <a:cubicBezTo>
                    <a:pt x="17021" y="51851"/>
                    <a:pt x="17021" y="51851"/>
                    <a:pt x="17021" y="51851"/>
                  </a:cubicBezTo>
                  <a:cubicBezTo>
                    <a:pt x="17872" y="50370"/>
                    <a:pt x="17872" y="50370"/>
                    <a:pt x="17872" y="50370"/>
                  </a:cubicBezTo>
                  <a:cubicBezTo>
                    <a:pt x="17872" y="48888"/>
                    <a:pt x="18723" y="47407"/>
                    <a:pt x="19574" y="45925"/>
                  </a:cubicBezTo>
                  <a:cubicBezTo>
                    <a:pt x="20425" y="45925"/>
                    <a:pt x="20425" y="45925"/>
                    <a:pt x="20425" y="45925"/>
                  </a:cubicBezTo>
                  <a:cubicBezTo>
                    <a:pt x="20425" y="42962"/>
                    <a:pt x="20425" y="42962"/>
                    <a:pt x="20425" y="42962"/>
                  </a:cubicBezTo>
                  <a:cubicBezTo>
                    <a:pt x="19574" y="22222"/>
                    <a:pt x="28936" y="13333"/>
                    <a:pt x="28936" y="11851"/>
                  </a:cubicBezTo>
                  <a:cubicBezTo>
                    <a:pt x="33191" y="8888"/>
                    <a:pt x="36595" y="7407"/>
                    <a:pt x="40000" y="7407"/>
                  </a:cubicBezTo>
                  <a:cubicBezTo>
                    <a:pt x="45957" y="7407"/>
                    <a:pt x="50212" y="11851"/>
                    <a:pt x="52765" y="16296"/>
                  </a:cubicBezTo>
                  <a:cubicBezTo>
                    <a:pt x="53617" y="17777"/>
                    <a:pt x="53617" y="17777"/>
                    <a:pt x="53617" y="17777"/>
                  </a:cubicBezTo>
                  <a:cubicBezTo>
                    <a:pt x="54468" y="17777"/>
                    <a:pt x="54468" y="17777"/>
                    <a:pt x="54468" y="17777"/>
                  </a:cubicBezTo>
                  <a:cubicBezTo>
                    <a:pt x="59574" y="14814"/>
                    <a:pt x="64680" y="16296"/>
                    <a:pt x="68085" y="22222"/>
                  </a:cubicBezTo>
                  <a:cubicBezTo>
                    <a:pt x="69787" y="23703"/>
                    <a:pt x="69787" y="23703"/>
                    <a:pt x="69787" y="23703"/>
                  </a:cubicBezTo>
                  <a:cubicBezTo>
                    <a:pt x="70638" y="22222"/>
                    <a:pt x="70638" y="22222"/>
                    <a:pt x="70638" y="22222"/>
                  </a:cubicBezTo>
                  <a:cubicBezTo>
                    <a:pt x="73191" y="19259"/>
                    <a:pt x="75744" y="17777"/>
                    <a:pt x="78297" y="17777"/>
                  </a:cubicBezTo>
                  <a:cubicBezTo>
                    <a:pt x="82553" y="17777"/>
                    <a:pt x="85106" y="20740"/>
                    <a:pt x="85957" y="20740"/>
                  </a:cubicBezTo>
                  <a:cubicBezTo>
                    <a:pt x="90212" y="23703"/>
                    <a:pt x="93617" y="29629"/>
                    <a:pt x="95319" y="37037"/>
                  </a:cubicBezTo>
                  <a:cubicBezTo>
                    <a:pt x="95319" y="40000"/>
                    <a:pt x="95319" y="40000"/>
                    <a:pt x="95319" y="40000"/>
                  </a:cubicBezTo>
                  <a:cubicBezTo>
                    <a:pt x="97021" y="40000"/>
                    <a:pt x="97021" y="40000"/>
                    <a:pt x="97021" y="40000"/>
                  </a:cubicBezTo>
                  <a:cubicBezTo>
                    <a:pt x="107234" y="42962"/>
                    <a:pt x="114893" y="57777"/>
                    <a:pt x="114893" y="75555"/>
                  </a:cubicBezTo>
                  <a:cubicBezTo>
                    <a:pt x="114893" y="96296"/>
                    <a:pt x="105531" y="112592"/>
                    <a:pt x="94468" y="112592"/>
                  </a:cubicBezTo>
                  <a:close/>
                  <a:moveTo>
                    <a:pt x="43404" y="71111"/>
                  </a:moveTo>
                  <a:cubicBezTo>
                    <a:pt x="43404" y="77037"/>
                    <a:pt x="40851" y="82962"/>
                    <a:pt x="37446" y="82962"/>
                  </a:cubicBezTo>
                  <a:cubicBezTo>
                    <a:pt x="34042" y="82962"/>
                    <a:pt x="30638" y="77037"/>
                    <a:pt x="30638" y="71111"/>
                  </a:cubicBezTo>
                  <a:cubicBezTo>
                    <a:pt x="30638" y="65185"/>
                    <a:pt x="34042" y="60740"/>
                    <a:pt x="37446" y="60740"/>
                  </a:cubicBezTo>
                  <a:cubicBezTo>
                    <a:pt x="40851" y="60740"/>
                    <a:pt x="43404" y="65185"/>
                    <a:pt x="43404" y="71111"/>
                  </a:cubicBezTo>
                  <a:close/>
                  <a:moveTo>
                    <a:pt x="69787" y="71111"/>
                  </a:moveTo>
                  <a:cubicBezTo>
                    <a:pt x="69787" y="81481"/>
                    <a:pt x="65531" y="88888"/>
                    <a:pt x="59574" y="88888"/>
                  </a:cubicBezTo>
                  <a:cubicBezTo>
                    <a:pt x="54468" y="88888"/>
                    <a:pt x="50212" y="81481"/>
                    <a:pt x="50212" y="71111"/>
                  </a:cubicBezTo>
                  <a:cubicBezTo>
                    <a:pt x="50212" y="62222"/>
                    <a:pt x="54468" y="54814"/>
                    <a:pt x="59574" y="54814"/>
                  </a:cubicBezTo>
                  <a:cubicBezTo>
                    <a:pt x="65531" y="54814"/>
                    <a:pt x="69787" y="62222"/>
                    <a:pt x="69787" y="71111"/>
                  </a:cubicBezTo>
                  <a:close/>
                  <a:moveTo>
                    <a:pt x="89361" y="71111"/>
                  </a:moveTo>
                  <a:cubicBezTo>
                    <a:pt x="89361" y="77037"/>
                    <a:pt x="85957" y="82962"/>
                    <a:pt x="82553" y="82962"/>
                  </a:cubicBezTo>
                  <a:cubicBezTo>
                    <a:pt x="79148" y="82962"/>
                    <a:pt x="76595" y="77037"/>
                    <a:pt x="76595" y="71111"/>
                  </a:cubicBezTo>
                  <a:cubicBezTo>
                    <a:pt x="76595" y="65185"/>
                    <a:pt x="79148" y="60740"/>
                    <a:pt x="82553" y="60740"/>
                  </a:cubicBezTo>
                  <a:cubicBezTo>
                    <a:pt x="85957" y="60740"/>
                    <a:pt x="89361" y="65185"/>
                    <a:pt x="89361" y="7111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2" name="Shape 1072"/>
            <p:cNvSpPr/>
            <p:nvPr/>
          </p:nvSpPr>
          <p:spPr>
            <a:xfrm>
              <a:off x="107" y="1675"/>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4800"/>
                  </a:moveTo>
                  <a:cubicBezTo>
                    <a:pt x="114059" y="38400"/>
                    <a:pt x="114059" y="38400"/>
                    <a:pt x="114059" y="38400"/>
                  </a:cubicBezTo>
                  <a:cubicBezTo>
                    <a:pt x="5940" y="38400"/>
                    <a:pt x="5940" y="38400"/>
                    <a:pt x="5940" y="38400"/>
                  </a:cubicBezTo>
                  <a:cubicBezTo>
                    <a:pt x="5940" y="4800"/>
                    <a:pt x="5940" y="4800"/>
                    <a:pt x="5940" y="4800"/>
                  </a:cubicBezTo>
                  <a:lnTo>
                    <a:pt x="114059" y="48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8000"/>
                    <a:pt x="17821" y="18000"/>
                    <a:pt x="17821" y="18000"/>
                  </a:cubicBezTo>
                  <a:cubicBezTo>
                    <a:pt x="62970" y="18000"/>
                    <a:pt x="62970" y="18000"/>
                    <a:pt x="62970" y="18000"/>
                  </a:cubicBezTo>
                  <a:lnTo>
                    <a:pt x="62970" y="24000"/>
                  </a:lnTo>
                  <a:close/>
                  <a:moveTo>
                    <a:pt x="97425" y="21600"/>
                  </a:moveTo>
                  <a:cubicBezTo>
                    <a:pt x="97425" y="19200"/>
                    <a:pt x="99801" y="16800"/>
                    <a:pt x="102178" y="16800"/>
                  </a:cubicBezTo>
                  <a:cubicBezTo>
                    <a:pt x="104554" y="16800"/>
                    <a:pt x="105742" y="19200"/>
                    <a:pt x="105742" y="21600"/>
                  </a:cubicBezTo>
                  <a:cubicBezTo>
                    <a:pt x="105742" y="24000"/>
                    <a:pt x="104554" y="25200"/>
                    <a:pt x="102178" y="25200"/>
                  </a:cubicBezTo>
                  <a:cubicBezTo>
                    <a:pt x="99801" y="25200"/>
                    <a:pt x="97425" y="24000"/>
                    <a:pt x="97425" y="21600"/>
                  </a:cubicBezTo>
                  <a:close/>
                  <a:moveTo>
                    <a:pt x="17821" y="62400"/>
                  </a:moveTo>
                  <a:cubicBezTo>
                    <a:pt x="17821" y="56400"/>
                    <a:pt x="17821" y="56400"/>
                    <a:pt x="17821" y="56400"/>
                  </a:cubicBezTo>
                  <a:cubicBezTo>
                    <a:pt x="62970" y="56400"/>
                    <a:pt x="62970" y="56400"/>
                    <a:pt x="62970" y="56400"/>
                  </a:cubicBezTo>
                  <a:cubicBezTo>
                    <a:pt x="62970" y="62400"/>
                    <a:pt x="62970" y="62400"/>
                    <a:pt x="62970" y="62400"/>
                  </a:cubicBezTo>
                  <a:lnTo>
                    <a:pt x="17821" y="62400"/>
                  </a:lnTo>
                  <a:close/>
                  <a:moveTo>
                    <a:pt x="97425" y="60000"/>
                  </a:moveTo>
                  <a:cubicBezTo>
                    <a:pt x="97425" y="57600"/>
                    <a:pt x="99801" y="55200"/>
                    <a:pt x="102178" y="55200"/>
                  </a:cubicBezTo>
                  <a:cubicBezTo>
                    <a:pt x="104554" y="55200"/>
                    <a:pt x="105742" y="57600"/>
                    <a:pt x="105742" y="60000"/>
                  </a:cubicBezTo>
                  <a:cubicBezTo>
                    <a:pt x="105742" y="62400"/>
                    <a:pt x="104554" y="63600"/>
                    <a:pt x="102178" y="63600"/>
                  </a:cubicBezTo>
                  <a:cubicBezTo>
                    <a:pt x="99801" y="63600"/>
                    <a:pt x="97425" y="62400"/>
                    <a:pt x="97425" y="60000"/>
                  </a:cubicBezTo>
                  <a:close/>
                  <a:moveTo>
                    <a:pt x="17821" y="94800"/>
                  </a:moveTo>
                  <a:cubicBezTo>
                    <a:pt x="62970" y="94800"/>
                    <a:pt x="62970" y="94800"/>
                    <a:pt x="62970" y="94800"/>
                  </a:cubicBezTo>
                  <a:cubicBezTo>
                    <a:pt x="62970" y="100800"/>
                    <a:pt x="62970" y="100800"/>
                    <a:pt x="62970" y="100800"/>
                  </a:cubicBezTo>
                  <a:cubicBezTo>
                    <a:pt x="17821" y="100800"/>
                    <a:pt x="17821" y="100800"/>
                    <a:pt x="17821" y="100800"/>
                  </a:cubicBezTo>
                  <a:lnTo>
                    <a:pt x="17821" y="94800"/>
                  </a:lnTo>
                  <a:close/>
                  <a:moveTo>
                    <a:pt x="105742" y="98400"/>
                  </a:moveTo>
                  <a:cubicBezTo>
                    <a:pt x="105742" y="100800"/>
                    <a:pt x="104554" y="102000"/>
                    <a:pt x="102178" y="102000"/>
                  </a:cubicBezTo>
                  <a:cubicBezTo>
                    <a:pt x="99801" y="102000"/>
                    <a:pt x="97425" y="100800"/>
                    <a:pt x="97425" y="98400"/>
                  </a:cubicBezTo>
                  <a:cubicBezTo>
                    <a:pt x="97425" y="96000"/>
                    <a:pt x="99801" y="93600"/>
                    <a:pt x="102178" y="93600"/>
                  </a:cubicBezTo>
                  <a:cubicBezTo>
                    <a:pt x="104554" y="93600"/>
                    <a:pt x="105742" y="96000"/>
                    <a:pt x="105742"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3" name="Shape 1073"/>
            <p:cNvSpPr/>
            <p:nvPr/>
          </p:nvSpPr>
          <p:spPr>
            <a:xfrm>
              <a:off x="-288" y="1694"/>
              <a:ext cx="0" cy="300"/>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2835" y="120000"/>
                    <a:pt x="120000" y="115051"/>
                    <a:pt x="120000" y="107628"/>
                  </a:cubicBezTo>
                  <a:cubicBezTo>
                    <a:pt x="120000" y="12371"/>
                    <a:pt x="120000" y="12371"/>
                    <a:pt x="120000" y="12371"/>
                  </a:cubicBezTo>
                  <a:cubicBezTo>
                    <a:pt x="120000" y="6185"/>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5257"/>
                    <a:pt x="8955" y="95257"/>
                    <a:pt x="8955" y="95257"/>
                  </a:cubicBezTo>
                  <a:cubicBezTo>
                    <a:pt x="112835" y="95257"/>
                    <a:pt x="112835" y="95257"/>
                    <a:pt x="112835" y="95257"/>
                  </a:cubicBezTo>
                  <a:lnTo>
                    <a:pt x="112835" y="107628"/>
                  </a:lnTo>
                  <a:close/>
                  <a:moveTo>
                    <a:pt x="112835" y="25979"/>
                  </a:moveTo>
                  <a:cubicBezTo>
                    <a:pt x="8955" y="25979"/>
                    <a:pt x="8955" y="25979"/>
                    <a:pt x="8955" y="25979"/>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5979"/>
                  </a:lnTo>
                  <a:close/>
                  <a:moveTo>
                    <a:pt x="51940" y="105154"/>
                  </a:moveTo>
                  <a:cubicBezTo>
                    <a:pt x="51940" y="101443"/>
                    <a:pt x="55522" y="98969"/>
                    <a:pt x="60895" y="98969"/>
                  </a:cubicBezTo>
                  <a:cubicBezTo>
                    <a:pt x="64477" y="98969"/>
                    <a:pt x="68059" y="101443"/>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4" name="Shape 1074"/>
            <p:cNvSpPr/>
            <p:nvPr/>
          </p:nvSpPr>
          <p:spPr>
            <a:xfrm>
              <a:off x="557" y="1865"/>
              <a:ext cx="300" cy="1200"/>
            </a:xfrm>
            <a:custGeom>
              <a:avLst/>
              <a:gdLst/>
              <a:ahLst/>
              <a:cxnLst/>
              <a:rect l="0" t="0" r="0" b="0"/>
              <a:pathLst>
                <a:path w="120000" h="120000" extrusionOk="0">
                  <a:moveTo>
                    <a:pt x="2566" y="120000"/>
                  </a:moveTo>
                  <a:lnTo>
                    <a:pt x="0" y="119546"/>
                  </a:lnTo>
                  <a:lnTo>
                    <a:pt x="117433" y="0"/>
                  </a:lnTo>
                  <a:lnTo>
                    <a:pt x="120000" y="340"/>
                  </a:lnTo>
                  <a:lnTo>
                    <a:pt x="2566"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5" name="Shape 1075"/>
            <p:cNvSpPr/>
            <p:nvPr/>
          </p:nvSpPr>
          <p:spPr>
            <a:xfrm>
              <a:off x="3387" y="1317"/>
              <a:ext cx="900" cy="900"/>
            </a:xfrm>
            <a:custGeom>
              <a:avLst/>
              <a:gdLst/>
              <a:ahLst/>
              <a:cxnLst/>
              <a:rect l="0" t="0" r="0" b="0"/>
              <a:pathLst>
                <a:path w="120000" h="120000" extrusionOk="0">
                  <a:moveTo>
                    <a:pt x="72265" y="120000"/>
                  </a:moveTo>
                  <a:cubicBezTo>
                    <a:pt x="71602" y="116859"/>
                    <a:pt x="71602" y="116859"/>
                    <a:pt x="71602" y="116859"/>
                  </a:cubicBezTo>
                  <a:cubicBezTo>
                    <a:pt x="97679" y="111252"/>
                    <a:pt x="116906" y="87700"/>
                    <a:pt x="116906" y="60560"/>
                  </a:cubicBezTo>
                  <a:cubicBezTo>
                    <a:pt x="116906" y="28934"/>
                    <a:pt x="91270" y="3140"/>
                    <a:pt x="59889" y="3140"/>
                  </a:cubicBezTo>
                  <a:cubicBezTo>
                    <a:pt x="28508" y="3140"/>
                    <a:pt x="3093" y="28934"/>
                    <a:pt x="3093" y="60560"/>
                  </a:cubicBezTo>
                  <a:cubicBezTo>
                    <a:pt x="3093" y="63700"/>
                    <a:pt x="3314" y="66841"/>
                    <a:pt x="3756" y="69757"/>
                  </a:cubicBezTo>
                  <a:cubicBezTo>
                    <a:pt x="662" y="70429"/>
                    <a:pt x="662" y="70429"/>
                    <a:pt x="662" y="70429"/>
                  </a:cubicBezTo>
                  <a:cubicBezTo>
                    <a:pt x="220" y="67065"/>
                    <a:pt x="0" y="63925"/>
                    <a:pt x="0" y="60560"/>
                  </a:cubicBezTo>
                  <a:cubicBezTo>
                    <a:pt x="0" y="27140"/>
                    <a:pt x="26740" y="0"/>
                    <a:pt x="59889" y="0"/>
                  </a:cubicBezTo>
                  <a:cubicBezTo>
                    <a:pt x="93038" y="0"/>
                    <a:pt x="120000" y="27140"/>
                    <a:pt x="120000" y="60560"/>
                  </a:cubicBezTo>
                  <a:cubicBezTo>
                    <a:pt x="120000" y="89046"/>
                    <a:pt x="99889" y="114168"/>
                    <a:pt x="72265"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6" name="Shape 1076"/>
            <p:cNvSpPr/>
            <p:nvPr/>
          </p:nvSpPr>
          <p:spPr>
            <a:xfrm>
              <a:off x="6915" y="2044"/>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7" name="Shape 1077"/>
            <p:cNvSpPr/>
            <p:nvPr/>
          </p:nvSpPr>
          <p:spPr>
            <a:xfrm>
              <a:off x="6915" y="2103"/>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8" name="Shape 1078"/>
            <p:cNvSpPr/>
            <p:nvPr/>
          </p:nvSpPr>
          <p:spPr>
            <a:xfrm>
              <a:off x="6915" y="2149"/>
              <a:ext cx="0" cy="0"/>
            </a:xfrm>
            <a:custGeom>
              <a:avLst/>
              <a:gdLst/>
              <a:ahLst/>
              <a:cxnLst/>
              <a:rect l="0" t="0" r="0" b="0"/>
              <a:pathLst>
                <a:path w="120000" h="120000" extrusionOk="0">
                  <a:moveTo>
                    <a:pt x="0" y="75555"/>
                  </a:moveTo>
                  <a:cubicBezTo>
                    <a:pt x="44137" y="120000"/>
                    <a:pt x="80000" y="120000"/>
                    <a:pt x="120000" y="75555"/>
                  </a:cubicBezTo>
                  <a:cubicBezTo>
                    <a:pt x="120000" y="0"/>
                    <a:pt x="120000" y="0"/>
                    <a:pt x="120000" y="0"/>
                  </a:cubicBezTo>
                  <a:cubicBezTo>
                    <a:pt x="0" y="0"/>
                    <a:pt x="0" y="0"/>
                    <a:pt x="0" y="0"/>
                  </a:cubicBezTo>
                  <a:lnTo>
                    <a:pt x="0" y="7555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9" name="Shape 1079"/>
            <p:cNvSpPr/>
            <p:nvPr/>
          </p:nvSpPr>
          <p:spPr>
            <a:xfrm>
              <a:off x="7001" y="2512"/>
              <a:ext cx="0" cy="300"/>
            </a:xfrm>
            <a:custGeom>
              <a:avLst/>
              <a:gdLst/>
              <a:ahLst/>
              <a:cxnLst/>
              <a:rect l="0" t="0" r="0" b="0"/>
              <a:pathLst>
                <a:path w="120000" h="120000" extrusionOk="0">
                  <a:moveTo>
                    <a:pt x="102089" y="0"/>
                  </a:moveTo>
                  <a:cubicBezTo>
                    <a:pt x="17910" y="0"/>
                    <a:pt x="17910" y="0"/>
                    <a:pt x="17910" y="0"/>
                  </a:cubicBezTo>
                  <a:cubicBezTo>
                    <a:pt x="7164" y="0"/>
                    <a:pt x="0" y="4948"/>
                    <a:pt x="0" y="12371"/>
                  </a:cubicBezTo>
                  <a:cubicBezTo>
                    <a:pt x="0" y="107628"/>
                    <a:pt x="0" y="107628"/>
                    <a:pt x="0" y="107628"/>
                  </a:cubicBezTo>
                  <a:cubicBezTo>
                    <a:pt x="0" y="113814"/>
                    <a:pt x="7164"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1044" y="107628"/>
                  </a:moveTo>
                  <a:cubicBezTo>
                    <a:pt x="111044" y="111340"/>
                    <a:pt x="107462" y="113814"/>
                    <a:pt x="102089" y="113814"/>
                  </a:cubicBezTo>
                  <a:cubicBezTo>
                    <a:pt x="17910" y="113814"/>
                    <a:pt x="17910" y="113814"/>
                    <a:pt x="17910" y="113814"/>
                  </a:cubicBezTo>
                  <a:cubicBezTo>
                    <a:pt x="12537" y="113814"/>
                    <a:pt x="7164" y="111340"/>
                    <a:pt x="7164" y="107628"/>
                  </a:cubicBezTo>
                  <a:cubicBezTo>
                    <a:pt x="7164" y="94020"/>
                    <a:pt x="7164" y="94020"/>
                    <a:pt x="7164" y="94020"/>
                  </a:cubicBezTo>
                  <a:cubicBezTo>
                    <a:pt x="111044" y="94020"/>
                    <a:pt x="111044" y="94020"/>
                    <a:pt x="111044" y="94020"/>
                  </a:cubicBezTo>
                  <a:lnTo>
                    <a:pt x="111044" y="107628"/>
                  </a:lnTo>
                  <a:close/>
                  <a:moveTo>
                    <a:pt x="111044" y="24742"/>
                  </a:moveTo>
                  <a:cubicBezTo>
                    <a:pt x="7164" y="24742"/>
                    <a:pt x="7164" y="24742"/>
                    <a:pt x="7164" y="24742"/>
                  </a:cubicBezTo>
                  <a:cubicBezTo>
                    <a:pt x="7164" y="12371"/>
                    <a:pt x="7164" y="12371"/>
                    <a:pt x="7164" y="12371"/>
                  </a:cubicBezTo>
                  <a:cubicBezTo>
                    <a:pt x="7164" y="7422"/>
                    <a:pt x="12537" y="4948"/>
                    <a:pt x="17910" y="4948"/>
                  </a:cubicBezTo>
                  <a:cubicBezTo>
                    <a:pt x="102089" y="4948"/>
                    <a:pt x="102089" y="4948"/>
                    <a:pt x="102089" y="4948"/>
                  </a:cubicBezTo>
                  <a:cubicBezTo>
                    <a:pt x="107462" y="4948"/>
                    <a:pt x="111044" y="7422"/>
                    <a:pt x="111044" y="12371"/>
                  </a:cubicBezTo>
                  <a:lnTo>
                    <a:pt x="111044"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6082"/>
                    <a:pt x="73432" y="16082"/>
                    <a:pt x="73432" y="16082"/>
                  </a:cubicBezTo>
                  <a:cubicBezTo>
                    <a:pt x="46567" y="16082"/>
                    <a:pt x="46567" y="16082"/>
                    <a:pt x="46567" y="16082"/>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0" name="Shape 1080"/>
            <p:cNvSpPr/>
            <p:nvPr/>
          </p:nvSpPr>
          <p:spPr>
            <a:xfrm>
              <a:off x="6886" y="1349"/>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5200"/>
                  </a:moveTo>
                  <a:cubicBezTo>
                    <a:pt x="17821" y="25200"/>
                    <a:pt x="17821" y="25200"/>
                    <a:pt x="17821" y="25200"/>
                  </a:cubicBezTo>
                  <a:cubicBezTo>
                    <a:pt x="17821" y="19200"/>
                    <a:pt x="17821" y="19200"/>
                    <a:pt x="17821" y="19200"/>
                  </a:cubicBezTo>
                  <a:cubicBezTo>
                    <a:pt x="62970" y="19200"/>
                    <a:pt x="62970" y="19200"/>
                    <a:pt x="62970" y="19200"/>
                  </a:cubicBezTo>
                  <a:lnTo>
                    <a:pt x="62970" y="25200"/>
                  </a:lnTo>
                  <a:close/>
                  <a:moveTo>
                    <a:pt x="97425" y="21600"/>
                  </a:moveTo>
                  <a:cubicBezTo>
                    <a:pt x="97425" y="19200"/>
                    <a:pt x="99801" y="18000"/>
                    <a:pt x="102178" y="18000"/>
                  </a:cubicBezTo>
                  <a:cubicBezTo>
                    <a:pt x="103366" y="18000"/>
                    <a:pt x="105742" y="19200"/>
                    <a:pt x="105742" y="21600"/>
                  </a:cubicBezTo>
                  <a:cubicBezTo>
                    <a:pt x="105742" y="24000"/>
                    <a:pt x="103366" y="26400"/>
                    <a:pt x="102178" y="26400"/>
                  </a:cubicBezTo>
                  <a:cubicBezTo>
                    <a:pt x="99801" y="26400"/>
                    <a:pt x="97425" y="24000"/>
                    <a:pt x="97425" y="21600"/>
                  </a:cubicBezTo>
                  <a:close/>
                  <a:moveTo>
                    <a:pt x="17821" y="63600"/>
                  </a:moveTo>
                  <a:cubicBezTo>
                    <a:pt x="17821" y="57600"/>
                    <a:pt x="17821" y="57600"/>
                    <a:pt x="17821" y="57600"/>
                  </a:cubicBezTo>
                  <a:cubicBezTo>
                    <a:pt x="62970" y="57600"/>
                    <a:pt x="62970" y="57600"/>
                    <a:pt x="62970" y="57600"/>
                  </a:cubicBezTo>
                  <a:cubicBezTo>
                    <a:pt x="62970" y="63600"/>
                    <a:pt x="62970" y="63600"/>
                    <a:pt x="62970" y="63600"/>
                  </a:cubicBezTo>
                  <a:lnTo>
                    <a:pt x="17821" y="63600"/>
                  </a:lnTo>
                  <a:close/>
                  <a:moveTo>
                    <a:pt x="97425" y="60000"/>
                  </a:moveTo>
                  <a:cubicBezTo>
                    <a:pt x="97425" y="57600"/>
                    <a:pt x="99801" y="56400"/>
                    <a:pt x="102178" y="56400"/>
                  </a:cubicBezTo>
                  <a:cubicBezTo>
                    <a:pt x="103366" y="56400"/>
                    <a:pt x="105742" y="57600"/>
                    <a:pt x="105742" y="60000"/>
                  </a:cubicBezTo>
                  <a:cubicBezTo>
                    <a:pt x="105742" y="62400"/>
                    <a:pt x="103366" y="64800"/>
                    <a:pt x="102178" y="64800"/>
                  </a:cubicBezTo>
                  <a:cubicBezTo>
                    <a:pt x="99801" y="64800"/>
                    <a:pt x="97425" y="62400"/>
                    <a:pt x="97425" y="60000"/>
                  </a:cubicBezTo>
                  <a:close/>
                  <a:moveTo>
                    <a:pt x="17821" y="96000"/>
                  </a:moveTo>
                  <a:cubicBezTo>
                    <a:pt x="62970" y="96000"/>
                    <a:pt x="62970" y="96000"/>
                    <a:pt x="62970" y="96000"/>
                  </a:cubicBezTo>
                  <a:cubicBezTo>
                    <a:pt x="62970" y="102000"/>
                    <a:pt x="62970" y="102000"/>
                    <a:pt x="62970" y="102000"/>
                  </a:cubicBezTo>
                  <a:cubicBezTo>
                    <a:pt x="17821" y="102000"/>
                    <a:pt x="17821" y="102000"/>
                    <a:pt x="17821" y="102000"/>
                  </a:cubicBezTo>
                  <a:lnTo>
                    <a:pt x="17821" y="96000"/>
                  </a:lnTo>
                  <a:close/>
                  <a:moveTo>
                    <a:pt x="105742" y="98400"/>
                  </a:moveTo>
                  <a:cubicBezTo>
                    <a:pt x="105742" y="100800"/>
                    <a:pt x="103366" y="103200"/>
                    <a:pt x="102178" y="103200"/>
                  </a:cubicBezTo>
                  <a:cubicBezTo>
                    <a:pt x="99801" y="103200"/>
                    <a:pt x="97425" y="100800"/>
                    <a:pt x="97425" y="98400"/>
                  </a:cubicBezTo>
                  <a:cubicBezTo>
                    <a:pt x="97425" y="96000"/>
                    <a:pt x="99801" y="94800"/>
                    <a:pt x="102178" y="94800"/>
                  </a:cubicBezTo>
                  <a:cubicBezTo>
                    <a:pt x="103366" y="94800"/>
                    <a:pt x="105742" y="96000"/>
                    <a:pt x="105742"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1" name="Shape 1081"/>
            <p:cNvSpPr/>
            <p:nvPr/>
          </p:nvSpPr>
          <p:spPr>
            <a:xfrm>
              <a:off x="3676" y="2493"/>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5940"/>
                  </a:moveTo>
                  <a:cubicBezTo>
                    <a:pt x="115200" y="38019"/>
                    <a:pt x="115200" y="38019"/>
                    <a:pt x="115200" y="38019"/>
                  </a:cubicBezTo>
                  <a:cubicBezTo>
                    <a:pt x="6000" y="38019"/>
                    <a:pt x="6000" y="38019"/>
                    <a:pt x="6000" y="38019"/>
                  </a:cubicBezTo>
                  <a:cubicBezTo>
                    <a:pt x="6000" y="5940"/>
                    <a:pt x="6000" y="5940"/>
                    <a:pt x="6000" y="5940"/>
                  </a:cubicBezTo>
                  <a:lnTo>
                    <a:pt x="115200" y="5940"/>
                  </a:lnTo>
                  <a:close/>
                  <a:moveTo>
                    <a:pt x="115200" y="43960"/>
                  </a:moveTo>
                  <a:cubicBezTo>
                    <a:pt x="115200" y="76039"/>
                    <a:pt x="115200" y="76039"/>
                    <a:pt x="115200" y="76039"/>
                  </a:cubicBezTo>
                  <a:cubicBezTo>
                    <a:pt x="6000" y="76039"/>
                    <a:pt x="6000" y="76039"/>
                    <a:pt x="6000" y="76039"/>
                  </a:cubicBezTo>
                  <a:cubicBezTo>
                    <a:pt x="6000" y="43960"/>
                    <a:pt x="6000" y="43960"/>
                    <a:pt x="6000" y="43960"/>
                  </a:cubicBezTo>
                  <a:lnTo>
                    <a:pt x="115200" y="43960"/>
                  </a:lnTo>
                  <a:close/>
                  <a:moveTo>
                    <a:pt x="6000" y="114059"/>
                  </a:moveTo>
                  <a:cubicBezTo>
                    <a:pt x="6000" y="81980"/>
                    <a:pt x="6000" y="81980"/>
                    <a:pt x="6000" y="81980"/>
                  </a:cubicBezTo>
                  <a:cubicBezTo>
                    <a:pt x="115200" y="81980"/>
                    <a:pt x="115200" y="81980"/>
                    <a:pt x="115200" y="81980"/>
                  </a:cubicBezTo>
                  <a:cubicBezTo>
                    <a:pt x="115200" y="114059"/>
                    <a:pt x="115200" y="114059"/>
                    <a:pt x="115200" y="114059"/>
                  </a:cubicBezTo>
                  <a:lnTo>
                    <a:pt x="6000" y="114059"/>
                  </a:lnTo>
                  <a:close/>
                  <a:moveTo>
                    <a:pt x="63600" y="24950"/>
                  </a:moveTo>
                  <a:cubicBezTo>
                    <a:pt x="18000" y="24950"/>
                    <a:pt x="18000" y="24950"/>
                    <a:pt x="18000" y="24950"/>
                  </a:cubicBezTo>
                  <a:cubicBezTo>
                    <a:pt x="18000" y="19009"/>
                    <a:pt x="18000" y="19009"/>
                    <a:pt x="18000" y="19009"/>
                  </a:cubicBezTo>
                  <a:cubicBezTo>
                    <a:pt x="63600" y="19009"/>
                    <a:pt x="63600" y="19009"/>
                    <a:pt x="63600" y="19009"/>
                  </a:cubicBezTo>
                  <a:lnTo>
                    <a:pt x="63600" y="24950"/>
                  </a:lnTo>
                  <a:close/>
                  <a:moveTo>
                    <a:pt x="98400" y="21386"/>
                  </a:moveTo>
                  <a:cubicBezTo>
                    <a:pt x="98400" y="20198"/>
                    <a:pt x="100800" y="17821"/>
                    <a:pt x="102000" y="17821"/>
                  </a:cubicBezTo>
                  <a:cubicBezTo>
                    <a:pt x="104400" y="17821"/>
                    <a:pt x="106800" y="20198"/>
                    <a:pt x="106800" y="21386"/>
                  </a:cubicBezTo>
                  <a:cubicBezTo>
                    <a:pt x="106800" y="23762"/>
                    <a:pt x="104400" y="26138"/>
                    <a:pt x="102000" y="26138"/>
                  </a:cubicBezTo>
                  <a:cubicBezTo>
                    <a:pt x="100800" y="26138"/>
                    <a:pt x="98400" y="23762"/>
                    <a:pt x="98400" y="21386"/>
                  </a:cubicBezTo>
                  <a:close/>
                  <a:moveTo>
                    <a:pt x="18000" y="62970"/>
                  </a:moveTo>
                  <a:cubicBezTo>
                    <a:pt x="18000" y="57029"/>
                    <a:pt x="18000" y="57029"/>
                    <a:pt x="18000" y="57029"/>
                  </a:cubicBezTo>
                  <a:cubicBezTo>
                    <a:pt x="63600" y="57029"/>
                    <a:pt x="63600" y="57029"/>
                    <a:pt x="63600" y="57029"/>
                  </a:cubicBezTo>
                  <a:cubicBezTo>
                    <a:pt x="63600" y="62970"/>
                    <a:pt x="63600" y="62970"/>
                    <a:pt x="63600" y="62970"/>
                  </a:cubicBezTo>
                  <a:lnTo>
                    <a:pt x="18000" y="62970"/>
                  </a:lnTo>
                  <a:close/>
                  <a:moveTo>
                    <a:pt x="98400" y="59405"/>
                  </a:moveTo>
                  <a:cubicBezTo>
                    <a:pt x="98400" y="58217"/>
                    <a:pt x="100800" y="55841"/>
                    <a:pt x="102000" y="55841"/>
                  </a:cubicBezTo>
                  <a:cubicBezTo>
                    <a:pt x="104400" y="55841"/>
                    <a:pt x="106800" y="58217"/>
                    <a:pt x="106800" y="59405"/>
                  </a:cubicBezTo>
                  <a:cubicBezTo>
                    <a:pt x="106800" y="61782"/>
                    <a:pt x="104400" y="64158"/>
                    <a:pt x="102000" y="64158"/>
                  </a:cubicBezTo>
                  <a:cubicBezTo>
                    <a:pt x="100800" y="64158"/>
                    <a:pt x="98400" y="61782"/>
                    <a:pt x="98400" y="59405"/>
                  </a:cubicBezTo>
                  <a:close/>
                  <a:moveTo>
                    <a:pt x="18000" y="95049"/>
                  </a:moveTo>
                  <a:cubicBezTo>
                    <a:pt x="63600" y="95049"/>
                    <a:pt x="63600" y="95049"/>
                    <a:pt x="63600" y="95049"/>
                  </a:cubicBezTo>
                  <a:cubicBezTo>
                    <a:pt x="63600" y="100990"/>
                    <a:pt x="63600" y="100990"/>
                    <a:pt x="63600" y="100990"/>
                  </a:cubicBezTo>
                  <a:cubicBezTo>
                    <a:pt x="18000" y="100990"/>
                    <a:pt x="18000" y="100990"/>
                    <a:pt x="18000" y="100990"/>
                  </a:cubicBezTo>
                  <a:lnTo>
                    <a:pt x="18000" y="95049"/>
                  </a:lnTo>
                  <a:close/>
                  <a:moveTo>
                    <a:pt x="106800" y="97425"/>
                  </a:moveTo>
                  <a:cubicBezTo>
                    <a:pt x="106800" y="99801"/>
                    <a:pt x="104400" y="102178"/>
                    <a:pt x="102000" y="102178"/>
                  </a:cubicBezTo>
                  <a:cubicBezTo>
                    <a:pt x="100800" y="102178"/>
                    <a:pt x="98400" y="99801"/>
                    <a:pt x="98400" y="97425"/>
                  </a:cubicBezTo>
                  <a:cubicBezTo>
                    <a:pt x="98400" y="96237"/>
                    <a:pt x="100800" y="93861"/>
                    <a:pt x="102000" y="93861"/>
                  </a:cubicBezTo>
                  <a:cubicBezTo>
                    <a:pt x="104400" y="93861"/>
                    <a:pt x="106800" y="96237"/>
                    <a:pt x="106800" y="974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2" name="Shape 1082"/>
            <p:cNvSpPr/>
            <p:nvPr/>
          </p:nvSpPr>
          <p:spPr>
            <a:xfrm>
              <a:off x="6397" y="953"/>
              <a:ext cx="0" cy="0"/>
            </a:xfrm>
            <a:custGeom>
              <a:avLst/>
              <a:gdLst/>
              <a:ahLst/>
              <a:cxnLst/>
              <a:rect l="0" t="0" r="0" b="0"/>
              <a:pathLst>
                <a:path w="120000" h="120000" extrusionOk="0">
                  <a:moveTo>
                    <a:pt x="0" y="44444"/>
                  </a:moveTo>
                  <a:cubicBezTo>
                    <a:pt x="0" y="120000"/>
                    <a:pt x="0" y="120000"/>
                    <a:pt x="0" y="120000"/>
                  </a:cubicBezTo>
                  <a:cubicBezTo>
                    <a:pt x="120000" y="120000"/>
                    <a:pt x="120000" y="120000"/>
                    <a:pt x="120000" y="120000"/>
                  </a:cubicBezTo>
                  <a:cubicBezTo>
                    <a:pt x="120000" y="44444"/>
                    <a:pt x="120000" y="44444"/>
                    <a:pt x="120000" y="44444"/>
                  </a:cubicBezTo>
                  <a:cubicBezTo>
                    <a:pt x="75862" y="0"/>
                    <a:pt x="40000" y="4444"/>
                    <a:pt x="0" y="44444"/>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3" name="Shape 1083"/>
            <p:cNvSpPr/>
            <p:nvPr/>
          </p:nvSpPr>
          <p:spPr>
            <a:xfrm>
              <a:off x="6397" y="1013"/>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4" name="Shape 1084"/>
            <p:cNvSpPr/>
            <p:nvPr/>
          </p:nvSpPr>
          <p:spPr>
            <a:xfrm>
              <a:off x="6397" y="1058"/>
              <a:ext cx="0" cy="0"/>
            </a:xfrm>
            <a:custGeom>
              <a:avLst/>
              <a:gdLst/>
              <a:ahLst/>
              <a:cxnLst/>
              <a:rect l="0" t="0" r="0" b="0"/>
              <a:pathLst>
                <a:path w="120000" h="120000" extrusionOk="0">
                  <a:moveTo>
                    <a:pt x="0" y="80000"/>
                  </a:moveTo>
                  <a:cubicBezTo>
                    <a:pt x="44137" y="120000"/>
                    <a:pt x="80000" y="120000"/>
                    <a:pt x="120000" y="80000"/>
                  </a:cubicBezTo>
                  <a:cubicBezTo>
                    <a:pt x="120000" y="0"/>
                    <a:pt x="120000" y="0"/>
                    <a:pt x="120000" y="0"/>
                  </a:cubicBezTo>
                  <a:cubicBezTo>
                    <a:pt x="0" y="0"/>
                    <a:pt x="0" y="0"/>
                    <a:pt x="0" y="0"/>
                  </a:cubicBezTo>
                  <a:lnTo>
                    <a:pt x="0" y="8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5" name="Shape 1085"/>
            <p:cNvSpPr/>
            <p:nvPr/>
          </p:nvSpPr>
          <p:spPr>
            <a:xfrm>
              <a:off x="7607" y="2860"/>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9200"/>
                    <a:pt x="17821" y="19200"/>
                    <a:pt x="17821" y="19200"/>
                  </a:cubicBezTo>
                  <a:cubicBezTo>
                    <a:pt x="62970" y="19200"/>
                    <a:pt x="62970" y="19200"/>
                    <a:pt x="62970" y="19200"/>
                  </a:cubicBezTo>
                  <a:lnTo>
                    <a:pt x="62970" y="24000"/>
                  </a:lnTo>
                  <a:close/>
                  <a:moveTo>
                    <a:pt x="97425" y="21600"/>
                  </a:moveTo>
                  <a:cubicBezTo>
                    <a:pt x="97425" y="19200"/>
                    <a:pt x="99801" y="18000"/>
                    <a:pt x="102178" y="18000"/>
                  </a:cubicBezTo>
                  <a:cubicBezTo>
                    <a:pt x="104554" y="18000"/>
                    <a:pt x="105742" y="19200"/>
                    <a:pt x="105742" y="21600"/>
                  </a:cubicBezTo>
                  <a:cubicBezTo>
                    <a:pt x="105742" y="24000"/>
                    <a:pt x="104554" y="26400"/>
                    <a:pt x="102178" y="26400"/>
                  </a:cubicBezTo>
                  <a:cubicBezTo>
                    <a:pt x="99801" y="26400"/>
                    <a:pt x="97425" y="24000"/>
                    <a:pt x="97425" y="21600"/>
                  </a:cubicBezTo>
                  <a:close/>
                  <a:moveTo>
                    <a:pt x="17821" y="62400"/>
                  </a:moveTo>
                  <a:cubicBezTo>
                    <a:pt x="17821" y="57600"/>
                    <a:pt x="17821" y="57600"/>
                    <a:pt x="17821" y="57600"/>
                  </a:cubicBezTo>
                  <a:cubicBezTo>
                    <a:pt x="62970" y="57600"/>
                    <a:pt x="62970" y="57600"/>
                    <a:pt x="62970" y="57600"/>
                  </a:cubicBezTo>
                  <a:cubicBezTo>
                    <a:pt x="62970" y="62400"/>
                    <a:pt x="62970" y="62400"/>
                    <a:pt x="62970" y="62400"/>
                  </a:cubicBezTo>
                  <a:lnTo>
                    <a:pt x="17821" y="62400"/>
                  </a:lnTo>
                  <a:close/>
                  <a:moveTo>
                    <a:pt x="97425" y="60000"/>
                  </a:moveTo>
                  <a:cubicBezTo>
                    <a:pt x="97425" y="57600"/>
                    <a:pt x="99801" y="56400"/>
                    <a:pt x="102178" y="56400"/>
                  </a:cubicBezTo>
                  <a:cubicBezTo>
                    <a:pt x="104554" y="56400"/>
                    <a:pt x="105742" y="57600"/>
                    <a:pt x="105742" y="60000"/>
                  </a:cubicBezTo>
                  <a:cubicBezTo>
                    <a:pt x="105742" y="62400"/>
                    <a:pt x="104554" y="64800"/>
                    <a:pt x="102178" y="64800"/>
                  </a:cubicBezTo>
                  <a:cubicBezTo>
                    <a:pt x="99801" y="64800"/>
                    <a:pt x="97425" y="62400"/>
                    <a:pt x="97425" y="60000"/>
                  </a:cubicBezTo>
                  <a:close/>
                  <a:moveTo>
                    <a:pt x="17821" y="96000"/>
                  </a:moveTo>
                  <a:cubicBezTo>
                    <a:pt x="62970" y="96000"/>
                    <a:pt x="62970" y="96000"/>
                    <a:pt x="62970" y="96000"/>
                  </a:cubicBezTo>
                  <a:cubicBezTo>
                    <a:pt x="62970" y="100800"/>
                    <a:pt x="62970" y="100800"/>
                    <a:pt x="62970" y="100800"/>
                  </a:cubicBezTo>
                  <a:cubicBezTo>
                    <a:pt x="17821" y="100800"/>
                    <a:pt x="17821" y="100800"/>
                    <a:pt x="17821" y="100800"/>
                  </a:cubicBezTo>
                  <a:lnTo>
                    <a:pt x="17821" y="96000"/>
                  </a:lnTo>
                  <a:close/>
                  <a:moveTo>
                    <a:pt x="105742" y="98400"/>
                  </a:moveTo>
                  <a:cubicBezTo>
                    <a:pt x="105742" y="100800"/>
                    <a:pt x="104554" y="103200"/>
                    <a:pt x="102178" y="103200"/>
                  </a:cubicBezTo>
                  <a:cubicBezTo>
                    <a:pt x="99801" y="103200"/>
                    <a:pt x="97425" y="100800"/>
                    <a:pt x="97425" y="98400"/>
                  </a:cubicBezTo>
                  <a:cubicBezTo>
                    <a:pt x="97425" y="96000"/>
                    <a:pt x="99801" y="94800"/>
                    <a:pt x="102178" y="94800"/>
                  </a:cubicBezTo>
                  <a:cubicBezTo>
                    <a:pt x="104554" y="94800"/>
                    <a:pt x="105742" y="96000"/>
                    <a:pt x="105742"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6" name="Shape 1086"/>
            <p:cNvSpPr/>
            <p:nvPr/>
          </p:nvSpPr>
          <p:spPr>
            <a:xfrm>
              <a:off x="7604" y="1469"/>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7" name="Shape 1087"/>
            <p:cNvSpPr/>
            <p:nvPr/>
          </p:nvSpPr>
          <p:spPr>
            <a:xfrm>
              <a:off x="7156" y="2744"/>
              <a:ext cx="300" cy="300"/>
            </a:xfrm>
            <a:custGeom>
              <a:avLst/>
              <a:gdLst/>
              <a:ahLst/>
              <a:cxnLst/>
              <a:rect l="0" t="0" r="0" b="0"/>
              <a:pathLst>
                <a:path w="120000" h="120000" extrusionOk="0">
                  <a:moveTo>
                    <a:pt x="81656" y="53964"/>
                  </a:moveTo>
                  <a:lnTo>
                    <a:pt x="37633" y="53964"/>
                  </a:lnTo>
                  <a:lnTo>
                    <a:pt x="37633" y="47573"/>
                  </a:lnTo>
                  <a:lnTo>
                    <a:pt x="81656" y="47573"/>
                  </a:lnTo>
                  <a:lnTo>
                    <a:pt x="81656" y="53964"/>
                  </a:lnTo>
                  <a:close/>
                  <a:moveTo>
                    <a:pt x="81656" y="68165"/>
                  </a:moveTo>
                  <a:lnTo>
                    <a:pt x="37633" y="68165"/>
                  </a:lnTo>
                  <a:lnTo>
                    <a:pt x="37633" y="73846"/>
                  </a:lnTo>
                  <a:lnTo>
                    <a:pt x="81656" y="73846"/>
                  </a:lnTo>
                  <a:lnTo>
                    <a:pt x="81656" y="68165"/>
                  </a:lnTo>
                  <a:close/>
                  <a:moveTo>
                    <a:pt x="81656" y="27692"/>
                  </a:moveTo>
                  <a:lnTo>
                    <a:pt x="37633" y="27692"/>
                  </a:lnTo>
                  <a:lnTo>
                    <a:pt x="37633" y="33372"/>
                  </a:lnTo>
                  <a:lnTo>
                    <a:pt x="81656" y="33372"/>
                  </a:lnTo>
                  <a:lnTo>
                    <a:pt x="81656" y="27692"/>
                  </a:lnTo>
                  <a:close/>
                  <a:moveTo>
                    <a:pt x="81656" y="89467"/>
                  </a:moveTo>
                  <a:lnTo>
                    <a:pt x="37633" y="89467"/>
                  </a:lnTo>
                  <a:lnTo>
                    <a:pt x="37633" y="94437"/>
                  </a:lnTo>
                  <a:lnTo>
                    <a:pt x="81656" y="94437"/>
                  </a:lnTo>
                  <a:lnTo>
                    <a:pt x="81656" y="89467"/>
                  </a:lnTo>
                  <a:close/>
                  <a:moveTo>
                    <a:pt x="120000" y="120000"/>
                  </a:moveTo>
                  <a:lnTo>
                    <a:pt x="0" y="120000"/>
                  </a:lnTo>
                  <a:lnTo>
                    <a:pt x="0" y="0"/>
                  </a:lnTo>
                  <a:lnTo>
                    <a:pt x="120000" y="0"/>
                  </a:lnTo>
                  <a:lnTo>
                    <a:pt x="120000" y="120000"/>
                  </a:lnTo>
                  <a:close/>
                  <a:moveTo>
                    <a:pt x="114319" y="5680"/>
                  </a:moveTo>
                  <a:lnTo>
                    <a:pt x="4970" y="5680"/>
                  </a:lnTo>
                  <a:lnTo>
                    <a:pt x="4970" y="115029"/>
                  </a:lnTo>
                  <a:lnTo>
                    <a:pt x="114319" y="115029"/>
                  </a:lnTo>
                  <a:lnTo>
                    <a:pt x="114319" y="568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8" name="Shape 1088"/>
            <p:cNvSpPr/>
            <p:nvPr/>
          </p:nvSpPr>
          <p:spPr>
            <a:xfrm>
              <a:off x="7400" y="776"/>
              <a:ext cx="300" cy="0"/>
            </a:xfrm>
            <a:custGeom>
              <a:avLst/>
              <a:gdLst/>
              <a:ahLst/>
              <a:cxnLst/>
              <a:rect l="0" t="0" r="0" b="0"/>
              <a:pathLst>
                <a:path w="120000" h="120000" extrusionOk="0">
                  <a:moveTo>
                    <a:pt x="92673" y="94883"/>
                  </a:moveTo>
                  <a:cubicBezTo>
                    <a:pt x="92673" y="92093"/>
                    <a:pt x="92673" y="92093"/>
                    <a:pt x="92673" y="92093"/>
                  </a:cubicBezTo>
                  <a:cubicBezTo>
                    <a:pt x="92673" y="0"/>
                    <a:pt x="92673" y="0"/>
                    <a:pt x="92673" y="0"/>
                  </a:cubicBezTo>
                  <a:cubicBezTo>
                    <a:pt x="27326" y="0"/>
                    <a:pt x="27326" y="0"/>
                    <a:pt x="27326" y="0"/>
                  </a:cubicBezTo>
                  <a:cubicBezTo>
                    <a:pt x="27326" y="92093"/>
                    <a:pt x="27326" y="92093"/>
                    <a:pt x="27326" y="92093"/>
                  </a:cubicBezTo>
                  <a:cubicBezTo>
                    <a:pt x="27326" y="92093"/>
                    <a:pt x="27326" y="94883"/>
                    <a:pt x="27326" y="94883"/>
                  </a:cubicBezTo>
                  <a:cubicBezTo>
                    <a:pt x="0" y="94883"/>
                    <a:pt x="0" y="94883"/>
                    <a:pt x="0" y="94883"/>
                  </a:cubicBezTo>
                  <a:cubicBezTo>
                    <a:pt x="0" y="120000"/>
                    <a:pt x="0" y="120000"/>
                    <a:pt x="0" y="120000"/>
                  </a:cubicBezTo>
                  <a:cubicBezTo>
                    <a:pt x="120000" y="120000"/>
                    <a:pt x="120000" y="120000"/>
                    <a:pt x="120000" y="120000"/>
                  </a:cubicBezTo>
                  <a:cubicBezTo>
                    <a:pt x="120000" y="94883"/>
                    <a:pt x="120000" y="94883"/>
                    <a:pt x="120000" y="94883"/>
                  </a:cubicBezTo>
                  <a:lnTo>
                    <a:pt x="92673" y="94883"/>
                  </a:lnTo>
                  <a:close/>
                  <a:moveTo>
                    <a:pt x="78415" y="80930"/>
                  </a:moveTo>
                  <a:cubicBezTo>
                    <a:pt x="78415" y="80930"/>
                    <a:pt x="78415" y="80930"/>
                    <a:pt x="78415" y="80930"/>
                  </a:cubicBezTo>
                  <a:cubicBezTo>
                    <a:pt x="41584" y="80930"/>
                    <a:pt x="41584" y="80930"/>
                    <a:pt x="41584" y="80930"/>
                  </a:cubicBezTo>
                  <a:cubicBezTo>
                    <a:pt x="41584" y="80930"/>
                    <a:pt x="41584" y="80930"/>
                    <a:pt x="41584" y="80930"/>
                  </a:cubicBezTo>
                  <a:cubicBezTo>
                    <a:pt x="41584" y="30697"/>
                    <a:pt x="41584" y="30697"/>
                    <a:pt x="41584" y="30697"/>
                  </a:cubicBezTo>
                  <a:cubicBezTo>
                    <a:pt x="78415" y="30697"/>
                    <a:pt x="78415" y="30697"/>
                    <a:pt x="78415" y="30697"/>
                  </a:cubicBezTo>
                  <a:lnTo>
                    <a:pt x="78415" y="8093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9" name="Shape 1089"/>
            <p:cNvSpPr/>
            <p:nvPr/>
          </p:nvSpPr>
          <p:spPr>
            <a:xfrm>
              <a:off x="7400" y="871"/>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0" name="Shape 1090"/>
            <p:cNvSpPr/>
            <p:nvPr/>
          </p:nvSpPr>
          <p:spPr>
            <a:xfrm>
              <a:off x="7400" y="903"/>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1" name="Shape 1091"/>
            <p:cNvSpPr/>
            <p:nvPr/>
          </p:nvSpPr>
          <p:spPr>
            <a:xfrm>
              <a:off x="7400" y="935"/>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2" name="Shape 1092"/>
            <p:cNvSpPr/>
            <p:nvPr/>
          </p:nvSpPr>
          <p:spPr>
            <a:xfrm>
              <a:off x="3463" y="1393"/>
              <a:ext cx="900" cy="900"/>
            </a:xfrm>
            <a:custGeom>
              <a:avLst/>
              <a:gdLst/>
              <a:ahLst/>
              <a:cxnLst/>
              <a:rect l="0" t="0" r="0" b="0"/>
              <a:pathLst>
                <a:path w="120000" h="120000" extrusionOk="0">
                  <a:moveTo>
                    <a:pt x="60000" y="0"/>
                  </a:moveTo>
                  <a:cubicBezTo>
                    <a:pt x="27079" y="0"/>
                    <a:pt x="0" y="26933"/>
                    <a:pt x="0" y="60000"/>
                  </a:cubicBezTo>
                  <a:cubicBezTo>
                    <a:pt x="0" y="93066"/>
                    <a:pt x="27079" y="120000"/>
                    <a:pt x="60000" y="120000"/>
                  </a:cubicBezTo>
                  <a:cubicBezTo>
                    <a:pt x="93185" y="120000"/>
                    <a:pt x="120000" y="93066"/>
                    <a:pt x="120000" y="60000"/>
                  </a:cubicBezTo>
                  <a:cubicBezTo>
                    <a:pt x="120000" y="26933"/>
                    <a:pt x="93185" y="0"/>
                    <a:pt x="60000" y="0"/>
                  </a:cubicBezTo>
                  <a:close/>
                  <a:moveTo>
                    <a:pt x="60000" y="115200"/>
                  </a:moveTo>
                  <a:cubicBezTo>
                    <a:pt x="29734" y="115200"/>
                    <a:pt x="5309" y="90666"/>
                    <a:pt x="5309" y="60266"/>
                  </a:cubicBezTo>
                  <a:cubicBezTo>
                    <a:pt x="5309" y="30133"/>
                    <a:pt x="29734" y="5333"/>
                    <a:pt x="60000" y="5333"/>
                  </a:cubicBezTo>
                  <a:cubicBezTo>
                    <a:pt x="90265" y="5333"/>
                    <a:pt x="114690" y="30133"/>
                    <a:pt x="114690" y="60266"/>
                  </a:cubicBezTo>
                  <a:cubicBezTo>
                    <a:pt x="114690" y="90666"/>
                    <a:pt x="90265" y="115200"/>
                    <a:pt x="60000" y="115200"/>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3" name="Shape 1093"/>
            <p:cNvSpPr/>
            <p:nvPr/>
          </p:nvSpPr>
          <p:spPr>
            <a:xfrm>
              <a:off x="3559" y="1530"/>
              <a:ext cx="600" cy="600"/>
            </a:xfrm>
            <a:custGeom>
              <a:avLst/>
              <a:gdLst/>
              <a:ahLst/>
              <a:cxnLst/>
              <a:rect l="0" t="0" r="0" b="0"/>
              <a:pathLst>
                <a:path w="120000" h="120000" extrusionOk="0">
                  <a:moveTo>
                    <a:pt x="39763" y="98327"/>
                  </a:moveTo>
                  <a:cubicBezTo>
                    <a:pt x="27692" y="91906"/>
                    <a:pt x="19171" y="77458"/>
                    <a:pt x="19171" y="60602"/>
                  </a:cubicBezTo>
                  <a:cubicBezTo>
                    <a:pt x="19171" y="51772"/>
                    <a:pt x="21656" y="43344"/>
                    <a:pt x="25562" y="36923"/>
                  </a:cubicBezTo>
                  <a:cubicBezTo>
                    <a:pt x="51834" y="81070"/>
                    <a:pt x="51834" y="81070"/>
                    <a:pt x="51834" y="81070"/>
                  </a:cubicBezTo>
                  <a:cubicBezTo>
                    <a:pt x="67810" y="81070"/>
                    <a:pt x="67810" y="81070"/>
                    <a:pt x="67810" y="81070"/>
                  </a:cubicBezTo>
                  <a:cubicBezTo>
                    <a:pt x="94082" y="36923"/>
                    <a:pt x="94082" y="36923"/>
                    <a:pt x="94082" y="36923"/>
                  </a:cubicBezTo>
                  <a:cubicBezTo>
                    <a:pt x="98343" y="43344"/>
                    <a:pt x="100473" y="51772"/>
                    <a:pt x="100473" y="60602"/>
                  </a:cubicBezTo>
                  <a:cubicBezTo>
                    <a:pt x="100473" y="76254"/>
                    <a:pt x="93372" y="89899"/>
                    <a:pt x="82366" y="96722"/>
                  </a:cubicBezTo>
                  <a:cubicBezTo>
                    <a:pt x="87692" y="118795"/>
                    <a:pt x="87692" y="118795"/>
                    <a:pt x="87692" y="118795"/>
                  </a:cubicBezTo>
                  <a:cubicBezTo>
                    <a:pt x="106863" y="107558"/>
                    <a:pt x="120000" y="84682"/>
                    <a:pt x="120000" y="58595"/>
                  </a:cubicBezTo>
                  <a:cubicBezTo>
                    <a:pt x="120000" y="33712"/>
                    <a:pt x="108284" y="12040"/>
                    <a:pt x="90887" y="0"/>
                  </a:cubicBezTo>
                  <a:cubicBezTo>
                    <a:pt x="60000" y="53377"/>
                    <a:pt x="60000" y="53377"/>
                    <a:pt x="60000" y="53377"/>
                  </a:cubicBezTo>
                  <a:cubicBezTo>
                    <a:pt x="29822" y="0"/>
                    <a:pt x="29822" y="0"/>
                    <a:pt x="29822" y="0"/>
                  </a:cubicBezTo>
                  <a:cubicBezTo>
                    <a:pt x="12071" y="11638"/>
                    <a:pt x="0" y="33712"/>
                    <a:pt x="0" y="58595"/>
                  </a:cubicBezTo>
                  <a:cubicBezTo>
                    <a:pt x="0" y="85886"/>
                    <a:pt x="14201" y="109163"/>
                    <a:pt x="34792" y="120000"/>
                  </a:cubicBezTo>
                  <a:lnTo>
                    <a:pt x="39763" y="98327"/>
                  </a:ln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4" name="Shape 1094"/>
            <p:cNvSpPr/>
            <p:nvPr/>
          </p:nvSpPr>
          <p:spPr>
            <a:xfrm>
              <a:off x="879" y="1834"/>
              <a:ext cx="0" cy="0"/>
            </a:xfrm>
            <a:custGeom>
              <a:avLst/>
              <a:gdLst/>
              <a:ahLst/>
              <a:cxnLst/>
              <a:rect l="0" t="0" r="0" b="0"/>
              <a:pathLst>
                <a:path w="120000" h="120000" extrusionOk="0">
                  <a:moveTo>
                    <a:pt x="51891" y="119999"/>
                  </a:moveTo>
                  <a:cubicBezTo>
                    <a:pt x="45405" y="119999"/>
                    <a:pt x="37297" y="119999"/>
                    <a:pt x="30810" y="115789"/>
                  </a:cubicBezTo>
                  <a:cubicBezTo>
                    <a:pt x="19459" y="111578"/>
                    <a:pt x="8108" y="103157"/>
                    <a:pt x="0" y="90526"/>
                  </a:cubicBezTo>
                  <a:cubicBezTo>
                    <a:pt x="3243" y="86315"/>
                    <a:pt x="3243" y="86315"/>
                    <a:pt x="3243" y="86315"/>
                  </a:cubicBezTo>
                  <a:cubicBezTo>
                    <a:pt x="11351" y="96842"/>
                    <a:pt x="21081" y="105263"/>
                    <a:pt x="32432" y="111578"/>
                  </a:cubicBezTo>
                  <a:cubicBezTo>
                    <a:pt x="48648" y="117894"/>
                    <a:pt x="64864" y="115789"/>
                    <a:pt x="79459" y="105263"/>
                  </a:cubicBezTo>
                  <a:cubicBezTo>
                    <a:pt x="95675" y="94736"/>
                    <a:pt x="105405" y="77894"/>
                    <a:pt x="110270" y="56842"/>
                  </a:cubicBezTo>
                  <a:cubicBezTo>
                    <a:pt x="115135" y="40000"/>
                    <a:pt x="113513" y="21052"/>
                    <a:pt x="108648" y="2105"/>
                  </a:cubicBezTo>
                  <a:cubicBezTo>
                    <a:pt x="113513" y="0"/>
                    <a:pt x="113513" y="0"/>
                    <a:pt x="113513" y="0"/>
                  </a:cubicBezTo>
                  <a:cubicBezTo>
                    <a:pt x="118378" y="18947"/>
                    <a:pt x="120000" y="40000"/>
                    <a:pt x="115135" y="58947"/>
                  </a:cubicBezTo>
                  <a:cubicBezTo>
                    <a:pt x="110270" y="82105"/>
                    <a:pt x="98918" y="98947"/>
                    <a:pt x="82702" y="109473"/>
                  </a:cubicBezTo>
                  <a:cubicBezTo>
                    <a:pt x="72972" y="117894"/>
                    <a:pt x="61621" y="119999"/>
                    <a:pt x="51891" y="119999"/>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5" name="Shape 1095"/>
            <p:cNvSpPr/>
            <p:nvPr/>
          </p:nvSpPr>
          <p:spPr>
            <a:xfrm>
              <a:off x="862" y="1794"/>
              <a:ext cx="0" cy="0"/>
            </a:xfrm>
            <a:custGeom>
              <a:avLst/>
              <a:gdLst/>
              <a:ahLst/>
              <a:cxnLst/>
              <a:rect l="0" t="0" r="0" b="0"/>
              <a:pathLst>
                <a:path w="120000" h="120000" extrusionOk="0">
                  <a:moveTo>
                    <a:pt x="7500" y="120000"/>
                  </a:moveTo>
                  <a:cubicBezTo>
                    <a:pt x="0" y="101538"/>
                    <a:pt x="0" y="83076"/>
                    <a:pt x="7500" y="64615"/>
                  </a:cubicBezTo>
                  <a:cubicBezTo>
                    <a:pt x="22500" y="32307"/>
                    <a:pt x="6375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6" name="Shape 1096"/>
            <p:cNvSpPr/>
            <p:nvPr/>
          </p:nvSpPr>
          <p:spPr>
            <a:xfrm>
              <a:off x="830" y="1819"/>
              <a:ext cx="0" cy="0"/>
            </a:xfrm>
            <a:custGeom>
              <a:avLst/>
              <a:gdLst/>
              <a:ahLst/>
              <a:cxnLst/>
              <a:rect l="0" t="0" r="0" b="0"/>
              <a:pathLst>
                <a:path w="120000" h="120000" extrusionOk="0">
                  <a:moveTo>
                    <a:pt x="112500" y="120000"/>
                  </a:moveTo>
                  <a:cubicBezTo>
                    <a:pt x="33750" y="96338"/>
                    <a:pt x="0" y="52394"/>
                    <a:pt x="26250" y="13521"/>
                  </a:cubicBezTo>
                  <a:cubicBezTo>
                    <a:pt x="30000" y="8450"/>
                    <a:pt x="33750" y="5070"/>
                    <a:pt x="37500" y="0"/>
                  </a:cubicBezTo>
                  <a:cubicBezTo>
                    <a:pt x="56250" y="3380"/>
                    <a:pt x="56250" y="3380"/>
                    <a:pt x="56250" y="3380"/>
                  </a:cubicBezTo>
                  <a:cubicBezTo>
                    <a:pt x="52500" y="8450"/>
                    <a:pt x="48750" y="11830"/>
                    <a:pt x="45000" y="15211"/>
                  </a:cubicBezTo>
                  <a:cubicBezTo>
                    <a:pt x="18750" y="52394"/>
                    <a:pt x="52500" y="92957"/>
                    <a:pt x="120000" y="113239"/>
                  </a:cubicBezTo>
                  <a:lnTo>
                    <a:pt x="112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7" name="Shape 1097"/>
            <p:cNvSpPr/>
            <p:nvPr/>
          </p:nvSpPr>
          <p:spPr>
            <a:xfrm>
              <a:off x="872" y="1761"/>
              <a:ext cx="300" cy="300"/>
            </a:xfrm>
            <a:custGeom>
              <a:avLst/>
              <a:gdLst/>
              <a:ahLst/>
              <a:cxnLst/>
              <a:rect l="0" t="0" r="0" b="0"/>
              <a:pathLst>
                <a:path w="120000" h="120000" extrusionOk="0">
                  <a:moveTo>
                    <a:pt x="95510" y="120000"/>
                  </a:moveTo>
                  <a:cubicBezTo>
                    <a:pt x="91836" y="116210"/>
                    <a:pt x="91836" y="116210"/>
                    <a:pt x="91836" y="116210"/>
                  </a:cubicBezTo>
                  <a:cubicBezTo>
                    <a:pt x="96734" y="108631"/>
                    <a:pt x="100408" y="101052"/>
                    <a:pt x="104081" y="93473"/>
                  </a:cubicBezTo>
                  <a:cubicBezTo>
                    <a:pt x="113877" y="59368"/>
                    <a:pt x="95510" y="22736"/>
                    <a:pt x="62448" y="12631"/>
                  </a:cubicBezTo>
                  <a:cubicBezTo>
                    <a:pt x="41632" y="6315"/>
                    <a:pt x="19591" y="10105"/>
                    <a:pt x="3673" y="24000"/>
                  </a:cubicBezTo>
                  <a:cubicBezTo>
                    <a:pt x="0" y="20210"/>
                    <a:pt x="0" y="20210"/>
                    <a:pt x="0" y="20210"/>
                  </a:cubicBezTo>
                  <a:cubicBezTo>
                    <a:pt x="18367" y="3789"/>
                    <a:pt x="41632" y="0"/>
                    <a:pt x="63673" y="6315"/>
                  </a:cubicBezTo>
                  <a:cubicBezTo>
                    <a:pt x="100408" y="17684"/>
                    <a:pt x="119999" y="58105"/>
                    <a:pt x="108979" y="94736"/>
                  </a:cubicBezTo>
                  <a:cubicBezTo>
                    <a:pt x="106530" y="103578"/>
                    <a:pt x="101632" y="112421"/>
                    <a:pt x="9551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8" name="Shape 1098"/>
            <p:cNvSpPr/>
            <p:nvPr/>
          </p:nvSpPr>
          <p:spPr>
            <a:xfrm>
              <a:off x="1328" y="776"/>
              <a:ext cx="300" cy="0"/>
            </a:xfrm>
            <a:custGeom>
              <a:avLst/>
              <a:gdLst/>
              <a:ahLst/>
              <a:cxnLst/>
              <a:rect l="0" t="0" r="0" b="0"/>
              <a:pathLst>
                <a:path w="120000" h="120000" extrusionOk="0">
                  <a:moveTo>
                    <a:pt x="0" y="120000"/>
                  </a:moveTo>
                  <a:lnTo>
                    <a:pt x="0" y="107368"/>
                  </a:lnTo>
                  <a:lnTo>
                    <a:pt x="119300" y="0"/>
                  </a:lnTo>
                  <a:lnTo>
                    <a:pt x="120000" y="12631"/>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9" name="Shape 1099"/>
            <p:cNvSpPr/>
            <p:nvPr/>
          </p:nvSpPr>
          <p:spPr>
            <a:xfrm>
              <a:off x="1278" y="842"/>
              <a:ext cx="0" cy="0"/>
            </a:xfrm>
            <a:custGeom>
              <a:avLst/>
              <a:gdLst/>
              <a:ahLst/>
              <a:cxnLst/>
              <a:rect l="0" t="0" r="0" b="0"/>
              <a:pathLst>
                <a:path w="120000" h="120000" extrusionOk="0">
                  <a:moveTo>
                    <a:pt x="56202" y="119999"/>
                  </a:moveTo>
                  <a:cubicBezTo>
                    <a:pt x="45569" y="119999"/>
                    <a:pt x="34936" y="115102"/>
                    <a:pt x="25822" y="107755"/>
                  </a:cubicBezTo>
                  <a:cubicBezTo>
                    <a:pt x="15189" y="97959"/>
                    <a:pt x="6075" y="83265"/>
                    <a:pt x="0" y="66122"/>
                  </a:cubicBezTo>
                  <a:cubicBezTo>
                    <a:pt x="4556" y="63673"/>
                    <a:pt x="4556" y="63673"/>
                    <a:pt x="4556" y="63673"/>
                  </a:cubicBezTo>
                  <a:cubicBezTo>
                    <a:pt x="10632" y="78367"/>
                    <a:pt x="18227" y="90612"/>
                    <a:pt x="27341" y="100408"/>
                  </a:cubicBezTo>
                  <a:cubicBezTo>
                    <a:pt x="41012" y="112653"/>
                    <a:pt x="56202" y="115102"/>
                    <a:pt x="71392" y="107755"/>
                  </a:cubicBezTo>
                  <a:cubicBezTo>
                    <a:pt x="86582" y="100408"/>
                    <a:pt x="98734" y="85714"/>
                    <a:pt x="106329" y="63673"/>
                  </a:cubicBezTo>
                  <a:cubicBezTo>
                    <a:pt x="113924" y="44081"/>
                    <a:pt x="115443" y="22040"/>
                    <a:pt x="112405" y="0"/>
                  </a:cubicBezTo>
                  <a:cubicBezTo>
                    <a:pt x="116962" y="0"/>
                    <a:pt x="116962" y="0"/>
                    <a:pt x="116962" y="0"/>
                  </a:cubicBezTo>
                  <a:cubicBezTo>
                    <a:pt x="120000" y="22040"/>
                    <a:pt x="116962" y="46530"/>
                    <a:pt x="110886" y="66122"/>
                  </a:cubicBezTo>
                  <a:cubicBezTo>
                    <a:pt x="101772" y="90612"/>
                    <a:pt x="89620" y="107755"/>
                    <a:pt x="72911" y="115102"/>
                  </a:cubicBezTo>
                  <a:cubicBezTo>
                    <a:pt x="66835" y="117551"/>
                    <a:pt x="60759" y="119999"/>
                    <a:pt x="56202" y="119999"/>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0" name="Shape 1100"/>
            <p:cNvSpPr/>
            <p:nvPr/>
          </p:nvSpPr>
          <p:spPr>
            <a:xfrm>
              <a:off x="1269" y="784"/>
              <a:ext cx="0" cy="0"/>
            </a:xfrm>
            <a:custGeom>
              <a:avLst/>
              <a:gdLst/>
              <a:ahLst/>
              <a:cxnLst/>
              <a:rect l="0" t="0" r="0" b="0"/>
              <a:pathLst>
                <a:path w="120000" h="120000" extrusionOk="0">
                  <a:moveTo>
                    <a:pt x="3000" y="120000"/>
                  </a:moveTo>
                  <a:cubicBezTo>
                    <a:pt x="0" y="98666"/>
                    <a:pt x="6000" y="77333"/>
                    <a:pt x="18000" y="56000"/>
                  </a:cubicBezTo>
                  <a:cubicBezTo>
                    <a:pt x="36000" y="24000"/>
                    <a:pt x="75000" y="2666"/>
                    <a:pt x="120000" y="0"/>
                  </a:cubicBezTo>
                  <a:cubicBezTo>
                    <a:pt x="120000" y="8000"/>
                    <a:pt x="120000" y="8000"/>
                    <a:pt x="120000" y="8000"/>
                  </a:cubicBezTo>
                  <a:cubicBezTo>
                    <a:pt x="78000" y="10666"/>
                    <a:pt x="45000" y="29333"/>
                    <a:pt x="24000" y="61333"/>
                  </a:cubicBezTo>
                  <a:cubicBezTo>
                    <a:pt x="12000" y="80000"/>
                    <a:pt x="9000" y="98666"/>
                    <a:pt x="9000" y="120000"/>
                  </a:cubicBezTo>
                  <a:lnTo>
                    <a:pt x="3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1" name="Shape 1101"/>
            <p:cNvSpPr/>
            <p:nvPr/>
          </p:nvSpPr>
          <p:spPr>
            <a:xfrm>
              <a:off x="1237" y="796"/>
              <a:ext cx="0" cy="0"/>
            </a:xfrm>
            <a:custGeom>
              <a:avLst/>
              <a:gdLst/>
              <a:ahLst/>
              <a:cxnLst/>
              <a:rect l="0" t="0" r="0" b="0"/>
              <a:pathLst>
                <a:path w="120000" h="120000" extrusionOk="0">
                  <a:moveTo>
                    <a:pt x="105000" y="119999"/>
                  </a:moveTo>
                  <a:cubicBezTo>
                    <a:pt x="20000" y="92054"/>
                    <a:pt x="0" y="47671"/>
                    <a:pt x="60000" y="11506"/>
                  </a:cubicBezTo>
                  <a:cubicBezTo>
                    <a:pt x="65000" y="8219"/>
                    <a:pt x="75000" y="3287"/>
                    <a:pt x="85000" y="0"/>
                  </a:cubicBezTo>
                  <a:cubicBezTo>
                    <a:pt x="100000" y="4931"/>
                    <a:pt x="100000" y="4931"/>
                    <a:pt x="100000" y="4931"/>
                  </a:cubicBezTo>
                  <a:cubicBezTo>
                    <a:pt x="95000" y="8219"/>
                    <a:pt x="85000" y="11506"/>
                    <a:pt x="80000" y="14794"/>
                  </a:cubicBezTo>
                  <a:cubicBezTo>
                    <a:pt x="25000" y="47671"/>
                    <a:pt x="45000" y="88767"/>
                    <a:pt x="120000" y="115068"/>
                  </a:cubicBezTo>
                  <a:lnTo>
                    <a:pt x="105000"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2" name="Shape 1102"/>
            <p:cNvSpPr/>
            <p:nvPr/>
          </p:nvSpPr>
          <p:spPr>
            <a:xfrm>
              <a:off x="1296" y="756"/>
              <a:ext cx="300" cy="300"/>
            </a:xfrm>
            <a:custGeom>
              <a:avLst/>
              <a:gdLst/>
              <a:ahLst/>
              <a:cxnLst/>
              <a:rect l="0" t="0" r="0" b="0"/>
              <a:pathLst>
                <a:path w="120000" h="120000" extrusionOk="0">
                  <a:moveTo>
                    <a:pt x="80000" y="120000"/>
                  </a:moveTo>
                  <a:cubicBezTo>
                    <a:pt x="76000" y="115294"/>
                    <a:pt x="76000" y="115294"/>
                    <a:pt x="76000" y="115294"/>
                  </a:cubicBezTo>
                  <a:cubicBezTo>
                    <a:pt x="84000" y="110588"/>
                    <a:pt x="89333" y="104705"/>
                    <a:pt x="94666" y="97647"/>
                  </a:cubicBezTo>
                  <a:cubicBezTo>
                    <a:pt x="112000" y="68235"/>
                    <a:pt x="100000" y="31764"/>
                    <a:pt x="68000" y="15294"/>
                  </a:cubicBezTo>
                  <a:cubicBezTo>
                    <a:pt x="46666" y="5882"/>
                    <a:pt x="22666" y="5882"/>
                    <a:pt x="2666" y="15294"/>
                  </a:cubicBezTo>
                  <a:cubicBezTo>
                    <a:pt x="0" y="10588"/>
                    <a:pt x="0" y="10588"/>
                    <a:pt x="0" y="10588"/>
                  </a:cubicBezTo>
                  <a:cubicBezTo>
                    <a:pt x="21333" y="0"/>
                    <a:pt x="48000" y="0"/>
                    <a:pt x="70666" y="10588"/>
                  </a:cubicBezTo>
                  <a:cubicBezTo>
                    <a:pt x="106666" y="28235"/>
                    <a:pt x="120000" y="68235"/>
                    <a:pt x="100000" y="100000"/>
                  </a:cubicBezTo>
                  <a:cubicBezTo>
                    <a:pt x="94666" y="108235"/>
                    <a:pt x="88000" y="114117"/>
                    <a:pt x="8000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3" name="Shape 1103"/>
            <p:cNvSpPr/>
            <p:nvPr/>
          </p:nvSpPr>
          <p:spPr>
            <a:xfrm>
              <a:off x="568" y="2909"/>
              <a:ext cx="300" cy="300"/>
            </a:xfrm>
            <a:custGeom>
              <a:avLst/>
              <a:gdLst/>
              <a:ahLst/>
              <a:cxnLst/>
              <a:rect l="0" t="0" r="0" b="0"/>
              <a:pathLst>
                <a:path w="120000" h="120000" extrusionOk="0">
                  <a:moveTo>
                    <a:pt x="116379" y="120000"/>
                  </a:moveTo>
                  <a:lnTo>
                    <a:pt x="0" y="2112"/>
                  </a:lnTo>
                  <a:lnTo>
                    <a:pt x="3620" y="0"/>
                  </a:lnTo>
                  <a:lnTo>
                    <a:pt x="120000" y="117887"/>
                  </a:lnTo>
                  <a:lnTo>
                    <a:pt x="11637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4" name="Shape 1104"/>
            <p:cNvSpPr/>
            <p:nvPr/>
          </p:nvSpPr>
          <p:spPr>
            <a:xfrm>
              <a:off x="308" y="2913"/>
              <a:ext cx="300" cy="300"/>
            </a:xfrm>
            <a:custGeom>
              <a:avLst/>
              <a:gdLst/>
              <a:ahLst/>
              <a:cxnLst/>
              <a:rect l="0" t="0" r="0" b="0"/>
              <a:pathLst>
                <a:path w="120000" h="120000" extrusionOk="0">
                  <a:moveTo>
                    <a:pt x="2334" y="120000"/>
                  </a:moveTo>
                  <a:lnTo>
                    <a:pt x="0" y="115029"/>
                  </a:lnTo>
                  <a:lnTo>
                    <a:pt x="117665" y="0"/>
                  </a:lnTo>
                  <a:lnTo>
                    <a:pt x="120000" y="4260"/>
                  </a:lnTo>
                  <a:lnTo>
                    <a:pt x="233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5" name="Shape 1105"/>
            <p:cNvSpPr/>
            <p:nvPr/>
          </p:nvSpPr>
          <p:spPr>
            <a:xfrm>
              <a:off x="496" y="2886"/>
              <a:ext cx="0" cy="0"/>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1612"/>
                    <a:pt x="10434" y="0"/>
                  </a:cubicBezTo>
                  <a:cubicBezTo>
                    <a:pt x="15652" y="1935"/>
                    <a:pt x="15652" y="1935"/>
                    <a:pt x="15652" y="1935"/>
                  </a:cubicBezTo>
                  <a:cubicBezTo>
                    <a:pt x="8695" y="13548"/>
                    <a:pt x="5217" y="29032"/>
                    <a:pt x="5217" y="42580"/>
                  </a:cubicBezTo>
                  <a:cubicBezTo>
                    <a:pt x="6956" y="61935"/>
                    <a:pt x="13913" y="81290"/>
                    <a:pt x="26086" y="94838"/>
                  </a:cubicBezTo>
                  <a:cubicBezTo>
                    <a:pt x="40000" y="108387"/>
                    <a:pt x="55652" y="114193"/>
                    <a:pt x="74782" y="114193"/>
                  </a:cubicBezTo>
                  <a:cubicBezTo>
                    <a:pt x="90434" y="114193"/>
                    <a:pt x="104347" y="106451"/>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6" name="Shape 1106"/>
            <p:cNvSpPr/>
            <p:nvPr/>
          </p:nvSpPr>
          <p:spPr>
            <a:xfrm>
              <a:off x="524" y="2850"/>
              <a:ext cx="0" cy="0"/>
            </a:xfrm>
            <a:custGeom>
              <a:avLst/>
              <a:gdLst/>
              <a:ahLst/>
              <a:cxnLst/>
              <a:rect l="0" t="0" r="0" b="0"/>
              <a:pathLst>
                <a:path w="120000" h="120000" extrusionOk="0">
                  <a:moveTo>
                    <a:pt x="115932" y="120000"/>
                  </a:moveTo>
                  <a:cubicBezTo>
                    <a:pt x="99661" y="51428"/>
                    <a:pt x="75254" y="17142"/>
                    <a:pt x="46779" y="17142"/>
                  </a:cubicBezTo>
                  <a:cubicBezTo>
                    <a:pt x="32542" y="22857"/>
                    <a:pt x="16271" y="34285"/>
                    <a:pt x="4067" y="62857"/>
                  </a:cubicBezTo>
                  <a:cubicBezTo>
                    <a:pt x="0" y="45714"/>
                    <a:pt x="0" y="45714"/>
                    <a:pt x="0" y="45714"/>
                  </a:cubicBezTo>
                  <a:cubicBezTo>
                    <a:pt x="14237" y="17142"/>
                    <a:pt x="30508" y="5714"/>
                    <a:pt x="46779" y="0"/>
                  </a:cubicBezTo>
                  <a:cubicBezTo>
                    <a:pt x="77288" y="0"/>
                    <a:pt x="103728" y="40000"/>
                    <a:pt x="120000" y="108571"/>
                  </a:cubicBezTo>
                  <a:lnTo>
                    <a:pt x="11593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7" name="Shape 1107"/>
            <p:cNvSpPr/>
            <p:nvPr/>
          </p:nvSpPr>
          <p:spPr>
            <a:xfrm>
              <a:off x="475" y="2826"/>
              <a:ext cx="0" cy="0"/>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3953"/>
                    <a:pt x="19672" y="58604"/>
                    <a:pt x="9836"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8" name="Shape 1108"/>
            <p:cNvSpPr/>
            <p:nvPr/>
          </p:nvSpPr>
          <p:spPr>
            <a:xfrm>
              <a:off x="533" y="2840"/>
              <a:ext cx="0" cy="300"/>
            </a:xfrm>
            <a:custGeom>
              <a:avLst/>
              <a:gdLst/>
              <a:ahLst/>
              <a:cxnLst/>
              <a:rect l="0" t="0" r="0" b="0"/>
              <a:pathLst>
                <a:path w="120000" h="120000" extrusionOk="0">
                  <a:moveTo>
                    <a:pt x="31168" y="120000"/>
                  </a:moveTo>
                  <a:cubicBezTo>
                    <a:pt x="20259" y="120000"/>
                    <a:pt x="9350" y="117692"/>
                    <a:pt x="0" y="115384"/>
                  </a:cubicBezTo>
                  <a:cubicBezTo>
                    <a:pt x="1558" y="109615"/>
                    <a:pt x="1558" y="109615"/>
                    <a:pt x="1558" y="109615"/>
                  </a:cubicBezTo>
                  <a:cubicBezTo>
                    <a:pt x="12467" y="113076"/>
                    <a:pt x="21818" y="114230"/>
                    <a:pt x="32727" y="114230"/>
                  </a:cubicBezTo>
                  <a:cubicBezTo>
                    <a:pt x="77922" y="113076"/>
                    <a:pt x="112207" y="85384"/>
                    <a:pt x="110649" y="53076"/>
                  </a:cubicBezTo>
                  <a:cubicBezTo>
                    <a:pt x="109090" y="33461"/>
                    <a:pt x="95064" y="15000"/>
                    <a:pt x="73246" y="4615"/>
                  </a:cubicBezTo>
                  <a:cubicBezTo>
                    <a:pt x="76363" y="0"/>
                    <a:pt x="76363" y="0"/>
                    <a:pt x="76363" y="0"/>
                  </a:cubicBezTo>
                  <a:cubicBezTo>
                    <a:pt x="101298" y="11538"/>
                    <a:pt x="116883" y="31153"/>
                    <a:pt x="118441" y="53076"/>
                  </a:cubicBezTo>
                  <a:cubicBezTo>
                    <a:pt x="120000" y="88846"/>
                    <a:pt x="81038" y="118846"/>
                    <a:pt x="34285" y="120000"/>
                  </a:cubicBezTo>
                  <a:cubicBezTo>
                    <a:pt x="32727" y="120000"/>
                    <a:pt x="31168" y="120000"/>
                    <a:pt x="3116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9" name="Shape 1109"/>
            <p:cNvSpPr/>
            <p:nvPr/>
          </p:nvSpPr>
          <p:spPr>
            <a:xfrm>
              <a:off x="7807" y="1931"/>
              <a:ext cx="300" cy="300"/>
            </a:xfrm>
            <a:custGeom>
              <a:avLst/>
              <a:gdLst/>
              <a:ahLst/>
              <a:cxnLst/>
              <a:rect l="0" t="0" r="0" b="0"/>
              <a:pathLst>
                <a:path w="120000" h="120000" extrusionOk="0">
                  <a:moveTo>
                    <a:pt x="118000" y="120000"/>
                  </a:moveTo>
                  <a:lnTo>
                    <a:pt x="0" y="3000"/>
                  </a:lnTo>
                  <a:lnTo>
                    <a:pt x="2000" y="0"/>
                  </a:lnTo>
                  <a:lnTo>
                    <a:pt x="120000" y="117500"/>
                  </a:lnTo>
                  <a:lnTo>
                    <a:pt x="118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0" name="Shape 1110"/>
            <p:cNvSpPr/>
            <p:nvPr/>
          </p:nvSpPr>
          <p:spPr>
            <a:xfrm>
              <a:off x="8041" y="2147"/>
              <a:ext cx="0" cy="0"/>
            </a:xfrm>
            <a:custGeom>
              <a:avLst/>
              <a:gdLst/>
              <a:ahLst/>
              <a:cxnLst/>
              <a:rect l="0" t="0" r="0" b="0"/>
              <a:pathLst>
                <a:path w="120000" h="120000" extrusionOk="0">
                  <a:moveTo>
                    <a:pt x="50270" y="115932"/>
                  </a:moveTo>
                  <a:cubicBezTo>
                    <a:pt x="43783" y="115932"/>
                    <a:pt x="37297" y="113898"/>
                    <a:pt x="30810" y="111864"/>
                  </a:cubicBezTo>
                  <a:cubicBezTo>
                    <a:pt x="19459" y="107796"/>
                    <a:pt x="8108" y="97627"/>
                    <a:pt x="0" y="85423"/>
                  </a:cubicBezTo>
                  <a:cubicBezTo>
                    <a:pt x="3243" y="83389"/>
                    <a:pt x="3243" y="83389"/>
                    <a:pt x="3243" y="83389"/>
                  </a:cubicBezTo>
                  <a:cubicBezTo>
                    <a:pt x="11351" y="93559"/>
                    <a:pt x="21081" y="101694"/>
                    <a:pt x="32432" y="105762"/>
                  </a:cubicBezTo>
                  <a:cubicBezTo>
                    <a:pt x="64864" y="120000"/>
                    <a:pt x="100540" y="95593"/>
                    <a:pt x="110270" y="54915"/>
                  </a:cubicBezTo>
                  <a:cubicBezTo>
                    <a:pt x="115135" y="38644"/>
                    <a:pt x="113513" y="18305"/>
                    <a:pt x="108648" y="2033"/>
                  </a:cubicBezTo>
                  <a:cubicBezTo>
                    <a:pt x="111891" y="0"/>
                    <a:pt x="111891" y="0"/>
                    <a:pt x="111891" y="0"/>
                  </a:cubicBezTo>
                  <a:cubicBezTo>
                    <a:pt x="118378" y="18305"/>
                    <a:pt x="120000" y="38644"/>
                    <a:pt x="115135" y="56949"/>
                  </a:cubicBezTo>
                  <a:cubicBezTo>
                    <a:pt x="105405" y="93559"/>
                    <a:pt x="79459" y="115932"/>
                    <a:pt x="50270" y="11593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1" name="Shape 1111"/>
            <p:cNvSpPr/>
            <p:nvPr/>
          </p:nvSpPr>
          <p:spPr>
            <a:xfrm>
              <a:off x="8023" y="2106"/>
              <a:ext cx="0" cy="0"/>
            </a:xfrm>
            <a:custGeom>
              <a:avLst/>
              <a:gdLst/>
              <a:ahLst/>
              <a:cxnLst/>
              <a:rect l="0" t="0" r="0" b="0"/>
              <a:pathLst>
                <a:path w="120000" h="120000" extrusionOk="0">
                  <a:moveTo>
                    <a:pt x="10909" y="120000"/>
                  </a:moveTo>
                  <a:cubicBezTo>
                    <a:pt x="0" y="101538"/>
                    <a:pt x="0" y="80769"/>
                    <a:pt x="10909" y="62307"/>
                  </a:cubicBezTo>
                  <a:cubicBezTo>
                    <a:pt x="25454" y="32307"/>
                    <a:pt x="65454" y="6923"/>
                    <a:pt x="116363" y="0"/>
                  </a:cubicBezTo>
                  <a:cubicBezTo>
                    <a:pt x="120000" y="6923"/>
                    <a:pt x="120000" y="6923"/>
                    <a:pt x="120000" y="6923"/>
                  </a:cubicBezTo>
                  <a:cubicBezTo>
                    <a:pt x="72727" y="13846"/>
                    <a:pt x="36363" y="36923"/>
                    <a:pt x="21818" y="64615"/>
                  </a:cubicBezTo>
                  <a:cubicBezTo>
                    <a:pt x="10909" y="83076"/>
                    <a:pt x="10909" y="99230"/>
                    <a:pt x="21818" y="117692"/>
                  </a:cubicBezTo>
                  <a:lnTo>
                    <a:pt x="1090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2" name="Shape 1112"/>
            <p:cNvSpPr/>
            <p:nvPr/>
          </p:nvSpPr>
          <p:spPr>
            <a:xfrm>
              <a:off x="7992" y="2132"/>
              <a:ext cx="0" cy="0"/>
            </a:xfrm>
            <a:custGeom>
              <a:avLst/>
              <a:gdLst/>
              <a:ahLst/>
              <a:cxnLst/>
              <a:rect l="0" t="0" r="0" b="0"/>
              <a:pathLst>
                <a:path w="120000" h="120000" extrusionOk="0">
                  <a:moveTo>
                    <a:pt x="108750" y="120000"/>
                  </a:moveTo>
                  <a:cubicBezTo>
                    <a:pt x="33750" y="96338"/>
                    <a:pt x="0" y="52394"/>
                    <a:pt x="26250" y="13521"/>
                  </a:cubicBezTo>
                  <a:cubicBezTo>
                    <a:pt x="30000" y="8450"/>
                    <a:pt x="33750" y="3380"/>
                    <a:pt x="37500" y="0"/>
                  </a:cubicBezTo>
                  <a:cubicBezTo>
                    <a:pt x="52500" y="3380"/>
                    <a:pt x="52500" y="3380"/>
                    <a:pt x="52500" y="3380"/>
                  </a:cubicBezTo>
                  <a:cubicBezTo>
                    <a:pt x="48750" y="6760"/>
                    <a:pt x="45000" y="11830"/>
                    <a:pt x="45000" y="15211"/>
                  </a:cubicBezTo>
                  <a:cubicBezTo>
                    <a:pt x="18750" y="52394"/>
                    <a:pt x="48750" y="91267"/>
                    <a:pt x="120000" y="113239"/>
                  </a:cubicBezTo>
                  <a:lnTo>
                    <a:pt x="10875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3" name="Shape 1113"/>
            <p:cNvSpPr/>
            <p:nvPr/>
          </p:nvSpPr>
          <p:spPr>
            <a:xfrm>
              <a:off x="8035" y="2073"/>
              <a:ext cx="300" cy="300"/>
            </a:xfrm>
            <a:custGeom>
              <a:avLst/>
              <a:gdLst/>
              <a:ahLst/>
              <a:cxnLst/>
              <a:rect l="0" t="0" r="0" b="0"/>
              <a:pathLst>
                <a:path w="120000" h="120000" extrusionOk="0">
                  <a:moveTo>
                    <a:pt x="100645" y="120000"/>
                  </a:moveTo>
                  <a:cubicBezTo>
                    <a:pt x="96774" y="116210"/>
                    <a:pt x="96774" y="116210"/>
                    <a:pt x="96774" y="116210"/>
                  </a:cubicBezTo>
                  <a:cubicBezTo>
                    <a:pt x="101935" y="109894"/>
                    <a:pt x="105806" y="102315"/>
                    <a:pt x="108387" y="93473"/>
                  </a:cubicBezTo>
                  <a:cubicBezTo>
                    <a:pt x="113548" y="77052"/>
                    <a:pt x="112258" y="60631"/>
                    <a:pt x="104516" y="45473"/>
                  </a:cubicBezTo>
                  <a:cubicBezTo>
                    <a:pt x="95483" y="29052"/>
                    <a:pt x="82580" y="18947"/>
                    <a:pt x="65806" y="13894"/>
                  </a:cubicBezTo>
                  <a:cubicBezTo>
                    <a:pt x="43870" y="6315"/>
                    <a:pt x="20645" y="11368"/>
                    <a:pt x="3870" y="25263"/>
                  </a:cubicBezTo>
                  <a:cubicBezTo>
                    <a:pt x="0" y="20210"/>
                    <a:pt x="0" y="20210"/>
                    <a:pt x="0" y="20210"/>
                  </a:cubicBezTo>
                  <a:cubicBezTo>
                    <a:pt x="18064" y="5052"/>
                    <a:pt x="43870" y="0"/>
                    <a:pt x="67096" y="7578"/>
                  </a:cubicBezTo>
                  <a:cubicBezTo>
                    <a:pt x="85161" y="12631"/>
                    <a:pt x="100645" y="25263"/>
                    <a:pt x="109677" y="41684"/>
                  </a:cubicBezTo>
                  <a:cubicBezTo>
                    <a:pt x="118709" y="59368"/>
                    <a:pt x="120000" y="78315"/>
                    <a:pt x="114838" y="96000"/>
                  </a:cubicBezTo>
                  <a:cubicBezTo>
                    <a:pt x="112258" y="104842"/>
                    <a:pt x="107096" y="113684"/>
                    <a:pt x="100645"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4" name="Shape 1114"/>
            <p:cNvSpPr/>
            <p:nvPr/>
          </p:nvSpPr>
          <p:spPr>
            <a:xfrm>
              <a:off x="3887" y="590"/>
              <a:ext cx="0" cy="600"/>
            </a:xfrm>
            <a:custGeom>
              <a:avLst/>
              <a:gdLst/>
              <a:ahLst/>
              <a:cxnLst/>
              <a:rect l="0" t="0" r="0" b="0"/>
              <a:pathLst>
                <a:path w="120000" h="120000" extrusionOk="0">
                  <a:moveTo>
                    <a:pt x="7218" y="120000"/>
                  </a:moveTo>
                  <a:lnTo>
                    <a:pt x="0" y="120000"/>
                  </a:lnTo>
                  <a:lnTo>
                    <a:pt x="114586" y="0"/>
                  </a:lnTo>
                  <a:lnTo>
                    <a:pt x="120000" y="326"/>
                  </a:lnTo>
                  <a:lnTo>
                    <a:pt x="721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5" name="Shape 1115"/>
            <p:cNvSpPr/>
            <p:nvPr/>
          </p:nvSpPr>
          <p:spPr>
            <a:xfrm>
              <a:off x="3630" y="999"/>
              <a:ext cx="0" cy="300"/>
            </a:xfrm>
            <a:custGeom>
              <a:avLst/>
              <a:gdLst/>
              <a:ahLst/>
              <a:cxnLst/>
              <a:rect l="0" t="0" r="0" b="0"/>
              <a:pathLst>
                <a:path w="120000" h="120000" extrusionOk="0">
                  <a:moveTo>
                    <a:pt x="110769" y="120000"/>
                  </a:moveTo>
                  <a:lnTo>
                    <a:pt x="0" y="1052"/>
                  </a:lnTo>
                  <a:lnTo>
                    <a:pt x="9230" y="0"/>
                  </a:lnTo>
                  <a:lnTo>
                    <a:pt x="120000" y="118596"/>
                  </a:lnTo>
                  <a:lnTo>
                    <a:pt x="11076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6" name="Shape 1116"/>
            <p:cNvSpPr/>
            <p:nvPr/>
          </p:nvSpPr>
          <p:spPr>
            <a:xfrm>
              <a:off x="3752" y="2280"/>
              <a:ext cx="0" cy="300"/>
            </a:xfrm>
            <a:custGeom>
              <a:avLst/>
              <a:gdLst/>
              <a:ahLst/>
              <a:cxnLst/>
              <a:rect l="0" t="0" r="0" b="0"/>
              <a:pathLst>
                <a:path w="120000" h="120000" extrusionOk="0">
                  <a:moveTo>
                    <a:pt x="38400" y="120000"/>
                  </a:moveTo>
                  <a:lnTo>
                    <a:pt x="0" y="120000"/>
                  </a:lnTo>
                  <a:lnTo>
                    <a:pt x="86400" y="0"/>
                  </a:lnTo>
                  <a:lnTo>
                    <a:pt x="120000" y="0"/>
                  </a:lnTo>
                  <a:lnTo>
                    <a:pt x="384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7" name="Shape 1117"/>
            <p:cNvSpPr/>
            <p:nvPr/>
          </p:nvSpPr>
          <p:spPr>
            <a:xfrm>
              <a:off x="6248" y="429"/>
              <a:ext cx="300" cy="300"/>
            </a:xfrm>
            <a:custGeom>
              <a:avLst/>
              <a:gdLst/>
              <a:ahLst/>
              <a:cxnLst/>
              <a:rect l="0" t="0" r="0" b="0"/>
              <a:pathLst>
                <a:path w="120000" h="120000" extrusionOk="0">
                  <a:moveTo>
                    <a:pt x="119185" y="120000"/>
                  </a:moveTo>
                  <a:lnTo>
                    <a:pt x="0" y="4516"/>
                  </a:lnTo>
                  <a:lnTo>
                    <a:pt x="814" y="0"/>
                  </a:lnTo>
                  <a:lnTo>
                    <a:pt x="120000" y="116129"/>
                  </a:lnTo>
                  <a:lnTo>
                    <a:pt x="11918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8" name="Shape 1118"/>
            <p:cNvSpPr/>
            <p:nvPr/>
          </p:nvSpPr>
          <p:spPr>
            <a:xfrm>
              <a:off x="6694" y="419"/>
              <a:ext cx="600" cy="300"/>
            </a:xfrm>
            <a:custGeom>
              <a:avLst/>
              <a:gdLst/>
              <a:ahLst/>
              <a:cxnLst/>
              <a:rect l="0" t="0" r="0" b="0"/>
              <a:pathLst>
                <a:path w="120000" h="120000" extrusionOk="0">
                  <a:moveTo>
                    <a:pt x="634" y="120000"/>
                  </a:moveTo>
                  <a:lnTo>
                    <a:pt x="0" y="115862"/>
                  </a:lnTo>
                  <a:lnTo>
                    <a:pt x="119365" y="0"/>
                  </a:lnTo>
                  <a:lnTo>
                    <a:pt x="120000" y="4137"/>
                  </a:lnTo>
                  <a:lnTo>
                    <a:pt x="63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9" name="Shape 1119"/>
            <p:cNvSpPr/>
            <p:nvPr/>
          </p:nvSpPr>
          <p:spPr>
            <a:xfrm>
              <a:off x="6619" y="582"/>
              <a:ext cx="0" cy="0"/>
            </a:xfrm>
            <a:custGeom>
              <a:avLst/>
              <a:gdLst/>
              <a:ahLst/>
              <a:cxnLst/>
              <a:rect l="0" t="0" r="0" b="0"/>
              <a:pathLst>
                <a:path w="120000" h="120000" extrusionOk="0">
                  <a:moveTo>
                    <a:pt x="71304" y="120000"/>
                  </a:moveTo>
                  <a:cubicBezTo>
                    <a:pt x="53913" y="120000"/>
                    <a:pt x="36521" y="112380"/>
                    <a:pt x="22608" y="97142"/>
                  </a:cubicBezTo>
                  <a:cubicBezTo>
                    <a:pt x="8695" y="83809"/>
                    <a:pt x="0" y="64761"/>
                    <a:pt x="0" y="43809"/>
                  </a:cubicBezTo>
                  <a:cubicBezTo>
                    <a:pt x="0" y="28571"/>
                    <a:pt x="3478" y="13333"/>
                    <a:pt x="10434" y="0"/>
                  </a:cubicBezTo>
                  <a:cubicBezTo>
                    <a:pt x="13913" y="3809"/>
                    <a:pt x="13913" y="3809"/>
                    <a:pt x="13913" y="3809"/>
                  </a:cubicBezTo>
                  <a:cubicBezTo>
                    <a:pt x="8695" y="15238"/>
                    <a:pt x="5217" y="28571"/>
                    <a:pt x="5217" y="41904"/>
                  </a:cubicBezTo>
                  <a:cubicBezTo>
                    <a:pt x="5217" y="62857"/>
                    <a:pt x="13913" y="80000"/>
                    <a:pt x="26086" y="93333"/>
                  </a:cubicBezTo>
                  <a:cubicBezTo>
                    <a:pt x="38260" y="106666"/>
                    <a:pt x="55652" y="114285"/>
                    <a:pt x="73043" y="114285"/>
                  </a:cubicBezTo>
                  <a:cubicBezTo>
                    <a:pt x="88695" y="112380"/>
                    <a:pt x="104347" y="106666"/>
                    <a:pt x="116521" y="95238"/>
                  </a:cubicBezTo>
                  <a:cubicBezTo>
                    <a:pt x="120000" y="99047"/>
                    <a:pt x="120000" y="99047"/>
                    <a:pt x="120000" y="99047"/>
                  </a:cubicBezTo>
                  <a:cubicBezTo>
                    <a:pt x="106086" y="112380"/>
                    <a:pt x="90434" y="118095"/>
                    <a:pt x="74782" y="120000"/>
                  </a:cubicBezTo>
                  <a:cubicBezTo>
                    <a:pt x="73043" y="120000"/>
                    <a:pt x="73043" y="120000"/>
                    <a:pt x="71304"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0" name="Shape 1120"/>
            <p:cNvSpPr/>
            <p:nvPr/>
          </p:nvSpPr>
          <p:spPr>
            <a:xfrm>
              <a:off x="6648" y="548"/>
              <a:ext cx="0" cy="0"/>
            </a:xfrm>
            <a:custGeom>
              <a:avLst/>
              <a:gdLst/>
              <a:ahLst/>
              <a:cxnLst/>
              <a:rect l="0" t="0" r="0" b="0"/>
              <a:pathLst>
                <a:path w="120000" h="120000" extrusionOk="0">
                  <a:moveTo>
                    <a:pt x="113898" y="120000"/>
                  </a:moveTo>
                  <a:cubicBezTo>
                    <a:pt x="99661" y="54000"/>
                    <a:pt x="75254" y="18000"/>
                    <a:pt x="46779" y="18000"/>
                  </a:cubicBezTo>
                  <a:cubicBezTo>
                    <a:pt x="32542" y="18000"/>
                    <a:pt x="16271" y="36000"/>
                    <a:pt x="4067" y="60000"/>
                  </a:cubicBezTo>
                  <a:cubicBezTo>
                    <a:pt x="0" y="48000"/>
                    <a:pt x="0" y="48000"/>
                    <a:pt x="0" y="48000"/>
                  </a:cubicBezTo>
                  <a:cubicBezTo>
                    <a:pt x="14237" y="18000"/>
                    <a:pt x="30508" y="0"/>
                    <a:pt x="46779" y="0"/>
                  </a:cubicBezTo>
                  <a:cubicBezTo>
                    <a:pt x="77288" y="0"/>
                    <a:pt x="103728" y="42000"/>
                    <a:pt x="120000" y="114000"/>
                  </a:cubicBezTo>
                  <a:lnTo>
                    <a:pt x="11389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1" name="Shape 1121"/>
            <p:cNvSpPr/>
            <p:nvPr/>
          </p:nvSpPr>
          <p:spPr>
            <a:xfrm>
              <a:off x="6599" y="522"/>
              <a:ext cx="0" cy="0"/>
            </a:xfrm>
            <a:custGeom>
              <a:avLst/>
              <a:gdLst/>
              <a:ahLst/>
              <a:cxnLst/>
              <a:rect l="0" t="0" r="0" b="0"/>
              <a:pathLst>
                <a:path w="120000" h="120000" extrusionOk="0">
                  <a:moveTo>
                    <a:pt x="7868" y="120000"/>
                  </a:moveTo>
                  <a:cubicBezTo>
                    <a:pt x="0" y="117209"/>
                    <a:pt x="0" y="117209"/>
                    <a:pt x="0" y="117209"/>
                  </a:cubicBezTo>
                  <a:cubicBezTo>
                    <a:pt x="11803" y="50232"/>
                    <a:pt x="55081" y="2790"/>
                    <a:pt x="102295" y="0"/>
                  </a:cubicBezTo>
                  <a:cubicBezTo>
                    <a:pt x="108196" y="0"/>
                    <a:pt x="114098" y="2790"/>
                    <a:pt x="120000" y="2790"/>
                  </a:cubicBezTo>
                  <a:cubicBezTo>
                    <a:pt x="118032" y="16744"/>
                    <a:pt x="118032" y="16744"/>
                    <a:pt x="118032" y="16744"/>
                  </a:cubicBezTo>
                  <a:cubicBezTo>
                    <a:pt x="112131" y="13953"/>
                    <a:pt x="108196" y="13953"/>
                    <a:pt x="102295" y="13953"/>
                  </a:cubicBezTo>
                  <a:cubicBezTo>
                    <a:pt x="59016" y="16744"/>
                    <a:pt x="19672" y="61395"/>
                    <a:pt x="786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2" name="Shape 1122"/>
            <p:cNvSpPr/>
            <p:nvPr/>
          </p:nvSpPr>
          <p:spPr>
            <a:xfrm>
              <a:off x="6655" y="538"/>
              <a:ext cx="0" cy="300"/>
            </a:xfrm>
            <a:custGeom>
              <a:avLst/>
              <a:gdLst/>
              <a:ahLst/>
              <a:cxnLst/>
              <a:rect l="0" t="0" r="0" b="0"/>
              <a:pathLst>
                <a:path w="120000" h="120000" extrusionOk="0">
                  <a:moveTo>
                    <a:pt x="32727" y="120000"/>
                  </a:moveTo>
                  <a:cubicBezTo>
                    <a:pt x="21818" y="120000"/>
                    <a:pt x="10909" y="118834"/>
                    <a:pt x="0" y="116504"/>
                  </a:cubicBezTo>
                  <a:cubicBezTo>
                    <a:pt x="3116" y="110679"/>
                    <a:pt x="3116" y="110679"/>
                    <a:pt x="3116" y="110679"/>
                  </a:cubicBezTo>
                  <a:cubicBezTo>
                    <a:pt x="14025" y="114174"/>
                    <a:pt x="23376" y="115339"/>
                    <a:pt x="34285" y="114174"/>
                  </a:cubicBezTo>
                  <a:cubicBezTo>
                    <a:pt x="56103" y="114174"/>
                    <a:pt x="74805" y="107184"/>
                    <a:pt x="90389" y="95533"/>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20000" y="53592"/>
                  </a:cubicBezTo>
                  <a:cubicBezTo>
                    <a:pt x="120000" y="89708"/>
                    <a:pt x="82597" y="118834"/>
                    <a:pt x="34285" y="120000"/>
                  </a:cubicBezTo>
                  <a:cubicBezTo>
                    <a:pt x="34285" y="120000"/>
                    <a:pt x="32727" y="120000"/>
                    <a:pt x="32727"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3" name="Shape 1123"/>
            <p:cNvSpPr/>
            <p:nvPr/>
          </p:nvSpPr>
          <p:spPr>
            <a:xfrm>
              <a:off x="-136" y="188"/>
              <a:ext cx="0" cy="300"/>
            </a:xfrm>
            <a:custGeom>
              <a:avLst/>
              <a:gdLst/>
              <a:ahLst/>
              <a:cxnLst/>
              <a:rect l="0" t="0" r="0" b="0"/>
              <a:pathLst>
                <a:path w="120000" h="120000" extrusionOk="0">
                  <a:moveTo>
                    <a:pt x="120000" y="108260"/>
                  </a:moveTo>
                  <a:cubicBezTo>
                    <a:pt x="84545" y="35217"/>
                    <a:pt x="84545" y="35217"/>
                    <a:pt x="84545" y="35217"/>
                  </a:cubicBezTo>
                  <a:cubicBezTo>
                    <a:pt x="84545" y="32608"/>
                    <a:pt x="84545" y="16956"/>
                    <a:pt x="84545" y="5217"/>
                  </a:cubicBezTo>
                  <a:cubicBezTo>
                    <a:pt x="87272" y="5217"/>
                    <a:pt x="87272" y="5217"/>
                    <a:pt x="87272" y="5217"/>
                  </a:cubicBezTo>
                  <a:cubicBezTo>
                    <a:pt x="87272" y="0"/>
                    <a:pt x="87272" y="0"/>
                    <a:pt x="87272" y="0"/>
                  </a:cubicBezTo>
                  <a:cubicBezTo>
                    <a:pt x="32727" y="0"/>
                    <a:pt x="32727" y="0"/>
                    <a:pt x="32727" y="0"/>
                  </a:cubicBezTo>
                  <a:cubicBezTo>
                    <a:pt x="32727" y="5217"/>
                    <a:pt x="32727" y="5217"/>
                    <a:pt x="32727" y="5217"/>
                  </a:cubicBezTo>
                  <a:cubicBezTo>
                    <a:pt x="35454" y="5217"/>
                    <a:pt x="35454" y="5217"/>
                    <a:pt x="35454" y="5217"/>
                  </a:cubicBezTo>
                  <a:cubicBezTo>
                    <a:pt x="35454" y="35217"/>
                    <a:pt x="35454" y="35217"/>
                    <a:pt x="35454" y="35217"/>
                  </a:cubicBezTo>
                  <a:cubicBezTo>
                    <a:pt x="0" y="108260"/>
                    <a:pt x="0" y="108260"/>
                    <a:pt x="0" y="108260"/>
                  </a:cubicBezTo>
                  <a:cubicBezTo>
                    <a:pt x="0" y="110869"/>
                    <a:pt x="0" y="113478"/>
                    <a:pt x="1363" y="116086"/>
                  </a:cubicBezTo>
                  <a:cubicBezTo>
                    <a:pt x="4090" y="118695"/>
                    <a:pt x="6818" y="120000"/>
                    <a:pt x="9545" y="120000"/>
                  </a:cubicBezTo>
                  <a:cubicBezTo>
                    <a:pt x="110454" y="120000"/>
                    <a:pt x="110454" y="120000"/>
                    <a:pt x="110454" y="120000"/>
                  </a:cubicBezTo>
                  <a:cubicBezTo>
                    <a:pt x="113181" y="120000"/>
                    <a:pt x="115909" y="118695"/>
                    <a:pt x="118636" y="116086"/>
                  </a:cubicBezTo>
                  <a:cubicBezTo>
                    <a:pt x="120000" y="113478"/>
                    <a:pt x="120000" y="110869"/>
                    <a:pt x="120000" y="108260"/>
                  </a:cubicBezTo>
                  <a:close/>
                  <a:moveTo>
                    <a:pt x="75000" y="101739"/>
                  </a:moveTo>
                  <a:cubicBezTo>
                    <a:pt x="72272" y="101739"/>
                    <a:pt x="69545" y="100434"/>
                    <a:pt x="69545" y="96521"/>
                  </a:cubicBezTo>
                  <a:cubicBezTo>
                    <a:pt x="69545" y="93913"/>
                    <a:pt x="72272" y="91304"/>
                    <a:pt x="75000" y="91304"/>
                  </a:cubicBezTo>
                  <a:cubicBezTo>
                    <a:pt x="77727" y="91304"/>
                    <a:pt x="80454" y="93913"/>
                    <a:pt x="80454" y="96521"/>
                  </a:cubicBezTo>
                  <a:cubicBezTo>
                    <a:pt x="80454" y="100434"/>
                    <a:pt x="77727" y="101739"/>
                    <a:pt x="75000" y="101739"/>
                  </a:cubicBezTo>
                  <a:close/>
                  <a:moveTo>
                    <a:pt x="68181" y="79565"/>
                  </a:moveTo>
                  <a:cubicBezTo>
                    <a:pt x="68181" y="87391"/>
                    <a:pt x="62727" y="93913"/>
                    <a:pt x="54545" y="93913"/>
                  </a:cubicBezTo>
                  <a:cubicBezTo>
                    <a:pt x="46363" y="93913"/>
                    <a:pt x="39545" y="87391"/>
                    <a:pt x="39545" y="79565"/>
                  </a:cubicBezTo>
                  <a:cubicBezTo>
                    <a:pt x="20454" y="79565"/>
                    <a:pt x="20454" y="79565"/>
                    <a:pt x="20454" y="79565"/>
                  </a:cubicBezTo>
                  <a:cubicBezTo>
                    <a:pt x="40909" y="36521"/>
                    <a:pt x="40909" y="36521"/>
                    <a:pt x="40909" y="36521"/>
                  </a:cubicBezTo>
                  <a:cubicBezTo>
                    <a:pt x="40909" y="5217"/>
                    <a:pt x="40909" y="5217"/>
                    <a:pt x="40909" y="5217"/>
                  </a:cubicBezTo>
                  <a:cubicBezTo>
                    <a:pt x="79090" y="5217"/>
                    <a:pt x="79090" y="5217"/>
                    <a:pt x="79090" y="5217"/>
                  </a:cubicBezTo>
                  <a:cubicBezTo>
                    <a:pt x="77727" y="24782"/>
                    <a:pt x="79090" y="32608"/>
                    <a:pt x="79090" y="35217"/>
                  </a:cubicBezTo>
                  <a:cubicBezTo>
                    <a:pt x="58636" y="35217"/>
                    <a:pt x="58636" y="35217"/>
                    <a:pt x="58636" y="35217"/>
                  </a:cubicBezTo>
                  <a:cubicBezTo>
                    <a:pt x="58636" y="40434"/>
                    <a:pt x="58636" y="40434"/>
                    <a:pt x="58636" y="40434"/>
                  </a:cubicBezTo>
                  <a:cubicBezTo>
                    <a:pt x="80454" y="40434"/>
                    <a:pt x="80454" y="40434"/>
                    <a:pt x="80454" y="40434"/>
                  </a:cubicBezTo>
                  <a:cubicBezTo>
                    <a:pt x="83181" y="46956"/>
                    <a:pt x="83181" y="46956"/>
                    <a:pt x="83181" y="46956"/>
                  </a:cubicBezTo>
                  <a:cubicBezTo>
                    <a:pt x="62727" y="46956"/>
                    <a:pt x="62727" y="46956"/>
                    <a:pt x="62727" y="46956"/>
                  </a:cubicBezTo>
                  <a:cubicBezTo>
                    <a:pt x="62727" y="52173"/>
                    <a:pt x="62727" y="52173"/>
                    <a:pt x="62727" y="52173"/>
                  </a:cubicBezTo>
                  <a:cubicBezTo>
                    <a:pt x="85909" y="52173"/>
                    <a:pt x="85909" y="52173"/>
                    <a:pt x="85909" y="52173"/>
                  </a:cubicBezTo>
                  <a:cubicBezTo>
                    <a:pt x="85909" y="50869"/>
                    <a:pt x="85909" y="50869"/>
                    <a:pt x="85909" y="50869"/>
                  </a:cubicBezTo>
                  <a:cubicBezTo>
                    <a:pt x="88636" y="57391"/>
                    <a:pt x="88636" y="57391"/>
                    <a:pt x="88636" y="57391"/>
                  </a:cubicBezTo>
                  <a:cubicBezTo>
                    <a:pt x="68181" y="57391"/>
                    <a:pt x="68181" y="57391"/>
                    <a:pt x="68181" y="57391"/>
                  </a:cubicBezTo>
                  <a:cubicBezTo>
                    <a:pt x="68181" y="62608"/>
                    <a:pt x="68181" y="62608"/>
                    <a:pt x="68181" y="62608"/>
                  </a:cubicBezTo>
                  <a:cubicBezTo>
                    <a:pt x="91363" y="62608"/>
                    <a:pt x="91363" y="62608"/>
                    <a:pt x="91363" y="62608"/>
                  </a:cubicBezTo>
                  <a:cubicBezTo>
                    <a:pt x="91363" y="62608"/>
                    <a:pt x="91363" y="62608"/>
                    <a:pt x="91363" y="62608"/>
                  </a:cubicBezTo>
                  <a:cubicBezTo>
                    <a:pt x="99545" y="79565"/>
                    <a:pt x="99545" y="79565"/>
                    <a:pt x="99545" y="79565"/>
                  </a:cubicBezTo>
                  <a:lnTo>
                    <a:pt x="68181" y="7956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4" name="Shape 1124"/>
            <p:cNvSpPr/>
            <p:nvPr/>
          </p:nvSpPr>
          <p:spPr>
            <a:xfrm>
              <a:off x="-85" y="267"/>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5" name="Shape 1125"/>
            <p:cNvSpPr/>
            <p:nvPr/>
          </p:nvSpPr>
          <p:spPr>
            <a:xfrm>
              <a:off x="5108" y="2302"/>
              <a:ext cx="0" cy="0"/>
            </a:xfrm>
            <a:custGeom>
              <a:avLst/>
              <a:gdLst/>
              <a:ahLst/>
              <a:cxnLst/>
              <a:rect l="0" t="0" r="0" b="0"/>
              <a:pathLst>
                <a:path w="120000" h="120000" extrusionOk="0">
                  <a:moveTo>
                    <a:pt x="20338" y="96000"/>
                  </a:moveTo>
                  <a:cubicBezTo>
                    <a:pt x="0" y="74000"/>
                    <a:pt x="0" y="42000"/>
                    <a:pt x="22372" y="20000"/>
                  </a:cubicBezTo>
                  <a:cubicBezTo>
                    <a:pt x="44745" y="0"/>
                    <a:pt x="79322" y="2000"/>
                    <a:pt x="99661" y="24000"/>
                  </a:cubicBezTo>
                  <a:cubicBezTo>
                    <a:pt x="120000" y="46000"/>
                    <a:pt x="117966" y="78000"/>
                    <a:pt x="97627" y="100000"/>
                  </a:cubicBezTo>
                  <a:cubicBezTo>
                    <a:pt x="75254" y="120000"/>
                    <a:pt x="40677" y="118000"/>
                    <a:pt x="20338" y="96000"/>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6" name="Shape 1126"/>
            <p:cNvSpPr/>
            <p:nvPr/>
          </p:nvSpPr>
          <p:spPr>
            <a:xfrm>
              <a:off x="7298" y="2542"/>
              <a:ext cx="0" cy="0"/>
            </a:xfrm>
            <a:custGeom>
              <a:avLst/>
              <a:gdLst/>
              <a:ahLst/>
              <a:cxnLst/>
              <a:rect l="0" t="0" r="0" b="0"/>
              <a:pathLst>
                <a:path w="120000" h="120000" extrusionOk="0">
                  <a:moveTo>
                    <a:pt x="112000" y="76000"/>
                  </a:moveTo>
                  <a:cubicBezTo>
                    <a:pt x="102000" y="104000"/>
                    <a:pt x="72000" y="120000"/>
                    <a:pt x="44000" y="110000"/>
                  </a:cubicBezTo>
                  <a:cubicBezTo>
                    <a:pt x="16000" y="102000"/>
                    <a:pt x="0" y="72000"/>
                    <a:pt x="8000" y="44000"/>
                  </a:cubicBezTo>
                  <a:cubicBezTo>
                    <a:pt x="18000" y="16000"/>
                    <a:pt x="48000" y="0"/>
                    <a:pt x="76000" y="8000"/>
                  </a:cubicBezTo>
                  <a:cubicBezTo>
                    <a:pt x="104000" y="18000"/>
                    <a:pt x="120000" y="48000"/>
                    <a:pt x="112000" y="76000"/>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7" name="Shape 1127"/>
            <p:cNvSpPr/>
            <p:nvPr/>
          </p:nvSpPr>
          <p:spPr>
            <a:xfrm>
              <a:off x="7466" y="1136"/>
              <a:ext cx="0" cy="0"/>
            </a:xfrm>
            <a:custGeom>
              <a:avLst/>
              <a:gdLst/>
              <a:ahLst/>
              <a:cxnLst/>
              <a:rect l="0" t="0" r="0" b="0"/>
              <a:pathLst>
                <a:path w="120000" h="120000" extrusionOk="0">
                  <a:moveTo>
                    <a:pt x="106229" y="85161"/>
                  </a:moveTo>
                  <a:cubicBezTo>
                    <a:pt x="92459" y="110322"/>
                    <a:pt x="59016" y="120000"/>
                    <a:pt x="33442" y="104516"/>
                  </a:cubicBezTo>
                  <a:cubicBezTo>
                    <a:pt x="9836" y="90967"/>
                    <a:pt x="0" y="60000"/>
                    <a:pt x="13770" y="34838"/>
                  </a:cubicBezTo>
                  <a:cubicBezTo>
                    <a:pt x="27540" y="9677"/>
                    <a:pt x="59016" y="0"/>
                    <a:pt x="84590" y="15483"/>
                  </a:cubicBezTo>
                  <a:cubicBezTo>
                    <a:pt x="110163" y="29032"/>
                    <a:pt x="120000" y="60000"/>
                    <a:pt x="106229" y="85161"/>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8" name="Shape 1128"/>
            <p:cNvSpPr/>
            <p:nvPr/>
          </p:nvSpPr>
          <p:spPr>
            <a:xfrm>
              <a:off x="2440" y="2590"/>
              <a:ext cx="0" cy="0"/>
            </a:xfrm>
            <a:custGeom>
              <a:avLst/>
              <a:gdLst/>
              <a:ahLst/>
              <a:cxnLst/>
              <a:rect l="0" t="0" r="0" b="0"/>
              <a:pathLst>
                <a:path w="120000" h="120000" extrusionOk="0">
                  <a:moveTo>
                    <a:pt x="90491" y="104262"/>
                  </a:moveTo>
                  <a:cubicBezTo>
                    <a:pt x="66885" y="120000"/>
                    <a:pt x="33442" y="114098"/>
                    <a:pt x="17704" y="88524"/>
                  </a:cubicBezTo>
                  <a:cubicBezTo>
                    <a:pt x="0" y="64918"/>
                    <a:pt x="7868" y="31475"/>
                    <a:pt x="31475" y="15737"/>
                  </a:cubicBezTo>
                  <a:cubicBezTo>
                    <a:pt x="55081" y="0"/>
                    <a:pt x="88524" y="5901"/>
                    <a:pt x="104262" y="29508"/>
                  </a:cubicBezTo>
                  <a:cubicBezTo>
                    <a:pt x="120000" y="55081"/>
                    <a:pt x="114098" y="86557"/>
                    <a:pt x="90491" y="104262"/>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9" name="Shape 1129"/>
            <p:cNvSpPr/>
            <p:nvPr/>
          </p:nvSpPr>
          <p:spPr>
            <a:xfrm>
              <a:off x="2499" y="1014"/>
              <a:ext cx="0" cy="0"/>
            </a:xfrm>
            <a:custGeom>
              <a:avLst/>
              <a:gdLst/>
              <a:ahLst/>
              <a:cxnLst/>
              <a:rect l="0" t="0" r="0" b="0"/>
              <a:pathLst>
                <a:path w="120000" h="120000" extrusionOk="0">
                  <a:moveTo>
                    <a:pt x="115789" y="67368"/>
                  </a:moveTo>
                  <a:cubicBezTo>
                    <a:pt x="111578" y="98947"/>
                    <a:pt x="84210" y="119999"/>
                    <a:pt x="52631" y="115789"/>
                  </a:cubicBezTo>
                  <a:cubicBezTo>
                    <a:pt x="21052" y="111578"/>
                    <a:pt x="0" y="84210"/>
                    <a:pt x="4210" y="52631"/>
                  </a:cubicBezTo>
                  <a:cubicBezTo>
                    <a:pt x="8421" y="23157"/>
                    <a:pt x="35789" y="0"/>
                    <a:pt x="67368" y="4210"/>
                  </a:cubicBezTo>
                  <a:cubicBezTo>
                    <a:pt x="96842" y="8421"/>
                    <a:pt x="119999" y="35789"/>
                    <a:pt x="115789" y="67368"/>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0" name="Shape 1130"/>
            <p:cNvSpPr/>
            <p:nvPr/>
          </p:nvSpPr>
          <p:spPr>
            <a:xfrm>
              <a:off x="455" y="37"/>
              <a:ext cx="0" cy="0"/>
            </a:xfrm>
            <a:custGeom>
              <a:avLst/>
              <a:gdLst/>
              <a:ahLst/>
              <a:cxnLst/>
              <a:rect l="0" t="0" r="0" b="0"/>
              <a:pathLst>
                <a:path w="120000" h="120000" extrusionOk="0">
                  <a:moveTo>
                    <a:pt x="61090" y="117818"/>
                  </a:moveTo>
                  <a:cubicBezTo>
                    <a:pt x="30545" y="120000"/>
                    <a:pt x="2181" y="93818"/>
                    <a:pt x="2181" y="61090"/>
                  </a:cubicBezTo>
                  <a:cubicBezTo>
                    <a:pt x="0" y="28363"/>
                    <a:pt x="26181" y="2181"/>
                    <a:pt x="58909" y="2181"/>
                  </a:cubicBezTo>
                  <a:cubicBezTo>
                    <a:pt x="91636" y="0"/>
                    <a:pt x="117818" y="26181"/>
                    <a:pt x="117818" y="58909"/>
                  </a:cubicBezTo>
                  <a:cubicBezTo>
                    <a:pt x="120000" y="89454"/>
                    <a:pt x="93818" y="117818"/>
                    <a:pt x="61090" y="117818"/>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1" name="Shape 1131"/>
            <p:cNvSpPr/>
            <p:nvPr/>
          </p:nvSpPr>
          <p:spPr>
            <a:xfrm>
              <a:off x="5949" y="2945"/>
              <a:ext cx="0" cy="0"/>
            </a:xfrm>
            <a:custGeom>
              <a:avLst/>
              <a:gdLst/>
              <a:ahLst/>
              <a:cxnLst/>
              <a:rect l="0" t="0" r="0" b="0"/>
              <a:pathLst>
                <a:path w="120000" h="120000" extrusionOk="0">
                  <a:moveTo>
                    <a:pt x="110000" y="75254"/>
                  </a:moveTo>
                  <a:cubicBezTo>
                    <a:pt x="102000" y="105762"/>
                    <a:pt x="72000" y="120000"/>
                    <a:pt x="44000" y="111864"/>
                  </a:cubicBezTo>
                  <a:cubicBezTo>
                    <a:pt x="16000" y="103728"/>
                    <a:pt x="0" y="73220"/>
                    <a:pt x="8000" y="44745"/>
                  </a:cubicBezTo>
                  <a:cubicBezTo>
                    <a:pt x="16000" y="14237"/>
                    <a:pt x="46000" y="0"/>
                    <a:pt x="76000" y="8135"/>
                  </a:cubicBezTo>
                  <a:cubicBezTo>
                    <a:pt x="104000" y="16271"/>
                    <a:pt x="120000" y="46779"/>
                    <a:pt x="110000" y="75254"/>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2" name="Shape 1132"/>
            <p:cNvSpPr/>
            <p:nvPr/>
          </p:nvSpPr>
          <p:spPr>
            <a:xfrm>
              <a:off x="882" y="1811"/>
              <a:ext cx="0" cy="0"/>
            </a:xfrm>
            <a:custGeom>
              <a:avLst/>
              <a:gdLst/>
              <a:ahLst/>
              <a:cxnLst/>
              <a:rect l="0" t="0" r="0" b="0"/>
              <a:pathLst>
                <a:path w="120000" h="120000" extrusionOk="0">
                  <a:moveTo>
                    <a:pt x="110000" y="76000"/>
                  </a:moveTo>
                  <a:cubicBezTo>
                    <a:pt x="102000" y="104000"/>
                    <a:pt x="72000" y="120000"/>
                    <a:pt x="44000" y="110000"/>
                  </a:cubicBezTo>
                  <a:cubicBezTo>
                    <a:pt x="16000" y="102000"/>
                    <a:pt x="0" y="72000"/>
                    <a:pt x="8000" y="44000"/>
                  </a:cubicBezTo>
                  <a:cubicBezTo>
                    <a:pt x="18000" y="16000"/>
                    <a:pt x="48000" y="0"/>
                    <a:pt x="76000" y="8000"/>
                  </a:cubicBezTo>
                  <a:cubicBezTo>
                    <a:pt x="104000" y="16000"/>
                    <a:pt x="120000" y="46000"/>
                    <a:pt x="110000" y="76000"/>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3" name="Shape 1133"/>
            <p:cNvSpPr/>
            <p:nvPr/>
          </p:nvSpPr>
          <p:spPr>
            <a:xfrm>
              <a:off x="1288" y="803"/>
              <a:ext cx="0" cy="0"/>
            </a:xfrm>
            <a:custGeom>
              <a:avLst/>
              <a:gdLst/>
              <a:ahLst/>
              <a:cxnLst/>
              <a:rect l="0" t="0" r="0" b="0"/>
              <a:pathLst>
                <a:path w="120000" h="120000" extrusionOk="0">
                  <a:moveTo>
                    <a:pt x="106229" y="84590"/>
                  </a:moveTo>
                  <a:cubicBezTo>
                    <a:pt x="92459" y="110163"/>
                    <a:pt x="60983" y="120000"/>
                    <a:pt x="35409" y="106229"/>
                  </a:cubicBezTo>
                  <a:cubicBezTo>
                    <a:pt x="9836" y="90491"/>
                    <a:pt x="0" y="59016"/>
                    <a:pt x="13770" y="33442"/>
                  </a:cubicBezTo>
                  <a:cubicBezTo>
                    <a:pt x="29508" y="7868"/>
                    <a:pt x="60983" y="0"/>
                    <a:pt x="86557" y="13770"/>
                  </a:cubicBezTo>
                  <a:cubicBezTo>
                    <a:pt x="112131" y="27540"/>
                    <a:pt x="120000" y="59016"/>
                    <a:pt x="106229" y="84590"/>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4" name="Shape 1134"/>
            <p:cNvSpPr/>
            <p:nvPr/>
          </p:nvSpPr>
          <p:spPr>
            <a:xfrm>
              <a:off x="521" y="2875"/>
              <a:ext cx="0" cy="0"/>
            </a:xfrm>
            <a:custGeom>
              <a:avLst/>
              <a:gdLst/>
              <a:ahLst/>
              <a:cxnLst/>
              <a:rect l="0" t="0" r="0" b="0"/>
              <a:pathLst>
                <a:path w="120000" h="120000" extrusionOk="0">
                  <a:moveTo>
                    <a:pt x="62222" y="120000"/>
                  </a:moveTo>
                  <a:cubicBezTo>
                    <a:pt x="28888" y="120000"/>
                    <a:pt x="2222" y="93333"/>
                    <a:pt x="0" y="62222"/>
                  </a:cubicBezTo>
                  <a:cubicBezTo>
                    <a:pt x="0" y="28888"/>
                    <a:pt x="24444" y="0"/>
                    <a:pt x="57777" y="0"/>
                  </a:cubicBezTo>
                  <a:cubicBezTo>
                    <a:pt x="91111" y="0"/>
                    <a:pt x="117777" y="24444"/>
                    <a:pt x="120000" y="57777"/>
                  </a:cubicBezTo>
                  <a:cubicBezTo>
                    <a:pt x="120000" y="91111"/>
                    <a:pt x="93333" y="117777"/>
                    <a:pt x="62222" y="120000"/>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5" name="Shape 1135"/>
            <p:cNvSpPr/>
            <p:nvPr/>
          </p:nvSpPr>
          <p:spPr>
            <a:xfrm>
              <a:off x="8045" y="2122"/>
              <a:ext cx="0" cy="0"/>
            </a:xfrm>
            <a:custGeom>
              <a:avLst/>
              <a:gdLst/>
              <a:ahLst/>
              <a:cxnLst/>
              <a:rect l="0" t="0" r="0" b="0"/>
              <a:pathLst>
                <a:path w="120000" h="120000" extrusionOk="0">
                  <a:moveTo>
                    <a:pt x="111864" y="76000"/>
                  </a:moveTo>
                  <a:cubicBezTo>
                    <a:pt x="103728" y="104000"/>
                    <a:pt x="73220" y="120000"/>
                    <a:pt x="44745" y="112000"/>
                  </a:cubicBezTo>
                  <a:cubicBezTo>
                    <a:pt x="14237" y="104000"/>
                    <a:pt x="0" y="74000"/>
                    <a:pt x="8135" y="44000"/>
                  </a:cubicBezTo>
                  <a:cubicBezTo>
                    <a:pt x="16271" y="16000"/>
                    <a:pt x="46779" y="0"/>
                    <a:pt x="75254" y="10000"/>
                  </a:cubicBezTo>
                  <a:cubicBezTo>
                    <a:pt x="105762" y="18000"/>
                    <a:pt x="120000" y="48000"/>
                    <a:pt x="111864" y="76000"/>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6" name="Shape 1136"/>
            <p:cNvSpPr/>
            <p:nvPr/>
          </p:nvSpPr>
          <p:spPr>
            <a:xfrm>
              <a:off x="6645" y="571"/>
              <a:ext cx="0" cy="0"/>
            </a:xfrm>
            <a:custGeom>
              <a:avLst/>
              <a:gdLst/>
              <a:ahLst/>
              <a:cxnLst/>
              <a:rect l="0" t="0" r="0" b="0"/>
              <a:pathLst>
                <a:path w="120000" h="120000" extrusionOk="0">
                  <a:moveTo>
                    <a:pt x="60000" y="117818"/>
                  </a:moveTo>
                  <a:cubicBezTo>
                    <a:pt x="28888" y="120000"/>
                    <a:pt x="0" y="93818"/>
                    <a:pt x="0" y="61090"/>
                  </a:cubicBezTo>
                  <a:cubicBezTo>
                    <a:pt x="0" y="28363"/>
                    <a:pt x="24444" y="2181"/>
                    <a:pt x="57777" y="2181"/>
                  </a:cubicBezTo>
                  <a:cubicBezTo>
                    <a:pt x="91111" y="0"/>
                    <a:pt x="117777" y="26181"/>
                    <a:pt x="117777" y="58909"/>
                  </a:cubicBezTo>
                  <a:cubicBezTo>
                    <a:pt x="120000" y="89454"/>
                    <a:pt x="93333" y="117818"/>
                    <a:pt x="60000" y="117818"/>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7" name="Shape 1137"/>
            <p:cNvSpPr/>
            <p:nvPr/>
          </p:nvSpPr>
          <p:spPr>
            <a:xfrm>
              <a:off x="4068" y="2321"/>
              <a:ext cx="300" cy="300"/>
            </a:xfrm>
            <a:custGeom>
              <a:avLst/>
              <a:gdLst/>
              <a:ahLst/>
              <a:cxnLst/>
              <a:rect l="0" t="0" r="0" b="0"/>
              <a:pathLst>
                <a:path w="120000" h="120000" extrusionOk="0">
                  <a:moveTo>
                    <a:pt x="0" y="1325"/>
                  </a:moveTo>
                  <a:cubicBezTo>
                    <a:pt x="113750" y="120000"/>
                    <a:pt x="113750" y="120000"/>
                    <a:pt x="113750" y="120000"/>
                  </a:cubicBezTo>
                  <a:cubicBezTo>
                    <a:pt x="120000" y="118674"/>
                    <a:pt x="120000" y="118674"/>
                    <a:pt x="120000" y="118674"/>
                  </a:cubicBezTo>
                  <a:cubicBezTo>
                    <a:pt x="6250" y="0"/>
                    <a:pt x="6250" y="0"/>
                    <a:pt x="6250" y="0"/>
                  </a:cubicBezTo>
                  <a:cubicBezTo>
                    <a:pt x="3750" y="662"/>
                    <a:pt x="2500" y="662"/>
                    <a:pt x="0" y="13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8" name="Shape 1138"/>
            <p:cNvSpPr/>
            <p:nvPr/>
          </p:nvSpPr>
          <p:spPr>
            <a:xfrm>
              <a:off x="3998" y="2184"/>
              <a:ext cx="0" cy="0"/>
            </a:xfrm>
            <a:custGeom>
              <a:avLst/>
              <a:gdLst/>
              <a:ahLst/>
              <a:cxnLst/>
              <a:rect l="0" t="0" r="0" b="0"/>
              <a:pathLst>
                <a:path w="120000" h="120000" extrusionOk="0">
                  <a:moveTo>
                    <a:pt x="120000" y="115471"/>
                  </a:moveTo>
                  <a:cubicBezTo>
                    <a:pt x="19354" y="0"/>
                    <a:pt x="19354" y="0"/>
                    <a:pt x="19354" y="0"/>
                  </a:cubicBezTo>
                  <a:cubicBezTo>
                    <a:pt x="0" y="4528"/>
                    <a:pt x="0" y="4528"/>
                    <a:pt x="0" y="4528"/>
                  </a:cubicBezTo>
                  <a:cubicBezTo>
                    <a:pt x="100645" y="120000"/>
                    <a:pt x="100645" y="120000"/>
                    <a:pt x="100645" y="120000"/>
                  </a:cubicBezTo>
                  <a:cubicBezTo>
                    <a:pt x="108387" y="120000"/>
                    <a:pt x="112258" y="117735"/>
                    <a:pt x="120000" y="11547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9" name="Shape 1139"/>
            <p:cNvSpPr/>
            <p:nvPr/>
          </p:nvSpPr>
          <p:spPr>
            <a:xfrm>
              <a:off x="4404" y="1166"/>
              <a:ext cx="900" cy="300"/>
            </a:xfrm>
            <a:custGeom>
              <a:avLst/>
              <a:gdLst/>
              <a:ahLst/>
              <a:cxnLst/>
              <a:rect l="0" t="0" r="0" b="0"/>
              <a:pathLst>
                <a:path w="120000" h="120000" extrusionOk="0">
                  <a:moveTo>
                    <a:pt x="194" y="120000"/>
                  </a:moveTo>
                  <a:cubicBezTo>
                    <a:pt x="120000" y="2000"/>
                    <a:pt x="120000" y="2000"/>
                    <a:pt x="120000" y="2000"/>
                  </a:cubicBezTo>
                  <a:cubicBezTo>
                    <a:pt x="119610" y="0"/>
                    <a:pt x="119610" y="0"/>
                    <a:pt x="119610" y="0"/>
                  </a:cubicBezTo>
                  <a:cubicBezTo>
                    <a:pt x="0" y="117500"/>
                    <a:pt x="0" y="117500"/>
                    <a:pt x="0" y="117500"/>
                  </a:cubicBezTo>
                  <a:cubicBezTo>
                    <a:pt x="0" y="118500"/>
                    <a:pt x="194" y="119000"/>
                    <a:pt x="194"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40" name="Shape 1140"/>
            <p:cNvSpPr/>
            <p:nvPr/>
          </p:nvSpPr>
          <p:spPr>
            <a:xfrm>
              <a:off x="4270" y="1584"/>
              <a:ext cx="0" cy="0"/>
            </a:xfrm>
            <a:custGeom>
              <a:avLst/>
              <a:gdLst/>
              <a:ahLst/>
              <a:cxnLst/>
              <a:rect l="0" t="0" r="0" b="0"/>
              <a:pathLst>
                <a:path w="120000" h="120000" extrusionOk="0">
                  <a:moveTo>
                    <a:pt x="117551" y="0"/>
                  </a:moveTo>
                  <a:cubicBezTo>
                    <a:pt x="0" y="93913"/>
                    <a:pt x="0" y="93913"/>
                    <a:pt x="0" y="93913"/>
                  </a:cubicBezTo>
                  <a:cubicBezTo>
                    <a:pt x="4897" y="120000"/>
                    <a:pt x="4897" y="120000"/>
                    <a:pt x="4897" y="120000"/>
                  </a:cubicBezTo>
                  <a:cubicBezTo>
                    <a:pt x="119999" y="26086"/>
                    <a:pt x="119999" y="26086"/>
                    <a:pt x="119999" y="26086"/>
                  </a:cubicBezTo>
                  <a:cubicBezTo>
                    <a:pt x="119999" y="15652"/>
                    <a:pt x="117551" y="10434"/>
                    <a:pt x="117551" y="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41" name="Shape 1141"/>
            <p:cNvSpPr/>
            <p:nvPr/>
          </p:nvSpPr>
          <p:spPr>
            <a:xfrm>
              <a:off x="4160" y="918"/>
              <a:ext cx="300" cy="300"/>
            </a:xfrm>
            <a:custGeom>
              <a:avLst/>
              <a:gdLst/>
              <a:ahLst/>
              <a:cxnLst/>
              <a:rect l="0" t="0" r="0" b="0"/>
              <a:pathLst>
                <a:path w="120000" h="120000" extrusionOk="0">
                  <a:moveTo>
                    <a:pt x="3720" y="120000"/>
                  </a:moveTo>
                  <a:cubicBezTo>
                    <a:pt x="120000" y="1142"/>
                    <a:pt x="120000" y="1142"/>
                    <a:pt x="120000" y="1142"/>
                  </a:cubicBezTo>
                  <a:cubicBezTo>
                    <a:pt x="116279" y="0"/>
                    <a:pt x="116279" y="0"/>
                    <a:pt x="116279" y="0"/>
                  </a:cubicBezTo>
                  <a:cubicBezTo>
                    <a:pt x="0" y="118285"/>
                    <a:pt x="0" y="118285"/>
                    <a:pt x="0" y="118285"/>
                  </a:cubicBezTo>
                  <a:cubicBezTo>
                    <a:pt x="930" y="118857"/>
                    <a:pt x="1860" y="119428"/>
                    <a:pt x="372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42" name="Shape 1142"/>
            <p:cNvSpPr/>
            <p:nvPr/>
          </p:nvSpPr>
          <p:spPr>
            <a:xfrm>
              <a:off x="4117" y="1317"/>
              <a:ext cx="0" cy="0"/>
            </a:xfrm>
            <a:custGeom>
              <a:avLst/>
              <a:gdLst/>
              <a:ahLst/>
              <a:cxnLst/>
              <a:rect l="0" t="0" r="0" b="0"/>
              <a:pathLst>
                <a:path w="120000" h="120000" extrusionOk="0">
                  <a:moveTo>
                    <a:pt x="80000" y="0"/>
                  </a:moveTo>
                  <a:cubicBezTo>
                    <a:pt x="0" y="96000"/>
                    <a:pt x="0" y="96000"/>
                    <a:pt x="0" y="96000"/>
                  </a:cubicBezTo>
                  <a:cubicBezTo>
                    <a:pt x="50000" y="120000"/>
                    <a:pt x="50000" y="120000"/>
                    <a:pt x="50000" y="120000"/>
                  </a:cubicBezTo>
                  <a:cubicBezTo>
                    <a:pt x="120000" y="16000"/>
                    <a:pt x="120000" y="16000"/>
                    <a:pt x="120000" y="16000"/>
                  </a:cubicBezTo>
                  <a:cubicBezTo>
                    <a:pt x="110000" y="8000"/>
                    <a:pt x="100000" y="0"/>
                    <a:pt x="80000" y="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43" name="Shape 1143"/>
            <p:cNvSpPr/>
            <p:nvPr/>
          </p:nvSpPr>
          <p:spPr>
            <a:xfrm>
              <a:off x="3348" y="1953"/>
              <a:ext cx="0" cy="0"/>
            </a:xfrm>
            <a:custGeom>
              <a:avLst/>
              <a:gdLst/>
              <a:ahLst/>
              <a:cxnLst/>
              <a:rect l="0" t="0" r="0" b="0"/>
              <a:pathLst>
                <a:path w="120000" h="120000" extrusionOk="0">
                  <a:moveTo>
                    <a:pt x="1538" y="120000"/>
                  </a:moveTo>
                  <a:cubicBezTo>
                    <a:pt x="120000" y="21818"/>
                    <a:pt x="120000" y="21818"/>
                    <a:pt x="120000" y="21818"/>
                  </a:cubicBezTo>
                  <a:cubicBezTo>
                    <a:pt x="118461" y="0"/>
                    <a:pt x="118461" y="0"/>
                    <a:pt x="118461" y="0"/>
                  </a:cubicBezTo>
                  <a:cubicBezTo>
                    <a:pt x="0" y="92727"/>
                    <a:pt x="0" y="92727"/>
                    <a:pt x="0" y="92727"/>
                  </a:cubicBezTo>
                  <a:cubicBezTo>
                    <a:pt x="0" y="103636"/>
                    <a:pt x="1538" y="109090"/>
                    <a:pt x="153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44" name="Shape 1144"/>
            <p:cNvSpPr/>
            <p:nvPr/>
          </p:nvSpPr>
          <p:spPr>
            <a:xfrm>
              <a:off x="2816" y="1995"/>
              <a:ext cx="600" cy="0"/>
            </a:xfrm>
            <a:custGeom>
              <a:avLst/>
              <a:gdLst/>
              <a:ahLst/>
              <a:cxnLst/>
              <a:rect l="0" t="0" r="0" b="0"/>
              <a:pathLst>
                <a:path w="120000" h="120000" extrusionOk="0">
                  <a:moveTo>
                    <a:pt x="119575" y="0"/>
                  </a:moveTo>
                  <a:cubicBezTo>
                    <a:pt x="0" y="111304"/>
                    <a:pt x="0" y="111304"/>
                    <a:pt x="0" y="111304"/>
                  </a:cubicBezTo>
                  <a:cubicBezTo>
                    <a:pt x="848" y="120000"/>
                    <a:pt x="848" y="120000"/>
                    <a:pt x="848" y="120000"/>
                  </a:cubicBezTo>
                  <a:cubicBezTo>
                    <a:pt x="120000" y="6956"/>
                    <a:pt x="120000" y="6956"/>
                    <a:pt x="120000" y="6956"/>
                  </a:cubicBezTo>
                  <a:cubicBezTo>
                    <a:pt x="120000" y="5217"/>
                    <a:pt x="119575" y="1739"/>
                    <a:pt x="119575" y="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45" name="Shape 1145"/>
            <p:cNvSpPr/>
            <p:nvPr/>
          </p:nvSpPr>
          <p:spPr>
            <a:xfrm>
              <a:off x="5398" y="1123"/>
              <a:ext cx="0" cy="0"/>
            </a:xfrm>
            <a:custGeom>
              <a:avLst/>
              <a:gdLst/>
              <a:ahLst/>
              <a:cxnLst/>
              <a:rect l="0" t="0" r="0" b="0"/>
              <a:pathLst>
                <a:path w="120000" h="120000" extrusionOk="0">
                  <a:moveTo>
                    <a:pt x="62222" y="120000"/>
                  </a:moveTo>
                  <a:cubicBezTo>
                    <a:pt x="28888" y="120000"/>
                    <a:pt x="2222" y="95555"/>
                    <a:pt x="0" y="62222"/>
                  </a:cubicBezTo>
                  <a:cubicBezTo>
                    <a:pt x="0" y="28888"/>
                    <a:pt x="24444" y="2222"/>
                    <a:pt x="57777" y="0"/>
                  </a:cubicBezTo>
                  <a:cubicBezTo>
                    <a:pt x="91111" y="0"/>
                    <a:pt x="117777" y="24444"/>
                    <a:pt x="120000" y="57777"/>
                  </a:cubicBezTo>
                  <a:cubicBezTo>
                    <a:pt x="120000" y="91111"/>
                    <a:pt x="95555" y="117777"/>
                    <a:pt x="62222" y="120000"/>
                  </a:cubicBezTo>
                  <a:close/>
                </a:path>
              </a:pathLst>
            </a:custGeom>
            <a:solidFill>
              <a:srgbClr val="00A1D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46"/>
        <p:cNvGrpSpPr/>
        <p:nvPr/>
      </p:nvGrpSpPr>
      <p:grpSpPr>
        <a:xfrm>
          <a:off x="0" y="0"/>
          <a:ext cx="0" cy="0"/>
          <a:chOff x="0" y="0"/>
          <a:chExt cx="0" cy="0"/>
        </a:xfrm>
      </p:grpSpPr>
      <p:sp>
        <p:nvSpPr>
          <p:cNvPr id="1147" name="Shape 1147"/>
          <p:cNvSpPr txBox="1">
            <a:spLocks noGrp="1"/>
          </p:cNvSpPr>
          <p:nvPr>
            <p:ph type="title"/>
          </p:nvPr>
        </p:nvSpPr>
        <p:spPr>
          <a:xfrm>
            <a:off x="457201" y="0"/>
            <a:ext cx="7115700" cy="676800"/>
          </a:xfrm>
          <a:prstGeom prst="rect">
            <a:avLst/>
          </a:prstGeom>
          <a:noFill/>
          <a:ln>
            <a:noFill/>
          </a:ln>
        </p:spPr>
        <p:txBody>
          <a:bodyPr spcFirstLastPara="1" wrap="square" lIns="68575" tIns="68575" rIns="68575" bIns="68575" anchor="ctr" anchorCtr="0"/>
          <a:lstStyle>
            <a:lvl1pPr marL="0" marR="0" lvl="0" indent="0" algn="l" rtl="0">
              <a:lnSpc>
                <a:spcPct val="114285"/>
              </a:lnSpc>
              <a:spcBef>
                <a:spcPts val="0"/>
              </a:spcBef>
              <a:spcAft>
                <a:spcPts val="0"/>
              </a:spcAft>
              <a:buSzPts val="1100"/>
              <a:buNone/>
              <a:defRPr sz="21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sp>
        <p:nvSpPr>
          <p:cNvPr id="1148" name="Shape 1148"/>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000">
                <a:solidFill>
                  <a:srgbClr val="BFBFBF"/>
                </a:solidFill>
                <a:latin typeface="Verdana"/>
                <a:ea typeface="Verdana"/>
                <a:cs typeface="Verdana"/>
                <a:sym typeface="Verdana"/>
              </a:defRPr>
            </a:lvl1pPr>
            <a:lvl2pPr marL="0" marR="0" lvl="1" indent="0" algn="r" rtl="0">
              <a:spcBef>
                <a:spcPts val="0"/>
              </a:spcBef>
              <a:spcAft>
                <a:spcPts val="0"/>
              </a:spcAft>
              <a:buNone/>
              <a:defRPr sz="1000">
                <a:solidFill>
                  <a:srgbClr val="BFBFBF"/>
                </a:solidFill>
                <a:latin typeface="Verdana"/>
                <a:ea typeface="Verdana"/>
                <a:cs typeface="Verdana"/>
                <a:sym typeface="Verdana"/>
              </a:defRPr>
            </a:lvl2pPr>
            <a:lvl3pPr marL="0" marR="0" lvl="2" indent="0" algn="r" rtl="0">
              <a:spcBef>
                <a:spcPts val="0"/>
              </a:spcBef>
              <a:spcAft>
                <a:spcPts val="0"/>
              </a:spcAft>
              <a:buNone/>
              <a:defRPr sz="1000">
                <a:solidFill>
                  <a:srgbClr val="BFBFBF"/>
                </a:solidFill>
                <a:latin typeface="Verdana"/>
                <a:ea typeface="Verdana"/>
                <a:cs typeface="Verdana"/>
                <a:sym typeface="Verdana"/>
              </a:defRPr>
            </a:lvl3pPr>
            <a:lvl4pPr marL="0" marR="0" lvl="3" indent="0" algn="r" rtl="0">
              <a:spcBef>
                <a:spcPts val="0"/>
              </a:spcBef>
              <a:spcAft>
                <a:spcPts val="0"/>
              </a:spcAft>
              <a:buNone/>
              <a:defRPr sz="1000">
                <a:solidFill>
                  <a:srgbClr val="BFBFBF"/>
                </a:solidFill>
                <a:latin typeface="Verdana"/>
                <a:ea typeface="Verdana"/>
                <a:cs typeface="Verdana"/>
                <a:sym typeface="Verdana"/>
              </a:defRPr>
            </a:lvl4pPr>
            <a:lvl5pPr marL="0" marR="0" lvl="4" indent="0" algn="r" rtl="0">
              <a:spcBef>
                <a:spcPts val="0"/>
              </a:spcBef>
              <a:spcAft>
                <a:spcPts val="0"/>
              </a:spcAft>
              <a:buNone/>
              <a:defRPr sz="1000">
                <a:solidFill>
                  <a:srgbClr val="BFBFBF"/>
                </a:solidFill>
                <a:latin typeface="Verdana"/>
                <a:ea typeface="Verdana"/>
                <a:cs typeface="Verdana"/>
                <a:sym typeface="Verdana"/>
              </a:defRPr>
            </a:lvl5pPr>
            <a:lvl6pPr marL="0" marR="0" lvl="5" indent="0" algn="r" rtl="0">
              <a:spcBef>
                <a:spcPts val="0"/>
              </a:spcBef>
              <a:spcAft>
                <a:spcPts val="0"/>
              </a:spcAft>
              <a:buNone/>
              <a:defRPr sz="1000">
                <a:solidFill>
                  <a:srgbClr val="BFBFBF"/>
                </a:solidFill>
                <a:latin typeface="Verdana"/>
                <a:ea typeface="Verdana"/>
                <a:cs typeface="Verdana"/>
                <a:sym typeface="Verdana"/>
              </a:defRPr>
            </a:lvl6pPr>
            <a:lvl7pPr marL="0" marR="0" lvl="6" indent="0" algn="r" rtl="0">
              <a:spcBef>
                <a:spcPts val="0"/>
              </a:spcBef>
              <a:spcAft>
                <a:spcPts val="0"/>
              </a:spcAft>
              <a:buNone/>
              <a:defRPr sz="1000">
                <a:solidFill>
                  <a:srgbClr val="BFBFBF"/>
                </a:solidFill>
                <a:latin typeface="Verdana"/>
                <a:ea typeface="Verdana"/>
                <a:cs typeface="Verdana"/>
                <a:sym typeface="Verdana"/>
              </a:defRPr>
            </a:lvl7pPr>
            <a:lvl8pPr marL="0" marR="0" lvl="7" indent="0" algn="r" rtl="0">
              <a:spcBef>
                <a:spcPts val="0"/>
              </a:spcBef>
              <a:spcAft>
                <a:spcPts val="0"/>
              </a:spcAft>
              <a:buNone/>
              <a:defRPr sz="1000">
                <a:solidFill>
                  <a:srgbClr val="BFBFBF"/>
                </a:solidFill>
                <a:latin typeface="Verdana"/>
                <a:ea typeface="Verdana"/>
                <a:cs typeface="Verdana"/>
                <a:sym typeface="Verdana"/>
              </a:defRPr>
            </a:lvl8pPr>
            <a:lvl9pPr marL="0" marR="0" lvl="8" indent="0" algn="r" rtl="0">
              <a:spcBef>
                <a:spcPts val="0"/>
              </a:spcBef>
              <a:spcAft>
                <a:spcPts val="0"/>
              </a:spcAft>
              <a:buNone/>
              <a:defRPr sz="1000">
                <a:solidFill>
                  <a:srgbClr val="BFBFB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14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50"/>
        <p:cNvGrpSpPr/>
        <p:nvPr/>
      </p:nvGrpSpPr>
      <p:grpSpPr>
        <a:xfrm>
          <a:off x="0" y="0"/>
          <a:ext cx="0" cy="0"/>
          <a:chOff x="0" y="0"/>
          <a:chExt cx="0" cy="0"/>
        </a:xfrm>
      </p:grpSpPr>
      <p:sp>
        <p:nvSpPr>
          <p:cNvPr id="1151" name="Shape 1151"/>
          <p:cNvSpPr txBox="1">
            <a:spLocks noGrp="1"/>
          </p:cNvSpPr>
          <p:nvPr>
            <p:ph type="ctrTitle"/>
          </p:nvPr>
        </p:nvSpPr>
        <p:spPr>
          <a:xfrm>
            <a:off x="311708" y="744575"/>
            <a:ext cx="8520600" cy="2052600"/>
          </a:xfrm>
          <a:prstGeom prst="rect">
            <a:avLst/>
          </a:prstGeom>
        </p:spPr>
        <p:txBody>
          <a:bodyPr spcFirstLastPara="1" wrap="square" lIns="68575" tIns="68575" rIns="68575" bIns="6857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52" name="Shape 1152"/>
          <p:cNvSpPr txBox="1">
            <a:spLocks noGrp="1"/>
          </p:cNvSpPr>
          <p:nvPr>
            <p:ph type="subTitle" idx="1"/>
          </p:nvPr>
        </p:nvSpPr>
        <p:spPr>
          <a:xfrm>
            <a:off x="311700" y="2834125"/>
            <a:ext cx="8520600" cy="792600"/>
          </a:xfrm>
          <a:prstGeom prst="rect">
            <a:avLst/>
          </a:prstGeom>
        </p:spPr>
        <p:txBody>
          <a:bodyPr spcFirstLastPara="1" wrap="square" lIns="68575" tIns="68575" rIns="68575" bIns="68575" anchor="t" anchorCtr="0"/>
          <a:lstStyle>
            <a:lvl1pPr lvl="0" algn="ctr" rtl="0">
              <a:lnSpc>
                <a:spcPct val="100000"/>
              </a:lnSpc>
              <a:spcBef>
                <a:spcPts val="900"/>
              </a:spcBef>
              <a:spcAft>
                <a:spcPts val="0"/>
              </a:spcAft>
              <a:buSzPts val="2800"/>
              <a:buNone/>
              <a:defRPr sz="2800"/>
            </a:lvl1pPr>
            <a:lvl2pPr lvl="1" algn="ctr" rtl="0">
              <a:lnSpc>
                <a:spcPct val="100000"/>
              </a:lnSpc>
              <a:spcBef>
                <a:spcPts val="5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1153" name="Shape 1153"/>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hank You blue">
  <p:cSld name="Thank You blue">
    <p:bg>
      <p:bgPr>
        <a:solidFill>
          <a:schemeClr val="lt2"/>
        </a:solidFill>
        <a:effectLst/>
      </p:bgPr>
    </p:bg>
    <p:spTree>
      <p:nvGrpSpPr>
        <p:cNvPr id="1" name="Shape 87"/>
        <p:cNvGrpSpPr/>
        <p:nvPr/>
      </p:nvGrpSpPr>
      <p:grpSpPr>
        <a:xfrm>
          <a:off x="0" y="0"/>
          <a:ext cx="0" cy="0"/>
          <a:chOff x="0" y="0"/>
          <a:chExt cx="0" cy="0"/>
        </a:xfrm>
      </p:grpSpPr>
      <p:sp>
        <p:nvSpPr>
          <p:cNvPr id="88" name="Shape 88"/>
          <p:cNvSpPr/>
          <p:nvPr/>
        </p:nvSpPr>
        <p:spPr>
          <a:xfrm>
            <a:off x="3964088" y="1581172"/>
            <a:ext cx="1195500" cy="1195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Shape 89"/>
          <p:cNvSpPr txBox="1">
            <a:spLocks noGrp="1"/>
          </p:cNvSpPr>
          <p:nvPr>
            <p:ph type="title"/>
          </p:nvPr>
        </p:nvSpPr>
        <p:spPr>
          <a:xfrm>
            <a:off x="457201" y="3634763"/>
            <a:ext cx="8221800" cy="1005600"/>
          </a:xfrm>
          <a:prstGeom prst="rect">
            <a:avLst/>
          </a:prstGeom>
          <a:noFill/>
          <a:ln>
            <a:noFill/>
          </a:ln>
        </p:spPr>
        <p:txBody>
          <a:bodyPr spcFirstLastPara="1" wrap="square" lIns="68575" tIns="68575" rIns="68575" bIns="68575" anchor="ctr" anchorCtr="0"/>
          <a:lstStyle>
            <a:lvl1pPr marL="0" marR="0" lvl="0" indent="0" algn="ctr" rtl="0">
              <a:lnSpc>
                <a:spcPct val="60377"/>
              </a:lnSpc>
              <a:spcBef>
                <a:spcPts val="0"/>
              </a:spcBef>
              <a:spcAft>
                <a:spcPts val="0"/>
              </a:spcAft>
              <a:buSzPts val="1100"/>
              <a:buNone/>
              <a:defRPr sz="40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grpSp>
        <p:nvGrpSpPr>
          <p:cNvPr id="90" name="Shape 90"/>
          <p:cNvGrpSpPr/>
          <p:nvPr/>
        </p:nvGrpSpPr>
        <p:grpSpPr>
          <a:xfrm>
            <a:off x="-824467" y="-2381"/>
            <a:ext cx="10724371" cy="4051697"/>
            <a:chOff x="-706" y="-2"/>
            <a:chExt cx="9005" cy="3403"/>
          </a:xfrm>
        </p:grpSpPr>
        <p:sp>
          <p:nvSpPr>
            <p:cNvPr id="91" name="Shape 91"/>
            <p:cNvSpPr/>
            <p:nvPr/>
          </p:nvSpPr>
          <p:spPr>
            <a:xfrm>
              <a:off x="-706" y="0"/>
              <a:ext cx="9000" cy="3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92" name="Shape 92"/>
            <p:cNvGrpSpPr/>
            <p:nvPr/>
          </p:nvGrpSpPr>
          <p:grpSpPr>
            <a:xfrm>
              <a:off x="-704" y="-2"/>
              <a:ext cx="8623" cy="3403"/>
              <a:chOff x="-704" y="-2"/>
              <a:chExt cx="8623" cy="3403"/>
            </a:xfrm>
          </p:grpSpPr>
          <p:sp>
            <p:nvSpPr>
              <p:cNvPr id="93" name="Shape 93"/>
              <p:cNvSpPr/>
              <p:nvPr/>
            </p:nvSpPr>
            <p:spPr>
              <a:xfrm>
                <a:off x="3835" y="1180"/>
                <a:ext cx="600" cy="300"/>
              </a:xfrm>
              <a:custGeom>
                <a:avLst/>
                <a:gdLst/>
                <a:ahLst/>
                <a:cxnLst/>
                <a:rect l="0" t="0" r="0" b="0"/>
                <a:pathLst>
                  <a:path w="120000" h="120000" extrusionOk="0">
                    <a:moveTo>
                      <a:pt x="107682" y="120000"/>
                    </a:moveTo>
                    <a:cubicBezTo>
                      <a:pt x="107284" y="118730"/>
                      <a:pt x="107284" y="118730"/>
                      <a:pt x="107284" y="118730"/>
                    </a:cubicBezTo>
                    <a:cubicBezTo>
                      <a:pt x="84238" y="59682"/>
                      <a:pt x="44503" y="23492"/>
                      <a:pt x="794" y="22857"/>
                    </a:cubicBezTo>
                    <a:cubicBezTo>
                      <a:pt x="0" y="22857"/>
                      <a:pt x="0" y="22857"/>
                      <a:pt x="0" y="22857"/>
                    </a:cubicBezTo>
                    <a:cubicBezTo>
                      <a:pt x="0" y="0"/>
                      <a:pt x="0" y="0"/>
                      <a:pt x="0" y="0"/>
                    </a:cubicBezTo>
                    <a:cubicBezTo>
                      <a:pt x="794" y="0"/>
                      <a:pt x="794" y="0"/>
                      <a:pt x="794" y="0"/>
                    </a:cubicBezTo>
                    <a:cubicBezTo>
                      <a:pt x="49668" y="634"/>
                      <a:pt x="94172" y="40000"/>
                      <a:pt x="119602" y="106666"/>
                    </a:cubicBezTo>
                    <a:cubicBezTo>
                      <a:pt x="120000" y="107301"/>
                      <a:pt x="120000" y="107301"/>
                      <a:pt x="120000" y="107301"/>
                    </a:cubicBezTo>
                    <a:lnTo>
                      <a:pt x="107682" y="120000"/>
                    </a:lnTo>
                    <a:close/>
                    <a:moveTo>
                      <a:pt x="1589" y="20952"/>
                    </a:moveTo>
                    <a:cubicBezTo>
                      <a:pt x="44900" y="21587"/>
                      <a:pt x="85033" y="57777"/>
                      <a:pt x="108079" y="116825"/>
                    </a:cubicBezTo>
                    <a:cubicBezTo>
                      <a:pt x="118013" y="106666"/>
                      <a:pt x="118013" y="106666"/>
                      <a:pt x="118013" y="106666"/>
                    </a:cubicBezTo>
                    <a:cubicBezTo>
                      <a:pt x="92582" y="41904"/>
                      <a:pt x="49271" y="3174"/>
                      <a:pt x="1589" y="1904"/>
                    </a:cubicBezTo>
                    <a:lnTo>
                      <a:pt x="1589" y="20952"/>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4" name="Shape 94"/>
              <p:cNvSpPr/>
              <p:nvPr/>
            </p:nvSpPr>
            <p:spPr>
              <a:xfrm>
                <a:off x="3348" y="1289"/>
                <a:ext cx="900" cy="900"/>
              </a:xfrm>
              <a:custGeom>
                <a:avLst/>
                <a:gdLst/>
                <a:ahLst/>
                <a:cxnLst/>
                <a:rect l="0" t="0" r="0" b="0"/>
                <a:pathLst>
                  <a:path w="120000" h="120000" extrusionOk="0">
                    <a:moveTo>
                      <a:pt x="60000" y="120000"/>
                    </a:moveTo>
                    <a:cubicBezTo>
                      <a:pt x="60000" y="120000"/>
                      <a:pt x="59792" y="119791"/>
                      <a:pt x="59792" y="119791"/>
                    </a:cubicBezTo>
                    <a:cubicBezTo>
                      <a:pt x="59792" y="119583"/>
                      <a:pt x="59792" y="119375"/>
                      <a:pt x="60000" y="119375"/>
                    </a:cubicBezTo>
                    <a:cubicBezTo>
                      <a:pt x="60000" y="119375"/>
                      <a:pt x="60000" y="119375"/>
                      <a:pt x="60000" y="119375"/>
                    </a:cubicBezTo>
                    <a:cubicBezTo>
                      <a:pt x="61038" y="119375"/>
                      <a:pt x="61868" y="119375"/>
                      <a:pt x="62906" y="119375"/>
                    </a:cubicBezTo>
                    <a:cubicBezTo>
                      <a:pt x="63114" y="119375"/>
                      <a:pt x="63114" y="119583"/>
                      <a:pt x="63114" y="119583"/>
                    </a:cubicBezTo>
                    <a:cubicBezTo>
                      <a:pt x="63114" y="119791"/>
                      <a:pt x="63114" y="119791"/>
                      <a:pt x="62906" y="119791"/>
                    </a:cubicBezTo>
                    <a:cubicBezTo>
                      <a:pt x="62076" y="120000"/>
                      <a:pt x="61038" y="120000"/>
                      <a:pt x="60000" y="120000"/>
                    </a:cubicBezTo>
                    <a:close/>
                    <a:moveTo>
                      <a:pt x="57923" y="120000"/>
                    </a:moveTo>
                    <a:cubicBezTo>
                      <a:pt x="57923" y="120000"/>
                      <a:pt x="57923" y="120000"/>
                      <a:pt x="57923" y="120000"/>
                    </a:cubicBezTo>
                    <a:cubicBezTo>
                      <a:pt x="57093" y="119791"/>
                      <a:pt x="56055" y="119791"/>
                      <a:pt x="55017" y="119791"/>
                    </a:cubicBezTo>
                    <a:cubicBezTo>
                      <a:pt x="54809" y="119791"/>
                      <a:pt x="54809" y="119583"/>
                      <a:pt x="54809" y="119583"/>
                    </a:cubicBezTo>
                    <a:cubicBezTo>
                      <a:pt x="54809" y="119375"/>
                      <a:pt x="55017" y="119166"/>
                      <a:pt x="55017" y="119166"/>
                    </a:cubicBezTo>
                    <a:cubicBezTo>
                      <a:pt x="56055" y="119375"/>
                      <a:pt x="57093" y="119375"/>
                      <a:pt x="58131" y="119375"/>
                    </a:cubicBezTo>
                    <a:cubicBezTo>
                      <a:pt x="58131" y="119375"/>
                      <a:pt x="58339" y="119583"/>
                      <a:pt x="58339" y="119583"/>
                    </a:cubicBezTo>
                    <a:cubicBezTo>
                      <a:pt x="58339" y="119791"/>
                      <a:pt x="58131" y="120000"/>
                      <a:pt x="57923" y="120000"/>
                    </a:cubicBezTo>
                    <a:close/>
                    <a:moveTo>
                      <a:pt x="64982" y="119791"/>
                    </a:moveTo>
                    <a:cubicBezTo>
                      <a:pt x="64775" y="119791"/>
                      <a:pt x="64775" y="119583"/>
                      <a:pt x="64567" y="119583"/>
                    </a:cubicBezTo>
                    <a:cubicBezTo>
                      <a:pt x="64567" y="119375"/>
                      <a:pt x="64775" y="119375"/>
                      <a:pt x="64982" y="119166"/>
                    </a:cubicBezTo>
                    <a:cubicBezTo>
                      <a:pt x="65813" y="119166"/>
                      <a:pt x="66851" y="119166"/>
                      <a:pt x="67889" y="118958"/>
                    </a:cubicBezTo>
                    <a:cubicBezTo>
                      <a:pt x="67889" y="118958"/>
                      <a:pt x="68096" y="118958"/>
                      <a:pt x="68096" y="119166"/>
                    </a:cubicBezTo>
                    <a:cubicBezTo>
                      <a:pt x="68096" y="119375"/>
                      <a:pt x="68096" y="119375"/>
                      <a:pt x="67889" y="119375"/>
                    </a:cubicBezTo>
                    <a:cubicBezTo>
                      <a:pt x="66851" y="119583"/>
                      <a:pt x="66020" y="119583"/>
                      <a:pt x="64982" y="119791"/>
                    </a:cubicBezTo>
                    <a:cubicBezTo>
                      <a:pt x="64982" y="119791"/>
                      <a:pt x="64982" y="119791"/>
                      <a:pt x="64982" y="119791"/>
                    </a:cubicBezTo>
                    <a:close/>
                    <a:moveTo>
                      <a:pt x="53148" y="119583"/>
                    </a:moveTo>
                    <a:cubicBezTo>
                      <a:pt x="53148" y="119583"/>
                      <a:pt x="53148" y="119583"/>
                      <a:pt x="53148" y="119583"/>
                    </a:cubicBezTo>
                    <a:cubicBezTo>
                      <a:pt x="52110" y="119375"/>
                      <a:pt x="51072" y="119375"/>
                      <a:pt x="50034" y="119166"/>
                    </a:cubicBezTo>
                    <a:cubicBezTo>
                      <a:pt x="50034" y="119166"/>
                      <a:pt x="49826" y="118958"/>
                      <a:pt x="50034" y="118958"/>
                    </a:cubicBezTo>
                    <a:cubicBezTo>
                      <a:pt x="50034" y="118750"/>
                      <a:pt x="50034" y="118541"/>
                      <a:pt x="50242" y="118750"/>
                    </a:cubicBezTo>
                    <a:cubicBezTo>
                      <a:pt x="51280" y="118750"/>
                      <a:pt x="52110" y="118958"/>
                      <a:pt x="53148" y="119166"/>
                    </a:cubicBezTo>
                    <a:cubicBezTo>
                      <a:pt x="53356" y="119166"/>
                      <a:pt x="53356" y="119166"/>
                      <a:pt x="53356" y="119375"/>
                    </a:cubicBezTo>
                    <a:cubicBezTo>
                      <a:pt x="53356" y="119375"/>
                      <a:pt x="53148" y="119583"/>
                      <a:pt x="53148" y="119583"/>
                    </a:cubicBezTo>
                    <a:close/>
                    <a:moveTo>
                      <a:pt x="69757" y="119166"/>
                    </a:moveTo>
                    <a:cubicBezTo>
                      <a:pt x="69757" y="119166"/>
                      <a:pt x="69550" y="119166"/>
                      <a:pt x="69550" y="118958"/>
                    </a:cubicBezTo>
                    <a:cubicBezTo>
                      <a:pt x="69550" y="118750"/>
                      <a:pt x="69550" y="118750"/>
                      <a:pt x="69757" y="118750"/>
                    </a:cubicBezTo>
                    <a:cubicBezTo>
                      <a:pt x="70795" y="118541"/>
                      <a:pt x="71626" y="118333"/>
                      <a:pt x="72664" y="118125"/>
                    </a:cubicBezTo>
                    <a:cubicBezTo>
                      <a:pt x="72871" y="118125"/>
                      <a:pt x="72871" y="118125"/>
                      <a:pt x="72871" y="118333"/>
                    </a:cubicBezTo>
                    <a:cubicBezTo>
                      <a:pt x="73079" y="118541"/>
                      <a:pt x="72871" y="118541"/>
                      <a:pt x="72664" y="118541"/>
                    </a:cubicBezTo>
                    <a:cubicBezTo>
                      <a:pt x="71833" y="118750"/>
                      <a:pt x="70795" y="118958"/>
                      <a:pt x="69757" y="119166"/>
                    </a:cubicBezTo>
                    <a:cubicBezTo>
                      <a:pt x="69757" y="119166"/>
                      <a:pt x="69757" y="119166"/>
                      <a:pt x="69757" y="119166"/>
                    </a:cubicBezTo>
                    <a:close/>
                    <a:moveTo>
                      <a:pt x="48166" y="118750"/>
                    </a:moveTo>
                    <a:cubicBezTo>
                      <a:pt x="48166" y="118750"/>
                      <a:pt x="48166" y="118750"/>
                      <a:pt x="48166" y="118750"/>
                    </a:cubicBezTo>
                    <a:cubicBezTo>
                      <a:pt x="47128" y="118541"/>
                      <a:pt x="46297" y="118333"/>
                      <a:pt x="45259" y="118125"/>
                    </a:cubicBezTo>
                    <a:cubicBezTo>
                      <a:pt x="45259" y="118125"/>
                      <a:pt x="45051" y="117916"/>
                      <a:pt x="45051" y="117916"/>
                    </a:cubicBezTo>
                    <a:cubicBezTo>
                      <a:pt x="45051" y="117708"/>
                      <a:pt x="45259" y="117708"/>
                      <a:pt x="45467" y="117708"/>
                    </a:cubicBezTo>
                    <a:cubicBezTo>
                      <a:pt x="46297" y="117916"/>
                      <a:pt x="47335" y="118125"/>
                      <a:pt x="48373" y="118333"/>
                    </a:cubicBezTo>
                    <a:cubicBezTo>
                      <a:pt x="48373" y="118333"/>
                      <a:pt x="48581" y="118541"/>
                      <a:pt x="48581" y="118541"/>
                    </a:cubicBezTo>
                    <a:cubicBezTo>
                      <a:pt x="48373" y="118750"/>
                      <a:pt x="48373" y="118750"/>
                      <a:pt x="48166" y="118750"/>
                    </a:cubicBezTo>
                    <a:close/>
                    <a:moveTo>
                      <a:pt x="74532" y="118125"/>
                    </a:moveTo>
                    <a:cubicBezTo>
                      <a:pt x="74532" y="118125"/>
                      <a:pt x="74325" y="118125"/>
                      <a:pt x="74325" y="117916"/>
                    </a:cubicBezTo>
                    <a:cubicBezTo>
                      <a:pt x="74325" y="117916"/>
                      <a:pt x="74532" y="117708"/>
                      <a:pt x="74532" y="117708"/>
                    </a:cubicBezTo>
                    <a:cubicBezTo>
                      <a:pt x="75570" y="117500"/>
                      <a:pt x="76401" y="117083"/>
                      <a:pt x="77439" y="116875"/>
                    </a:cubicBezTo>
                    <a:cubicBezTo>
                      <a:pt x="77647" y="116875"/>
                      <a:pt x="77647" y="116875"/>
                      <a:pt x="77647" y="117083"/>
                    </a:cubicBezTo>
                    <a:cubicBezTo>
                      <a:pt x="77854" y="117083"/>
                      <a:pt x="77647" y="117291"/>
                      <a:pt x="77647" y="117291"/>
                    </a:cubicBezTo>
                    <a:cubicBezTo>
                      <a:pt x="76608" y="117708"/>
                      <a:pt x="75570" y="117916"/>
                      <a:pt x="74740" y="118125"/>
                    </a:cubicBezTo>
                    <a:cubicBezTo>
                      <a:pt x="74740" y="118125"/>
                      <a:pt x="74740" y="118125"/>
                      <a:pt x="74532" y="118125"/>
                    </a:cubicBezTo>
                    <a:close/>
                    <a:moveTo>
                      <a:pt x="43391" y="117708"/>
                    </a:moveTo>
                    <a:cubicBezTo>
                      <a:pt x="43391" y="117708"/>
                      <a:pt x="43391" y="117708"/>
                      <a:pt x="43391" y="117708"/>
                    </a:cubicBezTo>
                    <a:cubicBezTo>
                      <a:pt x="42352" y="117291"/>
                      <a:pt x="41522" y="117083"/>
                      <a:pt x="40484" y="116666"/>
                    </a:cubicBezTo>
                    <a:cubicBezTo>
                      <a:pt x="40484" y="116666"/>
                      <a:pt x="40276" y="116458"/>
                      <a:pt x="40484" y="116458"/>
                    </a:cubicBezTo>
                    <a:cubicBezTo>
                      <a:pt x="40484" y="116250"/>
                      <a:pt x="40484" y="116250"/>
                      <a:pt x="40692" y="116250"/>
                    </a:cubicBezTo>
                    <a:cubicBezTo>
                      <a:pt x="41730" y="116666"/>
                      <a:pt x="42560" y="116875"/>
                      <a:pt x="43598" y="117083"/>
                    </a:cubicBezTo>
                    <a:cubicBezTo>
                      <a:pt x="43598" y="117083"/>
                      <a:pt x="43806" y="117291"/>
                      <a:pt x="43598" y="117500"/>
                    </a:cubicBezTo>
                    <a:cubicBezTo>
                      <a:pt x="43598" y="117500"/>
                      <a:pt x="43598" y="117708"/>
                      <a:pt x="43391" y="117708"/>
                    </a:cubicBezTo>
                    <a:close/>
                    <a:moveTo>
                      <a:pt x="79307" y="116666"/>
                    </a:moveTo>
                    <a:cubicBezTo>
                      <a:pt x="79307" y="116666"/>
                      <a:pt x="79100" y="116666"/>
                      <a:pt x="79100" y="116666"/>
                    </a:cubicBezTo>
                    <a:cubicBezTo>
                      <a:pt x="79100" y="116458"/>
                      <a:pt x="79100" y="116250"/>
                      <a:pt x="79307" y="116250"/>
                    </a:cubicBezTo>
                    <a:cubicBezTo>
                      <a:pt x="80138" y="116041"/>
                      <a:pt x="81176" y="115625"/>
                      <a:pt x="82006" y="115208"/>
                    </a:cubicBezTo>
                    <a:cubicBezTo>
                      <a:pt x="82214" y="115208"/>
                      <a:pt x="82422" y="115208"/>
                      <a:pt x="82422" y="115416"/>
                    </a:cubicBezTo>
                    <a:cubicBezTo>
                      <a:pt x="82422" y="115416"/>
                      <a:pt x="82422" y="115625"/>
                      <a:pt x="82214" y="115625"/>
                    </a:cubicBezTo>
                    <a:cubicBezTo>
                      <a:pt x="81384" y="116041"/>
                      <a:pt x="80346" y="116458"/>
                      <a:pt x="79515" y="116666"/>
                    </a:cubicBezTo>
                    <a:cubicBezTo>
                      <a:pt x="79515" y="116666"/>
                      <a:pt x="79307" y="116666"/>
                      <a:pt x="79307" y="116666"/>
                    </a:cubicBezTo>
                    <a:close/>
                    <a:moveTo>
                      <a:pt x="38823" y="116041"/>
                    </a:moveTo>
                    <a:cubicBezTo>
                      <a:pt x="38823" y="116041"/>
                      <a:pt x="38615" y="116041"/>
                      <a:pt x="38615" y="116041"/>
                    </a:cubicBezTo>
                    <a:cubicBezTo>
                      <a:pt x="37785" y="115625"/>
                      <a:pt x="36747" y="115208"/>
                      <a:pt x="35916" y="115000"/>
                    </a:cubicBezTo>
                    <a:cubicBezTo>
                      <a:pt x="35916" y="114791"/>
                      <a:pt x="35709" y="114791"/>
                      <a:pt x="35916" y="114583"/>
                    </a:cubicBezTo>
                    <a:cubicBezTo>
                      <a:pt x="35916" y="114375"/>
                      <a:pt x="35916" y="114375"/>
                      <a:pt x="36124" y="114375"/>
                    </a:cubicBezTo>
                    <a:cubicBezTo>
                      <a:pt x="36955" y="114791"/>
                      <a:pt x="37993" y="115208"/>
                      <a:pt x="38823" y="115625"/>
                    </a:cubicBezTo>
                    <a:cubicBezTo>
                      <a:pt x="39031" y="115625"/>
                      <a:pt x="39031" y="115833"/>
                      <a:pt x="39031" y="115833"/>
                    </a:cubicBezTo>
                    <a:cubicBezTo>
                      <a:pt x="39031" y="116041"/>
                      <a:pt x="38823" y="116041"/>
                      <a:pt x="38823" y="116041"/>
                    </a:cubicBezTo>
                    <a:close/>
                    <a:moveTo>
                      <a:pt x="83875" y="115000"/>
                    </a:moveTo>
                    <a:cubicBezTo>
                      <a:pt x="83875" y="115000"/>
                      <a:pt x="83875" y="115000"/>
                      <a:pt x="83667" y="114791"/>
                    </a:cubicBezTo>
                    <a:cubicBezTo>
                      <a:pt x="83667" y="114791"/>
                      <a:pt x="83667" y="114583"/>
                      <a:pt x="83875" y="114583"/>
                    </a:cubicBezTo>
                    <a:cubicBezTo>
                      <a:pt x="84705" y="114166"/>
                      <a:pt x="85743" y="113750"/>
                      <a:pt x="86574" y="113333"/>
                    </a:cubicBezTo>
                    <a:cubicBezTo>
                      <a:pt x="86574" y="113125"/>
                      <a:pt x="86782" y="113125"/>
                      <a:pt x="86782" y="113333"/>
                    </a:cubicBezTo>
                    <a:cubicBezTo>
                      <a:pt x="86989" y="113541"/>
                      <a:pt x="86989" y="113541"/>
                      <a:pt x="86782" y="113750"/>
                    </a:cubicBezTo>
                    <a:cubicBezTo>
                      <a:pt x="85951" y="114166"/>
                      <a:pt x="84913" y="114583"/>
                      <a:pt x="84083" y="115000"/>
                    </a:cubicBezTo>
                    <a:cubicBezTo>
                      <a:pt x="84083" y="115000"/>
                      <a:pt x="84083" y="115000"/>
                      <a:pt x="83875" y="115000"/>
                    </a:cubicBezTo>
                    <a:close/>
                    <a:moveTo>
                      <a:pt x="34256" y="114166"/>
                    </a:moveTo>
                    <a:cubicBezTo>
                      <a:pt x="34256" y="114166"/>
                      <a:pt x="34256" y="114166"/>
                      <a:pt x="34048" y="114166"/>
                    </a:cubicBezTo>
                    <a:cubicBezTo>
                      <a:pt x="33217" y="113750"/>
                      <a:pt x="32387" y="113125"/>
                      <a:pt x="31557" y="112708"/>
                    </a:cubicBezTo>
                    <a:cubicBezTo>
                      <a:pt x="31349" y="112708"/>
                      <a:pt x="31349" y="112500"/>
                      <a:pt x="31349" y="112500"/>
                    </a:cubicBezTo>
                    <a:cubicBezTo>
                      <a:pt x="31557" y="112291"/>
                      <a:pt x="31557" y="112291"/>
                      <a:pt x="31764" y="112291"/>
                    </a:cubicBezTo>
                    <a:cubicBezTo>
                      <a:pt x="32595" y="112708"/>
                      <a:pt x="33425" y="113125"/>
                      <a:pt x="34463" y="113541"/>
                    </a:cubicBezTo>
                    <a:cubicBezTo>
                      <a:pt x="34463" y="113750"/>
                      <a:pt x="34463" y="113750"/>
                      <a:pt x="34463" y="113958"/>
                    </a:cubicBezTo>
                    <a:cubicBezTo>
                      <a:pt x="34463" y="113958"/>
                      <a:pt x="34256" y="114166"/>
                      <a:pt x="34256" y="114166"/>
                    </a:cubicBezTo>
                    <a:close/>
                    <a:moveTo>
                      <a:pt x="88442" y="112708"/>
                    </a:moveTo>
                    <a:cubicBezTo>
                      <a:pt x="88235" y="112708"/>
                      <a:pt x="88235" y="112708"/>
                      <a:pt x="88235" y="112708"/>
                    </a:cubicBezTo>
                    <a:cubicBezTo>
                      <a:pt x="88235" y="112500"/>
                      <a:pt x="88235" y="112500"/>
                      <a:pt x="88235" y="112291"/>
                    </a:cubicBezTo>
                    <a:cubicBezTo>
                      <a:pt x="89065" y="111875"/>
                      <a:pt x="90103" y="111458"/>
                      <a:pt x="90934" y="110833"/>
                    </a:cubicBezTo>
                    <a:cubicBezTo>
                      <a:pt x="90934" y="110833"/>
                      <a:pt x="91141" y="110833"/>
                      <a:pt x="91141" y="111041"/>
                    </a:cubicBezTo>
                    <a:cubicBezTo>
                      <a:pt x="91349" y="111041"/>
                      <a:pt x="91141" y="111250"/>
                      <a:pt x="91141" y="111250"/>
                    </a:cubicBezTo>
                    <a:cubicBezTo>
                      <a:pt x="90311" y="111875"/>
                      <a:pt x="89480" y="112291"/>
                      <a:pt x="88442" y="112708"/>
                    </a:cubicBezTo>
                    <a:cubicBezTo>
                      <a:pt x="88442" y="112708"/>
                      <a:pt x="88442" y="112708"/>
                      <a:pt x="88442" y="112708"/>
                    </a:cubicBezTo>
                    <a:close/>
                    <a:moveTo>
                      <a:pt x="29896" y="111875"/>
                    </a:moveTo>
                    <a:cubicBezTo>
                      <a:pt x="29896" y="111875"/>
                      <a:pt x="29896" y="111875"/>
                      <a:pt x="29688" y="111666"/>
                    </a:cubicBezTo>
                    <a:cubicBezTo>
                      <a:pt x="28858" y="111250"/>
                      <a:pt x="28027" y="110833"/>
                      <a:pt x="27197" y="110208"/>
                    </a:cubicBezTo>
                    <a:cubicBezTo>
                      <a:pt x="27197" y="110208"/>
                      <a:pt x="27197" y="110000"/>
                      <a:pt x="27197" y="109791"/>
                    </a:cubicBezTo>
                    <a:cubicBezTo>
                      <a:pt x="27197" y="109791"/>
                      <a:pt x="27404" y="109791"/>
                      <a:pt x="27612" y="109791"/>
                    </a:cubicBezTo>
                    <a:cubicBezTo>
                      <a:pt x="28442" y="110416"/>
                      <a:pt x="29273" y="110833"/>
                      <a:pt x="30103" y="111250"/>
                    </a:cubicBezTo>
                    <a:cubicBezTo>
                      <a:pt x="30103" y="111458"/>
                      <a:pt x="30103" y="111458"/>
                      <a:pt x="30103" y="111666"/>
                    </a:cubicBezTo>
                    <a:cubicBezTo>
                      <a:pt x="30103" y="111666"/>
                      <a:pt x="29896" y="111875"/>
                      <a:pt x="29896" y="111875"/>
                    </a:cubicBezTo>
                    <a:close/>
                    <a:moveTo>
                      <a:pt x="92595" y="110208"/>
                    </a:moveTo>
                    <a:cubicBezTo>
                      <a:pt x="92595" y="110208"/>
                      <a:pt x="92595" y="110208"/>
                      <a:pt x="92387" y="110208"/>
                    </a:cubicBezTo>
                    <a:cubicBezTo>
                      <a:pt x="92387" y="110000"/>
                      <a:pt x="92387" y="109791"/>
                      <a:pt x="92595" y="109791"/>
                    </a:cubicBezTo>
                    <a:cubicBezTo>
                      <a:pt x="93425" y="109375"/>
                      <a:pt x="94256" y="108750"/>
                      <a:pt x="94878" y="108125"/>
                    </a:cubicBezTo>
                    <a:cubicBezTo>
                      <a:pt x="95086" y="108125"/>
                      <a:pt x="95294" y="108125"/>
                      <a:pt x="95294" y="108125"/>
                    </a:cubicBezTo>
                    <a:cubicBezTo>
                      <a:pt x="95294" y="108333"/>
                      <a:pt x="95294" y="108541"/>
                      <a:pt x="95294" y="108541"/>
                    </a:cubicBezTo>
                    <a:cubicBezTo>
                      <a:pt x="94463" y="109166"/>
                      <a:pt x="93633" y="109791"/>
                      <a:pt x="92802" y="110208"/>
                    </a:cubicBezTo>
                    <a:cubicBezTo>
                      <a:pt x="92802" y="110208"/>
                      <a:pt x="92802" y="110208"/>
                      <a:pt x="92595" y="110208"/>
                    </a:cubicBezTo>
                    <a:close/>
                    <a:moveTo>
                      <a:pt x="25743" y="109166"/>
                    </a:moveTo>
                    <a:cubicBezTo>
                      <a:pt x="25743" y="109166"/>
                      <a:pt x="25743" y="109166"/>
                      <a:pt x="25536" y="109166"/>
                    </a:cubicBezTo>
                    <a:cubicBezTo>
                      <a:pt x="24705" y="108541"/>
                      <a:pt x="24083" y="107916"/>
                      <a:pt x="23252" y="107291"/>
                    </a:cubicBezTo>
                    <a:cubicBezTo>
                      <a:pt x="23044" y="107291"/>
                      <a:pt x="23044" y="107083"/>
                      <a:pt x="23252" y="107083"/>
                    </a:cubicBezTo>
                    <a:cubicBezTo>
                      <a:pt x="23252" y="106875"/>
                      <a:pt x="23460" y="106875"/>
                      <a:pt x="23460" y="106875"/>
                    </a:cubicBezTo>
                    <a:cubicBezTo>
                      <a:pt x="24290" y="107500"/>
                      <a:pt x="25121" y="108125"/>
                      <a:pt x="25951" y="108750"/>
                    </a:cubicBezTo>
                    <a:cubicBezTo>
                      <a:pt x="25951" y="108750"/>
                      <a:pt x="25951" y="108958"/>
                      <a:pt x="25951" y="108958"/>
                    </a:cubicBezTo>
                    <a:cubicBezTo>
                      <a:pt x="25951" y="109166"/>
                      <a:pt x="25743" y="109166"/>
                      <a:pt x="25743" y="109166"/>
                    </a:cubicBezTo>
                    <a:close/>
                    <a:moveTo>
                      <a:pt x="96747" y="107500"/>
                    </a:moveTo>
                    <a:cubicBezTo>
                      <a:pt x="96539" y="107500"/>
                      <a:pt x="96539" y="107291"/>
                      <a:pt x="96539" y="107291"/>
                    </a:cubicBezTo>
                    <a:cubicBezTo>
                      <a:pt x="96332" y="107291"/>
                      <a:pt x="96332" y="107083"/>
                      <a:pt x="96539" y="106875"/>
                    </a:cubicBezTo>
                    <a:cubicBezTo>
                      <a:pt x="97370" y="106458"/>
                      <a:pt x="97993" y="105833"/>
                      <a:pt x="98823" y="105000"/>
                    </a:cubicBezTo>
                    <a:cubicBezTo>
                      <a:pt x="98823" y="105000"/>
                      <a:pt x="99031" y="105000"/>
                      <a:pt x="99238" y="105208"/>
                    </a:cubicBezTo>
                    <a:cubicBezTo>
                      <a:pt x="99238" y="105208"/>
                      <a:pt x="99238" y="105416"/>
                      <a:pt x="99238" y="105416"/>
                    </a:cubicBezTo>
                    <a:cubicBezTo>
                      <a:pt x="98408" y="106041"/>
                      <a:pt x="97577" y="106666"/>
                      <a:pt x="96747" y="107291"/>
                    </a:cubicBezTo>
                    <a:cubicBezTo>
                      <a:pt x="96747" y="107291"/>
                      <a:pt x="96747" y="107500"/>
                      <a:pt x="96747" y="107500"/>
                    </a:cubicBezTo>
                    <a:close/>
                    <a:moveTo>
                      <a:pt x="21799" y="106250"/>
                    </a:moveTo>
                    <a:cubicBezTo>
                      <a:pt x="21799" y="106250"/>
                      <a:pt x="21799" y="106041"/>
                      <a:pt x="21591" y="106041"/>
                    </a:cubicBezTo>
                    <a:cubicBezTo>
                      <a:pt x="20968" y="105416"/>
                      <a:pt x="20138" y="104791"/>
                      <a:pt x="19515" y="104166"/>
                    </a:cubicBezTo>
                    <a:cubicBezTo>
                      <a:pt x="19307" y="103958"/>
                      <a:pt x="19307" y="103958"/>
                      <a:pt x="19515" y="103750"/>
                    </a:cubicBezTo>
                    <a:cubicBezTo>
                      <a:pt x="19515" y="103750"/>
                      <a:pt x="19723" y="103750"/>
                      <a:pt x="19723" y="103750"/>
                    </a:cubicBezTo>
                    <a:cubicBezTo>
                      <a:pt x="20553" y="104375"/>
                      <a:pt x="21176" y="105000"/>
                      <a:pt x="22006" y="105625"/>
                    </a:cubicBezTo>
                    <a:cubicBezTo>
                      <a:pt x="22006" y="105833"/>
                      <a:pt x="22214" y="106041"/>
                      <a:pt x="22006" y="106041"/>
                    </a:cubicBezTo>
                    <a:cubicBezTo>
                      <a:pt x="22006" y="106041"/>
                      <a:pt x="22006" y="106250"/>
                      <a:pt x="21799" y="106250"/>
                    </a:cubicBezTo>
                    <a:close/>
                    <a:moveTo>
                      <a:pt x="100484" y="104166"/>
                    </a:moveTo>
                    <a:cubicBezTo>
                      <a:pt x="100484" y="104166"/>
                      <a:pt x="100276" y="104166"/>
                      <a:pt x="100276" y="104166"/>
                    </a:cubicBezTo>
                    <a:cubicBezTo>
                      <a:pt x="100276" y="103958"/>
                      <a:pt x="100276" y="103958"/>
                      <a:pt x="100276" y="103750"/>
                    </a:cubicBezTo>
                    <a:cubicBezTo>
                      <a:pt x="101107" y="103125"/>
                      <a:pt x="101730" y="102500"/>
                      <a:pt x="102352" y="101666"/>
                    </a:cubicBezTo>
                    <a:cubicBezTo>
                      <a:pt x="102560" y="101666"/>
                      <a:pt x="102768" y="101666"/>
                      <a:pt x="102768" y="101666"/>
                    </a:cubicBezTo>
                    <a:cubicBezTo>
                      <a:pt x="102768" y="101875"/>
                      <a:pt x="102768" y="102083"/>
                      <a:pt x="102768" y="102083"/>
                    </a:cubicBezTo>
                    <a:cubicBezTo>
                      <a:pt x="102145" y="102708"/>
                      <a:pt x="101314" y="103541"/>
                      <a:pt x="100692" y="104166"/>
                    </a:cubicBezTo>
                    <a:cubicBezTo>
                      <a:pt x="100484" y="104166"/>
                      <a:pt x="100484" y="104166"/>
                      <a:pt x="100484" y="104166"/>
                    </a:cubicBezTo>
                    <a:close/>
                    <a:moveTo>
                      <a:pt x="18269" y="102916"/>
                    </a:moveTo>
                    <a:cubicBezTo>
                      <a:pt x="18062" y="102916"/>
                      <a:pt x="18062" y="102916"/>
                      <a:pt x="18062" y="102708"/>
                    </a:cubicBezTo>
                    <a:cubicBezTo>
                      <a:pt x="17231" y="102083"/>
                      <a:pt x="16608" y="101458"/>
                      <a:pt x="15986" y="100625"/>
                    </a:cubicBezTo>
                    <a:cubicBezTo>
                      <a:pt x="15778" y="100625"/>
                      <a:pt x="15778" y="100416"/>
                      <a:pt x="15986" y="100208"/>
                    </a:cubicBezTo>
                    <a:cubicBezTo>
                      <a:pt x="15986" y="100208"/>
                      <a:pt x="16193" y="100208"/>
                      <a:pt x="16401" y="100208"/>
                    </a:cubicBezTo>
                    <a:cubicBezTo>
                      <a:pt x="17024" y="101041"/>
                      <a:pt x="17647" y="101666"/>
                      <a:pt x="18269" y="102500"/>
                    </a:cubicBezTo>
                    <a:cubicBezTo>
                      <a:pt x="18477" y="102500"/>
                      <a:pt x="18477" y="102708"/>
                      <a:pt x="18269" y="102708"/>
                    </a:cubicBezTo>
                    <a:cubicBezTo>
                      <a:pt x="18269" y="102916"/>
                      <a:pt x="18269" y="102916"/>
                      <a:pt x="18269" y="102916"/>
                    </a:cubicBezTo>
                    <a:close/>
                    <a:moveTo>
                      <a:pt x="104013" y="100833"/>
                    </a:moveTo>
                    <a:cubicBezTo>
                      <a:pt x="103806" y="100833"/>
                      <a:pt x="103806" y="100625"/>
                      <a:pt x="103806" y="100625"/>
                    </a:cubicBezTo>
                    <a:cubicBezTo>
                      <a:pt x="103598" y="100625"/>
                      <a:pt x="103598" y="100416"/>
                      <a:pt x="103806" y="100416"/>
                    </a:cubicBezTo>
                    <a:cubicBezTo>
                      <a:pt x="104429" y="99583"/>
                      <a:pt x="105051" y="98958"/>
                      <a:pt x="105674" y="98125"/>
                    </a:cubicBezTo>
                    <a:cubicBezTo>
                      <a:pt x="105882" y="97916"/>
                      <a:pt x="105882" y="97916"/>
                      <a:pt x="106089" y="98125"/>
                    </a:cubicBezTo>
                    <a:cubicBezTo>
                      <a:pt x="106089" y="98125"/>
                      <a:pt x="106089" y="98333"/>
                      <a:pt x="106089" y="98333"/>
                    </a:cubicBezTo>
                    <a:cubicBezTo>
                      <a:pt x="105467" y="99166"/>
                      <a:pt x="104844" y="100000"/>
                      <a:pt x="104221" y="100625"/>
                    </a:cubicBezTo>
                    <a:cubicBezTo>
                      <a:pt x="104013" y="100625"/>
                      <a:pt x="104013" y="100833"/>
                      <a:pt x="104013" y="100833"/>
                    </a:cubicBezTo>
                    <a:close/>
                    <a:moveTo>
                      <a:pt x="14740" y="99166"/>
                    </a:moveTo>
                    <a:cubicBezTo>
                      <a:pt x="14740" y="99166"/>
                      <a:pt x="14740" y="99166"/>
                      <a:pt x="14532" y="99166"/>
                    </a:cubicBezTo>
                    <a:cubicBezTo>
                      <a:pt x="13910" y="98333"/>
                      <a:pt x="13287" y="97708"/>
                      <a:pt x="12664" y="96875"/>
                    </a:cubicBezTo>
                    <a:cubicBezTo>
                      <a:pt x="12664" y="96666"/>
                      <a:pt x="12664" y="96666"/>
                      <a:pt x="12664" y="96458"/>
                    </a:cubicBezTo>
                    <a:cubicBezTo>
                      <a:pt x="12871" y="96458"/>
                      <a:pt x="13079" y="96458"/>
                      <a:pt x="13079" y="96458"/>
                    </a:cubicBezTo>
                    <a:cubicBezTo>
                      <a:pt x="13702" y="97291"/>
                      <a:pt x="14325" y="98125"/>
                      <a:pt x="14948" y="98750"/>
                    </a:cubicBezTo>
                    <a:cubicBezTo>
                      <a:pt x="15155" y="98958"/>
                      <a:pt x="15155" y="99166"/>
                      <a:pt x="14948" y="99166"/>
                    </a:cubicBezTo>
                    <a:cubicBezTo>
                      <a:pt x="14948" y="99166"/>
                      <a:pt x="14948" y="99166"/>
                      <a:pt x="14740" y="99166"/>
                    </a:cubicBezTo>
                    <a:close/>
                    <a:moveTo>
                      <a:pt x="107128" y="97083"/>
                    </a:moveTo>
                    <a:cubicBezTo>
                      <a:pt x="107128" y="97083"/>
                      <a:pt x="107128" y="96875"/>
                      <a:pt x="106920" y="96875"/>
                    </a:cubicBezTo>
                    <a:cubicBezTo>
                      <a:pt x="106920" y="96875"/>
                      <a:pt x="106920" y="96666"/>
                      <a:pt x="106920" y="96666"/>
                    </a:cubicBezTo>
                    <a:cubicBezTo>
                      <a:pt x="107543" y="95833"/>
                      <a:pt x="108166" y="95000"/>
                      <a:pt x="108788" y="94166"/>
                    </a:cubicBezTo>
                    <a:cubicBezTo>
                      <a:pt x="108788" y="94166"/>
                      <a:pt x="108996" y="94166"/>
                      <a:pt x="108996" y="94166"/>
                    </a:cubicBezTo>
                    <a:cubicBezTo>
                      <a:pt x="109204" y="94166"/>
                      <a:pt x="109204" y="94375"/>
                      <a:pt x="109204" y="94583"/>
                    </a:cubicBezTo>
                    <a:cubicBezTo>
                      <a:pt x="108581" y="95208"/>
                      <a:pt x="107958" y="96041"/>
                      <a:pt x="107335" y="96875"/>
                    </a:cubicBezTo>
                    <a:cubicBezTo>
                      <a:pt x="107335" y="96875"/>
                      <a:pt x="107128" y="97083"/>
                      <a:pt x="107128" y="97083"/>
                    </a:cubicBezTo>
                    <a:close/>
                    <a:moveTo>
                      <a:pt x="11626" y="95416"/>
                    </a:moveTo>
                    <a:cubicBezTo>
                      <a:pt x="11626" y="95416"/>
                      <a:pt x="11626" y="95416"/>
                      <a:pt x="11626" y="95208"/>
                    </a:cubicBezTo>
                    <a:cubicBezTo>
                      <a:pt x="11003" y="94375"/>
                      <a:pt x="10380" y="93750"/>
                      <a:pt x="9757" y="92916"/>
                    </a:cubicBezTo>
                    <a:cubicBezTo>
                      <a:pt x="9757" y="92708"/>
                      <a:pt x="9757" y="92500"/>
                      <a:pt x="9965" y="92500"/>
                    </a:cubicBezTo>
                    <a:cubicBezTo>
                      <a:pt x="9965" y="92500"/>
                      <a:pt x="10173" y="92500"/>
                      <a:pt x="10173" y="92500"/>
                    </a:cubicBezTo>
                    <a:cubicBezTo>
                      <a:pt x="10795" y="93333"/>
                      <a:pt x="11418" y="94166"/>
                      <a:pt x="11833" y="95000"/>
                    </a:cubicBezTo>
                    <a:cubicBezTo>
                      <a:pt x="12041" y="95000"/>
                      <a:pt x="12041" y="95208"/>
                      <a:pt x="11833" y="95416"/>
                    </a:cubicBezTo>
                    <a:cubicBezTo>
                      <a:pt x="11833" y="95416"/>
                      <a:pt x="11833" y="95416"/>
                      <a:pt x="11626" y="95416"/>
                    </a:cubicBezTo>
                    <a:close/>
                    <a:moveTo>
                      <a:pt x="110034" y="92916"/>
                    </a:moveTo>
                    <a:cubicBezTo>
                      <a:pt x="110034" y="92916"/>
                      <a:pt x="110034" y="92916"/>
                      <a:pt x="109826" y="92916"/>
                    </a:cubicBezTo>
                    <a:cubicBezTo>
                      <a:pt x="109826" y="92916"/>
                      <a:pt x="109826" y="92708"/>
                      <a:pt x="109826" y="92500"/>
                    </a:cubicBezTo>
                    <a:cubicBezTo>
                      <a:pt x="110449" y="91875"/>
                      <a:pt x="110865" y="90833"/>
                      <a:pt x="111487" y="90000"/>
                    </a:cubicBezTo>
                    <a:cubicBezTo>
                      <a:pt x="111487" y="90000"/>
                      <a:pt x="111695" y="90000"/>
                      <a:pt x="111695" y="90000"/>
                    </a:cubicBezTo>
                    <a:cubicBezTo>
                      <a:pt x="111903" y="90000"/>
                      <a:pt x="111903" y="90208"/>
                      <a:pt x="111903" y="90416"/>
                    </a:cubicBezTo>
                    <a:cubicBezTo>
                      <a:pt x="111280" y="91250"/>
                      <a:pt x="110865" y="92083"/>
                      <a:pt x="110242" y="92916"/>
                    </a:cubicBezTo>
                    <a:cubicBezTo>
                      <a:pt x="110242" y="92916"/>
                      <a:pt x="110034" y="92916"/>
                      <a:pt x="110034" y="92916"/>
                    </a:cubicBezTo>
                    <a:close/>
                    <a:moveTo>
                      <a:pt x="8927" y="91250"/>
                    </a:moveTo>
                    <a:cubicBezTo>
                      <a:pt x="8927" y="91250"/>
                      <a:pt x="8719" y="91250"/>
                      <a:pt x="8719" y="91250"/>
                    </a:cubicBezTo>
                    <a:cubicBezTo>
                      <a:pt x="8304" y="90208"/>
                      <a:pt x="7681" y="89375"/>
                      <a:pt x="7266" y="88541"/>
                    </a:cubicBezTo>
                    <a:cubicBezTo>
                      <a:pt x="7266" y="88541"/>
                      <a:pt x="7266" y="88333"/>
                      <a:pt x="7266" y="88333"/>
                    </a:cubicBezTo>
                    <a:cubicBezTo>
                      <a:pt x="7474" y="88125"/>
                      <a:pt x="7681" y="88125"/>
                      <a:pt x="7681" y="88333"/>
                    </a:cubicBezTo>
                    <a:cubicBezTo>
                      <a:pt x="8096" y="89166"/>
                      <a:pt x="8719" y="90000"/>
                      <a:pt x="9134" y="90833"/>
                    </a:cubicBezTo>
                    <a:cubicBezTo>
                      <a:pt x="9342" y="91041"/>
                      <a:pt x="9134" y="91250"/>
                      <a:pt x="9134" y="91250"/>
                    </a:cubicBezTo>
                    <a:cubicBezTo>
                      <a:pt x="9134" y="91250"/>
                      <a:pt x="8927" y="91250"/>
                      <a:pt x="8927" y="91250"/>
                    </a:cubicBezTo>
                    <a:close/>
                    <a:moveTo>
                      <a:pt x="112525" y="88750"/>
                    </a:moveTo>
                    <a:cubicBezTo>
                      <a:pt x="112525" y="88750"/>
                      <a:pt x="112525" y="88750"/>
                      <a:pt x="112525" y="88750"/>
                    </a:cubicBezTo>
                    <a:cubicBezTo>
                      <a:pt x="112318" y="88750"/>
                      <a:pt x="112318" y="88541"/>
                      <a:pt x="112318" y="88333"/>
                    </a:cubicBezTo>
                    <a:cubicBezTo>
                      <a:pt x="112733" y="87500"/>
                      <a:pt x="113356" y="86666"/>
                      <a:pt x="113771" y="85833"/>
                    </a:cubicBezTo>
                    <a:cubicBezTo>
                      <a:pt x="113771" y="85625"/>
                      <a:pt x="113979" y="85625"/>
                      <a:pt x="113979" y="85625"/>
                    </a:cubicBezTo>
                    <a:cubicBezTo>
                      <a:pt x="114186" y="85625"/>
                      <a:pt x="114186" y="85833"/>
                      <a:pt x="114186" y="86041"/>
                    </a:cubicBezTo>
                    <a:cubicBezTo>
                      <a:pt x="113771" y="86875"/>
                      <a:pt x="113356" y="87708"/>
                      <a:pt x="112733" y="88541"/>
                    </a:cubicBezTo>
                    <a:cubicBezTo>
                      <a:pt x="112733" y="88750"/>
                      <a:pt x="112733" y="88750"/>
                      <a:pt x="112525" y="88750"/>
                    </a:cubicBezTo>
                    <a:close/>
                    <a:moveTo>
                      <a:pt x="6643" y="86875"/>
                    </a:moveTo>
                    <a:cubicBezTo>
                      <a:pt x="6435" y="86875"/>
                      <a:pt x="6435" y="86875"/>
                      <a:pt x="6435" y="86875"/>
                    </a:cubicBezTo>
                    <a:cubicBezTo>
                      <a:pt x="5813" y="85833"/>
                      <a:pt x="5397" y="85000"/>
                      <a:pt x="4982" y="84166"/>
                    </a:cubicBezTo>
                    <a:cubicBezTo>
                      <a:pt x="4982" y="83958"/>
                      <a:pt x="4982" y="83750"/>
                      <a:pt x="5190" y="83750"/>
                    </a:cubicBezTo>
                    <a:cubicBezTo>
                      <a:pt x="5397" y="83750"/>
                      <a:pt x="5397" y="83750"/>
                      <a:pt x="5605" y="83958"/>
                    </a:cubicBezTo>
                    <a:cubicBezTo>
                      <a:pt x="6020" y="84791"/>
                      <a:pt x="6435" y="85625"/>
                      <a:pt x="6851" y="86666"/>
                    </a:cubicBezTo>
                    <a:cubicBezTo>
                      <a:pt x="6851" y="86666"/>
                      <a:pt x="6851" y="86875"/>
                      <a:pt x="6643" y="86875"/>
                    </a:cubicBezTo>
                    <a:cubicBezTo>
                      <a:pt x="6643" y="86875"/>
                      <a:pt x="6643" y="86875"/>
                      <a:pt x="6643" y="86875"/>
                    </a:cubicBezTo>
                    <a:close/>
                    <a:moveTo>
                      <a:pt x="114809" y="84375"/>
                    </a:moveTo>
                    <a:cubicBezTo>
                      <a:pt x="114809" y="84375"/>
                      <a:pt x="114602" y="84375"/>
                      <a:pt x="114602" y="84375"/>
                    </a:cubicBezTo>
                    <a:cubicBezTo>
                      <a:pt x="114602" y="84166"/>
                      <a:pt x="114394" y="84166"/>
                      <a:pt x="114602" y="83958"/>
                    </a:cubicBezTo>
                    <a:cubicBezTo>
                      <a:pt x="115017" y="83125"/>
                      <a:pt x="115224" y="82083"/>
                      <a:pt x="115640" y="81250"/>
                    </a:cubicBezTo>
                    <a:cubicBezTo>
                      <a:pt x="115640" y="81041"/>
                      <a:pt x="115847" y="81041"/>
                      <a:pt x="116055" y="81041"/>
                    </a:cubicBezTo>
                    <a:cubicBezTo>
                      <a:pt x="116055" y="81250"/>
                      <a:pt x="116262" y="81250"/>
                      <a:pt x="116055" y="81458"/>
                    </a:cubicBezTo>
                    <a:cubicBezTo>
                      <a:pt x="115847" y="82291"/>
                      <a:pt x="115432" y="83333"/>
                      <a:pt x="115017" y="84166"/>
                    </a:cubicBezTo>
                    <a:cubicBezTo>
                      <a:pt x="115017" y="84166"/>
                      <a:pt x="114809" y="84375"/>
                      <a:pt x="114809" y="84375"/>
                    </a:cubicBezTo>
                    <a:close/>
                    <a:moveTo>
                      <a:pt x="4567" y="82500"/>
                    </a:moveTo>
                    <a:cubicBezTo>
                      <a:pt x="4359" y="82500"/>
                      <a:pt x="4359" y="82291"/>
                      <a:pt x="4359" y="82291"/>
                    </a:cubicBezTo>
                    <a:cubicBezTo>
                      <a:pt x="3944" y="81458"/>
                      <a:pt x="3529" y="80416"/>
                      <a:pt x="3321" y="79375"/>
                    </a:cubicBezTo>
                    <a:cubicBezTo>
                      <a:pt x="3114" y="79375"/>
                      <a:pt x="3321" y="79166"/>
                      <a:pt x="3321" y="79166"/>
                    </a:cubicBezTo>
                    <a:cubicBezTo>
                      <a:pt x="3529" y="79166"/>
                      <a:pt x="3737" y="79166"/>
                      <a:pt x="3737" y="79375"/>
                    </a:cubicBezTo>
                    <a:cubicBezTo>
                      <a:pt x="3944" y="80208"/>
                      <a:pt x="4359" y="81250"/>
                      <a:pt x="4775" y="82083"/>
                    </a:cubicBezTo>
                    <a:cubicBezTo>
                      <a:pt x="4775" y="82291"/>
                      <a:pt x="4775" y="82291"/>
                      <a:pt x="4567" y="82500"/>
                    </a:cubicBezTo>
                    <a:cubicBezTo>
                      <a:pt x="4567" y="82500"/>
                      <a:pt x="4567" y="82500"/>
                      <a:pt x="4567" y="82500"/>
                    </a:cubicBezTo>
                    <a:close/>
                    <a:moveTo>
                      <a:pt x="116470" y="79791"/>
                    </a:moveTo>
                    <a:cubicBezTo>
                      <a:pt x="116470" y="79791"/>
                      <a:pt x="116470" y="79791"/>
                      <a:pt x="116470" y="79791"/>
                    </a:cubicBezTo>
                    <a:cubicBezTo>
                      <a:pt x="116262" y="79583"/>
                      <a:pt x="116262" y="79583"/>
                      <a:pt x="116262" y="79375"/>
                    </a:cubicBezTo>
                    <a:cubicBezTo>
                      <a:pt x="116678" y="78541"/>
                      <a:pt x="116885" y="77500"/>
                      <a:pt x="117301" y="76666"/>
                    </a:cubicBezTo>
                    <a:cubicBezTo>
                      <a:pt x="117301" y="76458"/>
                      <a:pt x="117508" y="76458"/>
                      <a:pt x="117508" y="76458"/>
                    </a:cubicBezTo>
                    <a:cubicBezTo>
                      <a:pt x="117716" y="76458"/>
                      <a:pt x="117716" y="76666"/>
                      <a:pt x="117716" y="76666"/>
                    </a:cubicBezTo>
                    <a:cubicBezTo>
                      <a:pt x="117508" y="77708"/>
                      <a:pt x="117093" y="78541"/>
                      <a:pt x="116885" y="79583"/>
                    </a:cubicBezTo>
                    <a:cubicBezTo>
                      <a:pt x="116678" y="79583"/>
                      <a:pt x="116678" y="79791"/>
                      <a:pt x="116470" y="79791"/>
                    </a:cubicBezTo>
                    <a:close/>
                    <a:moveTo>
                      <a:pt x="2906" y="77708"/>
                    </a:moveTo>
                    <a:cubicBezTo>
                      <a:pt x="2698" y="77708"/>
                      <a:pt x="2698" y="77708"/>
                      <a:pt x="2698" y="77500"/>
                    </a:cubicBezTo>
                    <a:cubicBezTo>
                      <a:pt x="2283" y="76666"/>
                      <a:pt x="2076" y="75625"/>
                      <a:pt x="1868" y="74791"/>
                    </a:cubicBezTo>
                    <a:cubicBezTo>
                      <a:pt x="1868" y="74583"/>
                      <a:pt x="1868" y="74375"/>
                      <a:pt x="2076" y="74375"/>
                    </a:cubicBezTo>
                    <a:cubicBezTo>
                      <a:pt x="2076" y="74375"/>
                      <a:pt x="2283" y="74375"/>
                      <a:pt x="2283" y="74583"/>
                    </a:cubicBezTo>
                    <a:cubicBezTo>
                      <a:pt x="2491" y="75625"/>
                      <a:pt x="2906" y="76458"/>
                      <a:pt x="3114" y="77500"/>
                    </a:cubicBezTo>
                    <a:cubicBezTo>
                      <a:pt x="3114" y="77500"/>
                      <a:pt x="3114" y="77708"/>
                      <a:pt x="2906" y="77708"/>
                    </a:cubicBezTo>
                    <a:cubicBezTo>
                      <a:pt x="2906" y="77708"/>
                      <a:pt x="2906" y="77708"/>
                      <a:pt x="2906" y="77708"/>
                    </a:cubicBezTo>
                    <a:close/>
                    <a:moveTo>
                      <a:pt x="117923" y="75000"/>
                    </a:moveTo>
                    <a:cubicBezTo>
                      <a:pt x="117923" y="75000"/>
                      <a:pt x="117923" y="75000"/>
                      <a:pt x="117923" y="75000"/>
                    </a:cubicBezTo>
                    <a:cubicBezTo>
                      <a:pt x="117716" y="75000"/>
                      <a:pt x="117716" y="74791"/>
                      <a:pt x="117716" y="74583"/>
                    </a:cubicBezTo>
                    <a:cubicBezTo>
                      <a:pt x="117923" y="73750"/>
                      <a:pt x="118131" y="72708"/>
                      <a:pt x="118339" y="71875"/>
                    </a:cubicBezTo>
                    <a:cubicBezTo>
                      <a:pt x="118339" y="71666"/>
                      <a:pt x="118546" y="71666"/>
                      <a:pt x="118754" y="71666"/>
                    </a:cubicBezTo>
                    <a:cubicBezTo>
                      <a:pt x="118754" y="71666"/>
                      <a:pt x="118961" y="71666"/>
                      <a:pt x="118961" y="71875"/>
                    </a:cubicBezTo>
                    <a:cubicBezTo>
                      <a:pt x="118754" y="72916"/>
                      <a:pt x="118546" y="73750"/>
                      <a:pt x="118131" y="74791"/>
                    </a:cubicBezTo>
                    <a:cubicBezTo>
                      <a:pt x="118131" y="75000"/>
                      <a:pt x="118131" y="75000"/>
                      <a:pt x="117923" y="75000"/>
                    </a:cubicBezTo>
                    <a:close/>
                    <a:moveTo>
                      <a:pt x="1660" y="72916"/>
                    </a:moveTo>
                    <a:cubicBezTo>
                      <a:pt x="1453" y="72916"/>
                      <a:pt x="1453" y="72916"/>
                      <a:pt x="1453" y="72708"/>
                    </a:cubicBezTo>
                    <a:cubicBezTo>
                      <a:pt x="1245" y="71875"/>
                      <a:pt x="1038" y="70833"/>
                      <a:pt x="830" y="69791"/>
                    </a:cubicBezTo>
                    <a:cubicBezTo>
                      <a:pt x="830" y="69791"/>
                      <a:pt x="830" y="69583"/>
                      <a:pt x="1038" y="69583"/>
                    </a:cubicBezTo>
                    <a:cubicBezTo>
                      <a:pt x="1245" y="69583"/>
                      <a:pt x="1245" y="69583"/>
                      <a:pt x="1245" y="69791"/>
                    </a:cubicBezTo>
                    <a:cubicBezTo>
                      <a:pt x="1453" y="70833"/>
                      <a:pt x="1660" y="71666"/>
                      <a:pt x="1868" y="72708"/>
                    </a:cubicBezTo>
                    <a:cubicBezTo>
                      <a:pt x="1868" y="72708"/>
                      <a:pt x="1868" y="72916"/>
                      <a:pt x="1660" y="72916"/>
                    </a:cubicBezTo>
                    <a:cubicBezTo>
                      <a:pt x="1660" y="72916"/>
                      <a:pt x="1660" y="72916"/>
                      <a:pt x="1660" y="72916"/>
                    </a:cubicBezTo>
                    <a:close/>
                    <a:moveTo>
                      <a:pt x="118961" y="70208"/>
                    </a:moveTo>
                    <a:cubicBezTo>
                      <a:pt x="118961" y="70208"/>
                      <a:pt x="118961" y="70208"/>
                      <a:pt x="118961" y="70208"/>
                    </a:cubicBezTo>
                    <a:cubicBezTo>
                      <a:pt x="118754" y="70208"/>
                      <a:pt x="118754" y="70000"/>
                      <a:pt x="118754" y="69791"/>
                    </a:cubicBezTo>
                    <a:cubicBezTo>
                      <a:pt x="118961" y="68958"/>
                      <a:pt x="119169" y="67916"/>
                      <a:pt x="119169" y="66875"/>
                    </a:cubicBezTo>
                    <a:cubicBezTo>
                      <a:pt x="119169" y="66875"/>
                      <a:pt x="119377" y="66666"/>
                      <a:pt x="119377" y="66666"/>
                    </a:cubicBezTo>
                    <a:cubicBezTo>
                      <a:pt x="119584" y="66666"/>
                      <a:pt x="119792" y="66875"/>
                      <a:pt x="119584" y="67083"/>
                    </a:cubicBezTo>
                    <a:cubicBezTo>
                      <a:pt x="119584" y="67916"/>
                      <a:pt x="119377" y="68958"/>
                      <a:pt x="119169" y="70000"/>
                    </a:cubicBezTo>
                    <a:cubicBezTo>
                      <a:pt x="119169" y="70000"/>
                      <a:pt x="119169" y="70208"/>
                      <a:pt x="118961" y="70208"/>
                    </a:cubicBezTo>
                    <a:close/>
                    <a:moveTo>
                      <a:pt x="830" y="68125"/>
                    </a:moveTo>
                    <a:cubicBezTo>
                      <a:pt x="622" y="68125"/>
                      <a:pt x="622" y="67916"/>
                      <a:pt x="622" y="67916"/>
                    </a:cubicBezTo>
                    <a:cubicBezTo>
                      <a:pt x="415" y="66875"/>
                      <a:pt x="207" y="65833"/>
                      <a:pt x="207" y="65000"/>
                    </a:cubicBezTo>
                    <a:cubicBezTo>
                      <a:pt x="207" y="64791"/>
                      <a:pt x="207" y="64583"/>
                      <a:pt x="415" y="64583"/>
                    </a:cubicBezTo>
                    <a:cubicBezTo>
                      <a:pt x="622" y="64583"/>
                      <a:pt x="622" y="64791"/>
                      <a:pt x="622" y="64791"/>
                    </a:cubicBezTo>
                    <a:cubicBezTo>
                      <a:pt x="830" y="65833"/>
                      <a:pt x="830" y="66875"/>
                      <a:pt x="1038" y="67916"/>
                    </a:cubicBezTo>
                    <a:cubicBezTo>
                      <a:pt x="1038" y="67916"/>
                      <a:pt x="1038" y="68125"/>
                      <a:pt x="830" y="68125"/>
                    </a:cubicBezTo>
                    <a:cubicBezTo>
                      <a:pt x="830" y="68125"/>
                      <a:pt x="830" y="68125"/>
                      <a:pt x="830" y="68125"/>
                    </a:cubicBezTo>
                    <a:close/>
                    <a:moveTo>
                      <a:pt x="119584" y="65208"/>
                    </a:moveTo>
                    <a:cubicBezTo>
                      <a:pt x="119584" y="65208"/>
                      <a:pt x="119584" y="65208"/>
                      <a:pt x="119584" y="65208"/>
                    </a:cubicBezTo>
                    <a:cubicBezTo>
                      <a:pt x="119377" y="65208"/>
                      <a:pt x="119377" y="65208"/>
                      <a:pt x="119377" y="65000"/>
                    </a:cubicBezTo>
                    <a:cubicBezTo>
                      <a:pt x="119377" y="63958"/>
                      <a:pt x="119584" y="62916"/>
                      <a:pt x="119584" y="62083"/>
                    </a:cubicBezTo>
                    <a:cubicBezTo>
                      <a:pt x="119584" y="61875"/>
                      <a:pt x="119584" y="61875"/>
                      <a:pt x="119792" y="61875"/>
                    </a:cubicBezTo>
                    <a:cubicBezTo>
                      <a:pt x="120000" y="61875"/>
                      <a:pt x="120000" y="61875"/>
                      <a:pt x="120000" y="62083"/>
                    </a:cubicBezTo>
                    <a:cubicBezTo>
                      <a:pt x="120000" y="63125"/>
                      <a:pt x="120000" y="63958"/>
                      <a:pt x="119792" y="65000"/>
                    </a:cubicBezTo>
                    <a:cubicBezTo>
                      <a:pt x="119792" y="65208"/>
                      <a:pt x="119792" y="65208"/>
                      <a:pt x="119584" y="65208"/>
                    </a:cubicBezTo>
                    <a:close/>
                    <a:moveTo>
                      <a:pt x="415" y="63125"/>
                    </a:moveTo>
                    <a:cubicBezTo>
                      <a:pt x="207" y="63125"/>
                      <a:pt x="0" y="63125"/>
                      <a:pt x="0" y="62916"/>
                    </a:cubicBezTo>
                    <a:cubicBezTo>
                      <a:pt x="0" y="61875"/>
                      <a:pt x="0" y="61041"/>
                      <a:pt x="0" y="60000"/>
                    </a:cubicBezTo>
                    <a:cubicBezTo>
                      <a:pt x="0" y="59791"/>
                      <a:pt x="207" y="59791"/>
                      <a:pt x="207" y="59791"/>
                    </a:cubicBezTo>
                    <a:cubicBezTo>
                      <a:pt x="415" y="59791"/>
                      <a:pt x="415" y="59791"/>
                      <a:pt x="415" y="60000"/>
                    </a:cubicBezTo>
                    <a:cubicBezTo>
                      <a:pt x="207" y="60000"/>
                      <a:pt x="207" y="60000"/>
                      <a:pt x="207" y="60000"/>
                    </a:cubicBezTo>
                    <a:cubicBezTo>
                      <a:pt x="415" y="60000"/>
                      <a:pt x="415" y="60000"/>
                      <a:pt x="415" y="60000"/>
                    </a:cubicBezTo>
                    <a:cubicBezTo>
                      <a:pt x="415" y="61041"/>
                      <a:pt x="622" y="61875"/>
                      <a:pt x="622" y="62916"/>
                    </a:cubicBezTo>
                    <a:cubicBezTo>
                      <a:pt x="622" y="63125"/>
                      <a:pt x="415" y="63125"/>
                      <a:pt x="415" y="63125"/>
                    </a:cubicBezTo>
                    <a:cubicBezTo>
                      <a:pt x="415" y="63125"/>
                      <a:pt x="415" y="63125"/>
                      <a:pt x="415" y="63125"/>
                    </a:cubicBezTo>
                    <a:close/>
                    <a:moveTo>
                      <a:pt x="119792" y="60208"/>
                    </a:moveTo>
                    <a:cubicBezTo>
                      <a:pt x="119792" y="60208"/>
                      <a:pt x="119584" y="60208"/>
                      <a:pt x="119584" y="60000"/>
                    </a:cubicBezTo>
                    <a:cubicBezTo>
                      <a:pt x="119584" y="60000"/>
                      <a:pt x="119584" y="60000"/>
                      <a:pt x="119584" y="60000"/>
                    </a:cubicBezTo>
                    <a:cubicBezTo>
                      <a:pt x="119584" y="58958"/>
                      <a:pt x="119584" y="58125"/>
                      <a:pt x="119584" y="57083"/>
                    </a:cubicBezTo>
                    <a:cubicBezTo>
                      <a:pt x="119584" y="56875"/>
                      <a:pt x="119584" y="56875"/>
                      <a:pt x="119792" y="56875"/>
                    </a:cubicBezTo>
                    <a:cubicBezTo>
                      <a:pt x="119792" y="56875"/>
                      <a:pt x="120000" y="56875"/>
                      <a:pt x="120000" y="57083"/>
                    </a:cubicBezTo>
                    <a:cubicBezTo>
                      <a:pt x="120000" y="58125"/>
                      <a:pt x="120000" y="58958"/>
                      <a:pt x="120000" y="60000"/>
                    </a:cubicBezTo>
                    <a:cubicBezTo>
                      <a:pt x="120000" y="60000"/>
                      <a:pt x="120000" y="60000"/>
                      <a:pt x="120000" y="60000"/>
                    </a:cubicBezTo>
                    <a:cubicBezTo>
                      <a:pt x="120000" y="60208"/>
                      <a:pt x="120000" y="60208"/>
                      <a:pt x="119792" y="60208"/>
                    </a:cubicBezTo>
                    <a:close/>
                    <a:moveTo>
                      <a:pt x="207" y="58333"/>
                    </a:moveTo>
                    <a:cubicBezTo>
                      <a:pt x="207" y="58333"/>
                      <a:pt x="207" y="58333"/>
                      <a:pt x="207" y="58333"/>
                    </a:cubicBezTo>
                    <a:cubicBezTo>
                      <a:pt x="207" y="58333"/>
                      <a:pt x="0" y="58125"/>
                      <a:pt x="0" y="57916"/>
                    </a:cubicBezTo>
                    <a:cubicBezTo>
                      <a:pt x="0" y="57083"/>
                      <a:pt x="207" y="56041"/>
                      <a:pt x="207" y="55000"/>
                    </a:cubicBezTo>
                    <a:cubicBezTo>
                      <a:pt x="207" y="54791"/>
                      <a:pt x="415" y="54791"/>
                      <a:pt x="415" y="54791"/>
                    </a:cubicBezTo>
                    <a:cubicBezTo>
                      <a:pt x="622" y="54791"/>
                      <a:pt x="622" y="55000"/>
                      <a:pt x="622" y="55000"/>
                    </a:cubicBezTo>
                    <a:cubicBezTo>
                      <a:pt x="622" y="56041"/>
                      <a:pt x="622" y="57083"/>
                      <a:pt x="622" y="57916"/>
                    </a:cubicBezTo>
                    <a:cubicBezTo>
                      <a:pt x="622" y="58125"/>
                      <a:pt x="415" y="58333"/>
                      <a:pt x="207" y="58333"/>
                    </a:cubicBezTo>
                    <a:close/>
                    <a:moveTo>
                      <a:pt x="119584" y="55416"/>
                    </a:moveTo>
                    <a:cubicBezTo>
                      <a:pt x="119584" y="55416"/>
                      <a:pt x="119377" y="55208"/>
                      <a:pt x="119377" y="55208"/>
                    </a:cubicBezTo>
                    <a:cubicBezTo>
                      <a:pt x="119377" y="54166"/>
                      <a:pt x="119169" y="53125"/>
                      <a:pt x="119169" y="52291"/>
                    </a:cubicBezTo>
                    <a:cubicBezTo>
                      <a:pt x="119169" y="52083"/>
                      <a:pt x="119169" y="51875"/>
                      <a:pt x="119377" y="51875"/>
                    </a:cubicBezTo>
                    <a:cubicBezTo>
                      <a:pt x="119377" y="51875"/>
                      <a:pt x="119584" y="52083"/>
                      <a:pt x="119584" y="52083"/>
                    </a:cubicBezTo>
                    <a:cubicBezTo>
                      <a:pt x="119792" y="53125"/>
                      <a:pt x="119792" y="54166"/>
                      <a:pt x="119792" y="55000"/>
                    </a:cubicBezTo>
                    <a:cubicBezTo>
                      <a:pt x="120000" y="55208"/>
                      <a:pt x="119792" y="55416"/>
                      <a:pt x="119584" y="55416"/>
                    </a:cubicBezTo>
                    <a:cubicBezTo>
                      <a:pt x="119584" y="55416"/>
                      <a:pt x="119584" y="55416"/>
                      <a:pt x="119584" y="55416"/>
                    </a:cubicBezTo>
                    <a:close/>
                    <a:moveTo>
                      <a:pt x="622" y="53333"/>
                    </a:moveTo>
                    <a:cubicBezTo>
                      <a:pt x="622" y="53333"/>
                      <a:pt x="622" y="53333"/>
                      <a:pt x="622" y="53333"/>
                    </a:cubicBezTo>
                    <a:cubicBezTo>
                      <a:pt x="415" y="53333"/>
                      <a:pt x="415" y="53125"/>
                      <a:pt x="415" y="53125"/>
                    </a:cubicBezTo>
                    <a:cubicBezTo>
                      <a:pt x="415" y="52083"/>
                      <a:pt x="622" y="51041"/>
                      <a:pt x="830" y="50000"/>
                    </a:cubicBezTo>
                    <a:cubicBezTo>
                      <a:pt x="830" y="50000"/>
                      <a:pt x="1038" y="49791"/>
                      <a:pt x="1038" y="49791"/>
                    </a:cubicBezTo>
                    <a:cubicBezTo>
                      <a:pt x="1245" y="50000"/>
                      <a:pt x="1245" y="50000"/>
                      <a:pt x="1245" y="50208"/>
                    </a:cubicBezTo>
                    <a:cubicBezTo>
                      <a:pt x="1245" y="51041"/>
                      <a:pt x="1038" y="52083"/>
                      <a:pt x="830" y="53125"/>
                    </a:cubicBezTo>
                    <a:cubicBezTo>
                      <a:pt x="830" y="53125"/>
                      <a:pt x="830" y="53333"/>
                      <a:pt x="622" y="53333"/>
                    </a:cubicBezTo>
                    <a:close/>
                    <a:moveTo>
                      <a:pt x="118961" y="50416"/>
                    </a:moveTo>
                    <a:cubicBezTo>
                      <a:pt x="118961" y="50416"/>
                      <a:pt x="118754" y="50416"/>
                      <a:pt x="118754" y="50208"/>
                    </a:cubicBezTo>
                    <a:cubicBezTo>
                      <a:pt x="118546" y="49375"/>
                      <a:pt x="118546" y="48333"/>
                      <a:pt x="118339" y="47291"/>
                    </a:cubicBezTo>
                    <a:cubicBezTo>
                      <a:pt x="118131" y="47291"/>
                      <a:pt x="118339" y="47083"/>
                      <a:pt x="118339" y="47083"/>
                    </a:cubicBezTo>
                    <a:cubicBezTo>
                      <a:pt x="118546" y="47083"/>
                      <a:pt x="118754" y="47083"/>
                      <a:pt x="118754" y="47291"/>
                    </a:cubicBezTo>
                    <a:cubicBezTo>
                      <a:pt x="118961" y="48125"/>
                      <a:pt x="119169" y="49166"/>
                      <a:pt x="119377" y="50208"/>
                    </a:cubicBezTo>
                    <a:cubicBezTo>
                      <a:pt x="119377" y="50208"/>
                      <a:pt x="119169" y="50416"/>
                      <a:pt x="119169" y="50416"/>
                    </a:cubicBezTo>
                    <a:cubicBezTo>
                      <a:pt x="119169" y="50416"/>
                      <a:pt x="118961" y="50416"/>
                      <a:pt x="118961" y="50416"/>
                    </a:cubicBezTo>
                    <a:close/>
                    <a:moveTo>
                      <a:pt x="1453" y="48333"/>
                    </a:moveTo>
                    <a:cubicBezTo>
                      <a:pt x="1453" y="48333"/>
                      <a:pt x="1453" y="48333"/>
                      <a:pt x="1453" y="48333"/>
                    </a:cubicBezTo>
                    <a:cubicBezTo>
                      <a:pt x="1245" y="48333"/>
                      <a:pt x="1245" y="48333"/>
                      <a:pt x="1245" y="48125"/>
                    </a:cubicBezTo>
                    <a:cubicBezTo>
                      <a:pt x="1453" y="47083"/>
                      <a:pt x="1660" y="46250"/>
                      <a:pt x="1868" y="45208"/>
                    </a:cubicBezTo>
                    <a:cubicBezTo>
                      <a:pt x="1868" y="45000"/>
                      <a:pt x="2076" y="45000"/>
                      <a:pt x="2076" y="45000"/>
                    </a:cubicBezTo>
                    <a:cubicBezTo>
                      <a:pt x="2283" y="45000"/>
                      <a:pt x="2283" y="45208"/>
                      <a:pt x="2283" y="45416"/>
                    </a:cubicBezTo>
                    <a:cubicBezTo>
                      <a:pt x="2076" y="46250"/>
                      <a:pt x="1868" y="47291"/>
                      <a:pt x="1660" y="48125"/>
                    </a:cubicBezTo>
                    <a:cubicBezTo>
                      <a:pt x="1660" y="48333"/>
                      <a:pt x="1453" y="48333"/>
                      <a:pt x="1453" y="48333"/>
                    </a:cubicBezTo>
                    <a:close/>
                    <a:moveTo>
                      <a:pt x="118131" y="45625"/>
                    </a:moveTo>
                    <a:cubicBezTo>
                      <a:pt x="117923" y="45625"/>
                      <a:pt x="117923" y="45625"/>
                      <a:pt x="117716" y="45416"/>
                    </a:cubicBezTo>
                    <a:cubicBezTo>
                      <a:pt x="117508" y="44583"/>
                      <a:pt x="117301" y="43541"/>
                      <a:pt x="117093" y="42500"/>
                    </a:cubicBezTo>
                    <a:cubicBezTo>
                      <a:pt x="116885" y="42500"/>
                      <a:pt x="117093" y="42291"/>
                      <a:pt x="117093" y="42291"/>
                    </a:cubicBezTo>
                    <a:cubicBezTo>
                      <a:pt x="117301" y="42291"/>
                      <a:pt x="117508" y="42291"/>
                      <a:pt x="117508" y="42500"/>
                    </a:cubicBezTo>
                    <a:cubicBezTo>
                      <a:pt x="117716" y="43333"/>
                      <a:pt x="118131" y="44375"/>
                      <a:pt x="118339" y="45208"/>
                    </a:cubicBezTo>
                    <a:cubicBezTo>
                      <a:pt x="118339" y="45416"/>
                      <a:pt x="118131" y="45625"/>
                      <a:pt x="118131" y="45625"/>
                    </a:cubicBezTo>
                    <a:cubicBezTo>
                      <a:pt x="118131" y="45625"/>
                      <a:pt x="118131" y="45625"/>
                      <a:pt x="118131" y="45625"/>
                    </a:cubicBezTo>
                    <a:close/>
                    <a:moveTo>
                      <a:pt x="2698" y="43541"/>
                    </a:moveTo>
                    <a:cubicBezTo>
                      <a:pt x="2491" y="43541"/>
                      <a:pt x="2491" y="43541"/>
                      <a:pt x="2491" y="43541"/>
                    </a:cubicBezTo>
                    <a:cubicBezTo>
                      <a:pt x="2491" y="43541"/>
                      <a:pt x="2283" y="43333"/>
                      <a:pt x="2283" y="43333"/>
                    </a:cubicBezTo>
                    <a:cubicBezTo>
                      <a:pt x="2698" y="42291"/>
                      <a:pt x="2906" y="41458"/>
                      <a:pt x="3321" y="40416"/>
                    </a:cubicBezTo>
                    <a:cubicBezTo>
                      <a:pt x="3321" y="40416"/>
                      <a:pt x="3529" y="40208"/>
                      <a:pt x="3529" y="40208"/>
                    </a:cubicBezTo>
                    <a:cubicBezTo>
                      <a:pt x="3737" y="40416"/>
                      <a:pt x="3737" y="40416"/>
                      <a:pt x="3737" y="40625"/>
                    </a:cubicBezTo>
                    <a:cubicBezTo>
                      <a:pt x="3321" y="41458"/>
                      <a:pt x="3114" y="42500"/>
                      <a:pt x="2906" y="43541"/>
                    </a:cubicBezTo>
                    <a:cubicBezTo>
                      <a:pt x="2906" y="43541"/>
                      <a:pt x="2698" y="43541"/>
                      <a:pt x="2698" y="43541"/>
                    </a:cubicBezTo>
                    <a:close/>
                    <a:moveTo>
                      <a:pt x="116678" y="40833"/>
                    </a:moveTo>
                    <a:cubicBezTo>
                      <a:pt x="116470" y="40833"/>
                      <a:pt x="116470" y="40833"/>
                      <a:pt x="116470" y="40625"/>
                    </a:cubicBezTo>
                    <a:cubicBezTo>
                      <a:pt x="116055" y="39791"/>
                      <a:pt x="115640" y="38958"/>
                      <a:pt x="115432" y="37916"/>
                    </a:cubicBezTo>
                    <a:cubicBezTo>
                      <a:pt x="115224" y="37708"/>
                      <a:pt x="115432" y="37708"/>
                      <a:pt x="115432" y="37708"/>
                    </a:cubicBezTo>
                    <a:cubicBezTo>
                      <a:pt x="115640" y="37500"/>
                      <a:pt x="115847" y="37708"/>
                      <a:pt x="115847" y="37708"/>
                    </a:cubicBezTo>
                    <a:cubicBezTo>
                      <a:pt x="116262" y="38750"/>
                      <a:pt x="116470" y="39583"/>
                      <a:pt x="116885" y="40625"/>
                    </a:cubicBezTo>
                    <a:cubicBezTo>
                      <a:pt x="116885" y="40625"/>
                      <a:pt x="116885" y="40833"/>
                      <a:pt x="116678" y="40833"/>
                    </a:cubicBezTo>
                    <a:cubicBezTo>
                      <a:pt x="116678" y="40833"/>
                      <a:pt x="116678" y="40833"/>
                      <a:pt x="116678" y="40833"/>
                    </a:cubicBezTo>
                    <a:close/>
                    <a:moveTo>
                      <a:pt x="4152" y="38958"/>
                    </a:moveTo>
                    <a:cubicBezTo>
                      <a:pt x="4152" y="38958"/>
                      <a:pt x="4152" y="38958"/>
                      <a:pt x="4152" y="38958"/>
                    </a:cubicBezTo>
                    <a:cubicBezTo>
                      <a:pt x="3944" y="38958"/>
                      <a:pt x="3944" y="38750"/>
                      <a:pt x="3944" y="38541"/>
                    </a:cubicBezTo>
                    <a:cubicBezTo>
                      <a:pt x="4359" y="37708"/>
                      <a:pt x="4775" y="36666"/>
                      <a:pt x="4982" y="35833"/>
                    </a:cubicBezTo>
                    <a:cubicBezTo>
                      <a:pt x="5190" y="35625"/>
                      <a:pt x="5190" y="35625"/>
                      <a:pt x="5397" y="35625"/>
                    </a:cubicBezTo>
                    <a:cubicBezTo>
                      <a:pt x="5605" y="35833"/>
                      <a:pt x="5605" y="35833"/>
                      <a:pt x="5605" y="36041"/>
                    </a:cubicBezTo>
                    <a:cubicBezTo>
                      <a:pt x="5190" y="36875"/>
                      <a:pt x="4775" y="37916"/>
                      <a:pt x="4359" y="38750"/>
                    </a:cubicBezTo>
                    <a:cubicBezTo>
                      <a:pt x="4359" y="38958"/>
                      <a:pt x="4359" y="38958"/>
                      <a:pt x="4152" y="38958"/>
                    </a:cubicBezTo>
                    <a:close/>
                    <a:moveTo>
                      <a:pt x="114809" y="36250"/>
                    </a:moveTo>
                    <a:cubicBezTo>
                      <a:pt x="114809" y="36250"/>
                      <a:pt x="114602" y="36250"/>
                      <a:pt x="114602" y="36041"/>
                    </a:cubicBezTo>
                    <a:cubicBezTo>
                      <a:pt x="114186" y="35208"/>
                      <a:pt x="113771" y="34375"/>
                      <a:pt x="113356" y="33541"/>
                    </a:cubicBezTo>
                    <a:cubicBezTo>
                      <a:pt x="113356" y="33333"/>
                      <a:pt x="113356" y="33125"/>
                      <a:pt x="113356" y="33125"/>
                    </a:cubicBezTo>
                    <a:cubicBezTo>
                      <a:pt x="113564" y="33125"/>
                      <a:pt x="113771" y="33125"/>
                      <a:pt x="113771" y="33125"/>
                    </a:cubicBezTo>
                    <a:cubicBezTo>
                      <a:pt x="114186" y="34166"/>
                      <a:pt x="114602" y="35000"/>
                      <a:pt x="115017" y="35833"/>
                    </a:cubicBezTo>
                    <a:cubicBezTo>
                      <a:pt x="115017" y="36041"/>
                      <a:pt x="115017" y="36250"/>
                      <a:pt x="114809" y="36250"/>
                    </a:cubicBezTo>
                    <a:cubicBezTo>
                      <a:pt x="114809" y="36250"/>
                      <a:pt x="114809" y="36250"/>
                      <a:pt x="114809" y="36250"/>
                    </a:cubicBezTo>
                    <a:close/>
                    <a:moveTo>
                      <a:pt x="6228" y="34375"/>
                    </a:moveTo>
                    <a:cubicBezTo>
                      <a:pt x="6020" y="34375"/>
                      <a:pt x="6020" y="34375"/>
                      <a:pt x="6020" y="34375"/>
                    </a:cubicBezTo>
                    <a:cubicBezTo>
                      <a:pt x="5813" y="34375"/>
                      <a:pt x="5813" y="34166"/>
                      <a:pt x="5813" y="33958"/>
                    </a:cubicBezTo>
                    <a:cubicBezTo>
                      <a:pt x="6435" y="33125"/>
                      <a:pt x="6851" y="32291"/>
                      <a:pt x="7266" y="31458"/>
                    </a:cubicBezTo>
                    <a:cubicBezTo>
                      <a:pt x="7266" y="31250"/>
                      <a:pt x="7474" y="31250"/>
                      <a:pt x="7681" y="31250"/>
                    </a:cubicBezTo>
                    <a:cubicBezTo>
                      <a:pt x="7681" y="31458"/>
                      <a:pt x="7681" y="31458"/>
                      <a:pt x="7681" y="31666"/>
                    </a:cubicBezTo>
                    <a:cubicBezTo>
                      <a:pt x="7266" y="32500"/>
                      <a:pt x="6851" y="33333"/>
                      <a:pt x="6435" y="34166"/>
                    </a:cubicBezTo>
                    <a:cubicBezTo>
                      <a:pt x="6228" y="34375"/>
                      <a:pt x="6228" y="34375"/>
                      <a:pt x="6228" y="34375"/>
                    </a:cubicBezTo>
                    <a:close/>
                    <a:moveTo>
                      <a:pt x="112733" y="31875"/>
                    </a:moveTo>
                    <a:cubicBezTo>
                      <a:pt x="112525" y="31875"/>
                      <a:pt x="112525" y="31875"/>
                      <a:pt x="112318" y="31666"/>
                    </a:cubicBezTo>
                    <a:cubicBezTo>
                      <a:pt x="111903" y="30833"/>
                      <a:pt x="111487" y="30000"/>
                      <a:pt x="110865" y="29166"/>
                    </a:cubicBezTo>
                    <a:cubicBezTo>
                      <a:pt x="110865" y="28958"/>
                      <a:pt x="110865" y="28958"/>
                      <a:pt x="111072" y="28750"/>
                    </a:cubicBezTo>
                    <a:cubicBezTo>
                      <a:pt x="111072" y="28750"/>
                      <a:pt x="111280" y="28750"/>
                      <a:pt x="111280" y="28958"/>
                    </a:cubicBezTo>
                    <a:cubicBezTo>
                      <a:pt x="111903" y="29791"/>
                      <a:pt x="112318" y="30625"/>
                      <a:pt x="112941" y="31458"/>
                    </a:cubicBezTo>
                    <a:cubicBezTo>
                      <a:pt x="112941" y="31666"/>
                      <a:pt x="112941" y="31666"/>
                      <a:pt x="112733" y="31875"/>
                    </a:cubicBezTo>
                    <a:cubicBezTo>
                      <a:pt x="112733" y="31875"/>
                      <a:pt x="112733" y="31875"/>
                      <a:pt x="112733" y="31875"/>
                    </a:cubicBezTo>
                    <a:close/>
                    <a:moveTo>
                      <a:pt x="8512" y="30000"/>
                    </a:moveTo>
                    <a:cubicBezTo>
                      <a:pt x="8512" y="30000"/>
                      <a:pt x="8304" y="30000"/>
                      <a:pt x="8304" y="30000"/>
                    </a:cubicBezTo>
                    <a:cubicBezTo>
                      <a:pt x="8304" y="30000"/>
                      <a:pt x="8096" y="29791"/>
                      <a:pt x="8304" y="29583"/>
                    </a:cubicBezTo>
                    <a:cubicBezTo>
                      <a:pt x="8719" y="28750"/>
                      <a:pt x="9342" y="27916"/>
                      <a:pt x="9757" y="27083"/>
                    </a:cubicBezTo>
                    <a:cubicBezTo>
                      <a:pt x="9965" y="27083"/>
                      <a:pt x="9965" y="27083"/>
                      <a:pt x="10173" y="27083"/>
                    </a:cubicBezTo>
                    <a:cubicBezTo>
                      <a:pt x="10173" y="27083"/>
                      <a:pt x="10380" y="27291"/>
                      <a:pt x="10173" y="27500"/>
                    </a:cubicBezTo>
                    <a:cubicBezTo>
                      <a:pt x="9757" y="28333"/>
                      <a:pt x="9134" y="29166"/>
                      <a:pt x="8719" y="30000"/>
                    </a:cubicBezTo>
                    <a:cubicBezTo>
                      <a:pt x="8719" y="30000"/>
                      <a:pt x="8512" y="30000"/>
                      <a:pt x="8512" y="30000"/>
                    </a:cubicBezTo>
                    <a:close/>
                    <a:moveTo>
                      <a:pt x="110034" y="27500"/>
                    </a:moveTo>
                    <a:cubicBezTo>
                      <a:pt x="110034" y="27500"/>
                      <a:pt x="110034" y="27500"/>
                      <a:pt x="109826" y="27500"/>
                    </a:cubicBezTo>
                    <a:cubicBezTo>
                      <a:pt x="109411" y="26666"/>
                      <a:pt x="108788" y="25833"/>
                      <a:pt x="108166" y="25000"/>
                    </a:cubicBezTo>
                    <a:cubicBezTo>
                      <a:pt x="108166" y="25000"/>
                      <a:pt x="108166" y="24791"/>
                      <a:pt x="108166" y="24791"/>
                    </a:cubicBezTo>
                    <a:cubicBezTo>
                      <a:pt x="108373" y="24583"/>
                      <a:pt x="108581" y="24583"/>
                      <a:pt x="108581" y="24791"/>
                    </a:cubicBezTo>
                    <a:cubicBezTo>
                      <a:pt x="109204" y="25625"/>
                      <a:pt x="109826" y="26458"/>
                      <a:pt x="110242" y="27291"/>
                    </a:cubicBezTo>
                    <a:cubicBezTo>
                      <a:pt x="110449" y="27291"/>
                      <a:pt x="110242" y="27500"/>
                      <a:pt x="110242" y="27500"/>
                    </a:cubicBezTo>
                    <a:cubicBezTo>
                      <a:pt x="110242" y="27500"/>
                      <a:pt x="110034" y="27500"/>
                      <a:pt x="110034" y="27500"/>
                    </a:cubicBezTo>
                    <a:close/>
                    <a:moveTo>
                      <a:pt x="11211" y="25833"/>
                    </a:moveTo>
                    <a:cubicBezTo>
                      <a:pt x="11003" y="25833"/>
                      <a:pt x="11003" y="25833"/>
                      <a:pt x="11003" y="25833"/>
                    </a:cubicBezTo>
                    <a:cubicBezTo>
                      <a:pt x="10795" y="25833"/>
                      <a:pt x="10795" y="25625"/>
                      <a:pt x="11003" y="25416"/>
                    </a:cubicBezTo>
                    <a:cubicBezTo>
                      <a:pt x="11418" y="24791"/>
                      <a:pt x="12041" y="23958"/>
                      <a:pt x="12664" y="23125"/>
                    </a:cubicBezTo>
                    <a:cubicBezTo>
                      <a:pt x="12871" y="22916"/>
                      <a:pt x="12871" y="22916"/>
                      <a:pt x="13079" y="23125"/>
                    </a:cubicBezTo>
                    <a:cubicBezTo>
                      <a:pt x="13079" y="23125"/>
                      <a:pt x="13079" y="23333"/>
                      <a:pt x="13079" y="23333"/>
                    </a:cubicBezTo>
                    <a:cubicBezTo>
                      <a:pt x="12456" y="24166"/>
                      <a:pt x="11833" y="25000"/>
                      <a:pt x="11418" y="25833"/>
                    </a:cubicBezTo>
                    <a:cubicBezTo>
                      <a:pt x="11211" y="25833"/>
                      <a:pt x="11211" y="25833"/>
                      <a:pt x="11211" y="25833"/>
                    </a:cubicBezTo>
                    <a:close/>
                    <a:moveTo>
                      <a:pt x="107128" y="23541"/>
                    </a:moveTo>
                    <a:cubicBezTo>
                      <a:pt x="107128" y="23541"/>
                      <a:pt x="107128" y="23541"/>
                      <a:pt x="106920" y="23541"/>
                    </a:cubicBezTo>
                    <a:cubicBezTo>
                      <a:pt x="106505" y="22708"/>
                      <a:pt x="105882" y="21875"/>
                      <a:pt x="105051" y="21250"/>
                    </a:cubicBezTo>
                    <a:cubicBezTo>
                      <a:pt x="105051" y="21041"/>
                      <a:pt x="105051" y="20833"/>
                      <a:pt x="105259" y="20833"/>
                    </a:cubicBezTo>
                    <a:cubicBezTo>
                      <a:pt x="105259" y="20833"/>
                      <a:pt x="105467" y="20833"/>
                      <a:pt x="105467" y="20833"/>
                    </a:cubicBezTo>
                    <a:cubicBezTo>
                      <a:pt x="106089" y="21666"/>
                      <a:pt x="106712" y="22291"/>
                      <a:pt x="107335" y="23125"/>
                    </a:cubicBezTo>
                    <a:cubicBezTo>
                      <a:pt x="107543" y="23333"/>
                      <a:pt x="107543" y="23333"/>
                      <a:pt x="107335" y="23541"/>
                    </a:cubicBezTo>
                    <a:cubicBezTo>
                      <a:pt x="107335" y="23541"/>
                      <a:pt x="107335" y="23541"/>
                      <a:pt x="107128" y="23541"/>
                    </a:cubicBezTo>
                    <a:close/>
                    <a:moveTo>
                      <a:pt x="14117" y="22083"/>
                    </a:moveTo>
                    <a:cubicBezTo>
                      <a:pt x="14117" y="22083"/>
                      <a:pt x="14117" y="21875"/>
                      <a:pt x="13910" y="21875"/>
                    </a:cubicBezTo>
                    <a:cubicBezTo>
                      <a:pt x="13910" y="21875"/>
                      <a:pt x="13910" y="21666"/>
                      <a:pt x="13910" y="21666"/>
                    </a:cubicBezTo>
                    <a:cubicBezTo>
                      <a:pt x="14532" y="20833"/>
                      <a:pt x="15155" y="20000"/>
                      <a:pt x="15986" y="19375"/>
                    </a:cubicBezTo>
                    <a:cubicBezTo>
                      <a:pt x="15986" y="19166"/>
                      <a:pt x="16193" y="19166"/>
                      <a:pt x="16193" y="19375"/>
                    </a:cubicBezTo>
                    <a:cubicBezTo>
                      <a:pt x="16401" y="19375"/>
                      <a:pt x="16401" y="19583"/>
                      <a:pt x="16193" y="19791"/>
                    </a:cubicBezTo>
                    <a:cubicBezTo>
                      <a:pt x="15570" y="20416"/>
                      <a:pt x="14948" y="21250"/>
                      <a:pt x="14325" y="21875"/>
                    </a:cubicBezTo>
                    <a:cubicBezTo>
                      <a:pt x="14325" y="21875"/>
                      <a:pt x="14117" y="22083"/>
                      <a:pt x="14117" y="22083"/>
                    </a:cubicBezTo>
                    <a:close/>
                    <a:moveTo>
                      <a:pt x="104013" y="19791"/>
                    </a:moveTo>
                    <a:cubicBezTo>
                      <a:pt x="104013" y="19791"/>
                      <a:pt x="103806" y="19791"/>
                      <a:pt x="103806" y="19791"/>
                    </a:cubicBezTo>
                    <a:cubicBezTo>
                      <a:pt x="103183" y="18958"/>
                      <a:pt x="102560" y="18333"/>
                      <a:pt x="101730" y="17500"/>
                    </a:cubicBezTo>
                    <a:cubicBezTo>
                      <a:pt x="101730" y="17500"/>
                      <a:pt x="101730" y="17291"/>
                      <a:pt x="101730" y="17291"/>
                    </a:cubicBezTo>
                    <a:cubicBezTo>
                      <a:pt x="101937" y="17083"/>
                      <a:pt x="101937" y="17083"/>
                      <a:pt x="102145" y="17291"/>
                    </a:cubicBezTo>
                    <a:cubicBezTo>
                      <a:pt x="102768" y="17916"/>
                      <a:pt x="103598" y="18750"/>
                      <a:pt x="104221" y="19375"/>
                    </a:cubicBezTo>
                    <a:cubicBezTo>
                      <a:pt x="104221" y="19375"/>
                      <a:pt x="104221" y="19583"/>
                      <a:pt x="104221" y="19791"/>
                    </a:cubicBezTo>
                    <a:cubicBezTo>
                      <a:pt x="104221" y="19791"/>
                      <a:pt x="104013" y="19791"/>
                      <a:pt x="104013" y="19791"/>
                    </a:cubicBezTo>
                    <a:close/>
                    <a:moveTo>
                      <a:pt x="17439" y="18333"/>
                    </a:moveTo>
                    <a:cubicBezTo>
                      <a:pt x="17439" y="18333"/>
                      <a:pt x="17439" y="18333"/>
                      <a:pt x="17231" y="18333"/>
                    </a:cubicBezTo>
                    <a:cubicBezTo>
                      <a:pt x="17231" y="18125"/>
                      <a:pt x="17231" y="17916"/>
                      <a:pt x="17231" y="17916"/>
                    </a:cubicBezTo>
                    <a:cubicBezTo>
                      <a:pt x="18062" y="17291"/>
                      <a:pt x="18685" y="16458"/>
                      <a:pt x="19515" y="15833"/>
                    </a:cubicBezTo>
                    <a:cubicBezTo>
                      <a:pt x="19515" y="15833"/>
                      <a:pt x="19723" y="15833"/>
                      <a:pt x="19723" y="15833"/>
                    </a:cubicBezTo>
                    <a:cubicBezTo>
                      <a:pt x="19930" y="16041"/>
                      <a:pt x="19930" y="16041"/>
                      <a:pt x="19723" y="16250"/>
                    </a:cubicBezTo>
                    <a:cubicBezTo>
                      <a:pt x="19100" y="16875"/>
                      <a:pt x="18269" y="17500"/>
                      <a:pt x="17647" y="18333"/>
                    </a:cubicBezTo>
                    <a:cubicBezTo>
                      <a:pt x="17647" y="18333"/>
                      <a:pt x="17439" y="18333"/>
                      <a:pt x="17439" y="18333"/>
                    </a:cubicBezTo>
                    <a:close/>
                    <a:moveTo>
                      <a:pt x="100484" y="16250"/>
                    </a:moveTo>
                    <a:cubicBezTo>
                      <a:pt x="100484" y="16250"/>
                      <a:pt x="100484" y="16250"/>
                      <a:pt x="100276" y="16250"/>
                    </a:cubicBezTo>
                    <a:cubicBezTo>
                      <a:pt x="99653" y="15625"/>
                      <a:pt x="98823" y="15000"/>
                      <a:pt x="98200" y="14375"/>
                    </a:cubicBezTo>
                    <a:cubicBezTo>
                      <a:pt x="97993" y="14166"/>
                      <a:pt x="97993" y="13958"/>
                      <a:pt x="98200" y="13958"/>
                    </a:cubicBezTo>
                    <a:cubicBezTo>
                      <a:pt x="98200" y="13750"/>
                      <a:pt x="98408" y="13750"/>
                      <a:pt x="98408" y="13958"/>
                    </a:cubicBezTo>
                    <a:cubicBezTo>
                      <a:pt x="99238" y="14583"/>
                      <a:pt x="99861" y="15208"/>
                      <a:pt x="100692" y="15833"/>
                    </a:cubicBezTo>
                    <a:cubicBezTo>
                      <a:pt x="100692" y="16041"/>
                      <a:pt x="100692" y="16041"/>
                      <a:pt x="100692" y="16250"/>
                    </a:cubicBezTo>
                    <a:cubicBezTo>
                      <a:pt x="100692" y="16250"/>
                      <a:pt x="100484" y="16250"/>
                      <a:pt x="100484" y="16250"/>
                    </a:cubicBezTo>
                    <a:close/>
                    <a:moveTo>
                      <a:pt x="21176" y="15000"/>
                    </a:moveTo>
                    <a:cubicBezTo>
                      <a:pt x="20968" y="15000"/>
                      <a:pt x="20968" y="15000"/>
                      <a:pt x="20968" y="14791"/>
                    </a:cubicBezTo>
                    <a:cubicBezTo>
                      <a:pt x="20761" y="14791"/>
                      <a:pt x="20761" y="14583"/>
                      <a:pt x="20968" y="14583"/>
                    </a:cubicBezTo>
                    <a:cubicBezTo>
                      <a:pt x="21591" y="13958"/>
                      <a:pt x="22422" y="13333"/>
                      <a:pt x="23252" y="12708"/>
                    </a:cubicBezTo>
                    <a:cubicBezTo>
                      <a:pt x="23252" y="12500"/>
                      <a:pt x="23460" y="12500"/>
                      <a:pt x="23460" y="12708"/>
                    </a:cubicBezTo>
                    <a:cubicBezTo>
                      <a:pt x="23667" y="12708"/>
                      <a:pt x="23667" y="12916"/>
                      <a:pt x="23460" y="13125"/>
                    </a:cubicBezTo>
                    <a:cubicBezTo>
                      <a:pt x="22837" y="13541"/>
                      <a:pt x="22006" y="14166"/>
                      <a:pt x="21176" y="15000"/>
                    </a:cubicBezTo>
                    <a:cubicBezTo>
                      <a:pt x="21176" y="15000"/>
                      <a:pt x="21176" y="15000"/>
                      <a:pt x="21176" y="15000"/>
                    </a:cubicBezTo>
                    <a:close/>
                    <a:moveTo>
                      <a:pt x="96747" y="13125"/>
                    </a:moveTo>
                    <a:cubicBezTo>
                      <a:pt x="96747" y="13125"/>
                      <a:pt x="96747" y="13125"/>
                      <a:pt x="96539" y="13125"/>
                    </a:cubicBezTo>
                    <a:cubicBezTo>
                      <a:pt x="95916" y="12500"/>
                      <a:pt x="95086" y="11875"/>
                      <a:pt x="94256" y="11250"/>
                    </a:cubicBezTo>
                    <a:cubicBezTo>
                      <a:pt x="94048" y="11250"/>
                      <a:pt x="94048" y="11041"/>
                      <a:pt x="94256" y="11041"/>
                    </a:cubicBezTo>
                    <a:cubicBezTo>
                      <a:pt x="94256" y="10833"/>
                      <a:pt x="94463" y="10833"/>
                      <a:pt x="94463" y="10833"/>
                    </a:cubicBezTo>
                    <a:cubicBezTo>
                      <a:pt x="95294" y="11458"/>
                      <a:pt x="96124" y="12083"/>
                      <a:pt x="96955" y="12708"/>
                    </a:cubicBezTo>
                    <a:cubicBezTo>
                      <a:pt x="96955" y="12708"/>
                      <a:pt x="96955" y="12916"/>
                      <a:pt x="96955" y="13125"/>
                    </a:cubicBezTo>
                    <a:cubicBezTo>
                      <a:pt x="96955" y="13125"/>
                      <a:pt x="96747" y="13125"/>
                      <a:pt x="96747" y="13125"/>
                    </a:cubicBezTo>
                    <a:close/>
                    <a:moveTo>
                      <a:pt x="24913" y="11875"/>
                    </a:moveTo>
                    <a:cubicBezTo>
                      <a:pt x="24913" y="11875"/>
                      <a:pt x="24705" y="11875"/>
                      <a:pt x="24705" y="11875"/>
                    </a:cubicBezTo>
                    <a:cubicBezTo>
                      <a:pt x="24705" y="11666"/>
                      <a:pt x="24705" y="11458"/>
                      <a:pt x="24705" y="11458"/>
                    </a:cubicBezTo>
                    <a:cubicBezTo>
                      <a:pt x="25536" y="10833"/>
                      <a:pt x="26366" y="10208"/>
                      <a:pt x="27197" y="9791"/>
                    </a:cubicBezTo>
                    <a:cubicBezTo>
                      <a:pt x="27404" y="9791"/>
                      <a:pt x="27612" y="9791"/>
                      <a:pt x="27612" y="9791"/>
                    </a:cubicBezTo>
                    <a:cubicBezTo>
                      <a:pt x="27612" y="10000"/>
                      <a:pt x="27612" y="10208"/>
                      <a:pt x="27612" y="10208"/>
                    </a:cubicBezTo>
                    <a:cubicBezTo>
                      <a:pt x="26782" y="10625"/>
                      <a:pt x="25951" y="11250"/>
                      <a:pt x="25121" y="11875"/>
                    </a:cubicBezTo>
                    <a:cubicBezTo>
                      <a:pt x="25121" y="11875"/>
                      <a:pt x="24913" y="11875"/>
                      <a:pt x="24913" y="11875"/>
                    </a:cubicBezTo>
                    <a:close/>
                    <a:moveTo>
                      <a:pt x="92802" y="10208"/>
                    </a:moveTo>
                    <a:cubicBezTo>
                      <a:pt x="92595" y="10208"/>
                      <a:pt x="92595" y="10208"/>
                      <a:pt x="92595" y="10208"/>
                    </a:cubicBezTo>
                    <a:cubicBezTo>
                      <a:pt x="91764" y="9583"/>
                      <a:pt x="90934" y="9166"/>
                      <a:pt x="90103" y="8750"/>
                    </a:cubicBezTo>
                    <a:cubicBezTo>
                      <a:pt x="89896" y="8541"/>
                      <a:pt x="89896" y="8541"/>
                      <a:pt x="90103" y="8333"/>
                    </a:cubicBezTo>
                    <a:cubicBezTo>
                      <a:pt x="90103" y="8125"/>
                      <a:pt x="90311" y="8125"/>
                      <a:pt x="90311" y="8333"/>
                    </a:cubicBezTo>
                    <a:cubicBezTo>
                      <a:pt x="91141" y="8750"/>
                      <a:pt x="91972" y="9166"/>
                      <a:pt x="92802" y="9791"/>
                    </a:cubicBezTo>
                    <a:cubicBezTo>
                      <a:pt x="93010" y="9791"/>
                      <a:pt x="93010" y="10000"/>
                      <a:pt x="93010" y="10208"/>
                    </a:cubicBezTo>
                    <a:cubicBezTo>
                      <a:pt x="92802" y="10208"/>
                      <a:pt x="92802" y="10208"/>
                      <a:pt x="92802" y="10208"/>
                    </a:cubicBezTo>
                    <a:close/>
                    <a:moveTo>
                      <a:pt x="29065" y="9166"/>
                    </a:moveTo>
                    <a:cubicBezTo>
                      <a:pt x="29065" y="9166"/>
                      <a:pt x="28858" y="9166"/>
                      <a:pt x="28858" y="8958"/>
                    </a:cubicBezTo>
                    <a:cubicBezTo>
                      <a:pt x="28858" y="8958"/>
                      <a:pt x="28858" y="8750"/>
                      <a:pt x="28858" y="8750"/>
                    </a:cubicBezTo>
                    <a:cubicBezTo>
                      <a:pt x="29688" y="8125"/>
                      <a:pt x="30726" y="7708"/>
                      <a:pt x="31557" y="7291"/>
                    </a:cubicBezTo>
                    <a:cubicBezTo>
                      <a:pt x="31557" y="7083"/>
                      <a:pt x="31764" y="7291"/>
                      <a:pt x="31764" y="7291"/>
                    </a:cubicBezTo>
                    <a:cubicBezTo>
                      <a:pt x="31972" y="7500"/>
                      <a:pt x="31764" y="7500"/>
                      <a:pt x="31764" y="7708"/>
                    </a:cubicBezTo>
                    <a:cubicBezTo>
                      <a:pt x="30934" y="8125"/>
                      <a:pt x="30103" y="8541"/>
                      <a:pt x="29273" y="9166"/>
                    </a:cubicBezTo>
                    <a:cubicBezTo>
                      <a:pt x="29065" y="9166"/>
                      <a:pt x="29065" y="9166"/>
                      <a:pt x="29065" y="9166"/>
                    </a:cubicBezTo>
                    <a:close/>
                    <a:moveTo>
                      <a:pt x="88442" y="7708"/>
                    </a:moveTo>
                    <a:cubicBezTo>
                      <a:pt x="88442" y="7708"/>
                      <a:pt x="88442" y="7708"/>
                      <a:pt x="88442" y="7708"/>
                    </a:cubicBezTo>
                    <a:cubicBezTo>
                      <a:pt x="87612" y="7291"/>
                      <a:pt x="86574" y="6875"/>
                      <a:pt x="85743" y="6250"/>
                    </a:cubicBezTo>
                    <a:cubicBezTo>
                      <a:pt x="85743" y="6250"/>
                      <a:pt x="85536" y="6250"/>
                      <a:pt x="85743" y="6041"/>
                    </a:cubicBezTo>
                    <a:cubicBezTo>
                      <a:pt x="85743" y="5833"/>
                      <a:pt x="85951" y="5833"/>
                      <a:pt x="85951" y="5833"/>
                    </a:cubicBezTo>
                    <a:cubicBezTo>
                      <a:pt x="86782" y="6250"/>
                      <a:pt x="87820" y="6875"/>
                      <a:pt x="88650" y="7291"/>
                    </a:cubicBezTo>
                    <a:cubicBezTo>
                      <a:pt x="88650" y="7291"/>
                      <a:pt x="88858" y="7500"/>
                      <a:pt x="88650" y="7500"/>
                    </a:cubicBezTo>
                    <a:cubicBezTo>
                      <a:pt x="88650" y="7708"/>
                      <a:pt x="88650" y="7708"/>
                      <a:pt x="88442" y="7708"/>
                    </a:cubicBezTo>
                    <a:close/>
                    <a:moveTo>
                      <a:pt x="33425" y="6875"/>
                    </a:moveTo>
                    <a:cubicBezTo>
                      <a:pt x="33217" y="6875"/>
                      <a:pt x="33217" y="6666"/>
                      <a:pt x="33217" y="6666"/>
                    </a:cubicBezTo>
                    <a:cubicBezTo>
                      <a:pt x="33010" y="6458"/>
                      <a:pt x="33217" y="6458"/>
                      <a:pt x="33217" y="6250"/>
                    </a:cubicBezTo>
                    <a:cubicBezTo>
                      <a:pt x="34256" y="5833"/>
                      <a:pt x="35086" y="5416"/>
                      <a:pt x="35916" y="5000"/>
                    </a:cubicBezTo>
                    <a:cubicBezTo>
                      <a:pt x="36124" y="5000"/>
                      <a:pt x="36332" y="5000"/>
                      <a:pt x="36332" y="5208"/>
                    </a:cubicBezTo>
                    <a:cubicBezTo>
                      <a:pt x="36332" y="5208"/>
                      <a:pt x="36332" y="5416"/>
                      <a:pt x="36124" y="5416"/>
                    </a:cubicBezTo>
                    <a:cubicBezTo>
                      <a:pt x="35294" y="5833"/>
                      <a:pt x="34463" y="6250"/>
                      <a:pt x="33425" y="6666"/>
                    </a:cubicBezTo>
                    <a:cubicBezTo>
                      <a:pt x="33425" y="6875"/>
                      <a:pt x="33425" y="6875"/>
                      <a:pt x="33425" y="6875"/>
                    </a:cubicBezTo>
                    <a:close/>
                    <a:moveTo>
                      <a:pt x="84083" y="5625"/>
                    </a:moveTo>
                    <a:cubicBezTo>
                      <a:pt x="84083" y="5625"/>
                      <a:pt x="84083" y="5625"/>
                      <a:pt x="84083" y="5625"/>
                    </a:cubicBezTo>
                    <a:cubicBezTo>
                      <a:pt x="83044" y="5208"/>
                      <a:pt x="82214" y="4791"/>
                      <a:pt x="81176" y="4375"/>
                    </a:cubicBezTo>
                    <a:cubicBezTo>
                      <a:pt x="81176" y="4375"/>
                      <a:pt x="81176" y="4166"/>
                      <a:pt x="81176" y="4166"/>
                    </a:cubicBezTo>
                    <a:cubicBezTo>
                      <a:pt x="81176" y="3958"/>
                      <a:pt x="81384" y="3958"/>
                      <a:pt x="81384" y="3958"/>
                    </a:cubicBezTo>
                    <a:cubicBezTo>
                      <a:pt x="82422" y="4375"/>
                      <a:pt x="83252" y="4583"/>
                      <a:pt x="84290" y="5000"/>
                    </a:cubicBezTo>
                    <a:cubicBezTo>
                      <a:pt x="84290" y="5208"/>
                      <a:pt x="84290" y="5208"/>
                      <a:pt x="84290" y="5416"/>
                    </a:cubicBezTo>
                    <a:cubicBezTo>
                      <a:pt x="84290" y="5416"/>
                      <a:pt x="84290" y="5625"/>
                      <a:pt x="84083" y="5625"/>
                    </a:cubicBezTo>
                    <a:close/>
                    <a:moveTo>
                      <a:pt x="37993" y="4791"/>
                    </a:moveTo>
                    <a:cubicBezTo>
                      <a:pt x="37785" y="4791"/>
                      <a:pt x="37785" y="4791"/>
                      <a:pt x="37577" y="4583"/>
                    </a:cubicBezTo>
                    <a:cubicBezTo>
                      <a:pt x="37577" y="4375"/>
                      <a:pt x="37577" y="4375"/>
                      <a:pt x="37785" y="4375"/>
                    </a:cubicBezTo>
                    <a:cubicBezTo>
                      <a:pt x="38823" y="3958"/>
                      <a:pt x="39653" y="3541"/>
                      <a:pt x="40692" y="3333"/>
                    </a:cubicBezTo>
                    <a:cubicBezTo>
                      <a:pt x="40692" y="3125"/>
                      <a:pt x="40899" y="3333"/>
                      <a:pt x="40899" y="3333"/>
                    </a:cubicBezTo>
                    <a:cubicBezTo>
                      <a:pt x="40899" y="3541"/>
                      <a:pt x="40899" y="3750"/>
                      <a:pt x="40692" y="3750"/>
                    </a:cubicBezTo>
                    <a:cubicBezTo>
                      <a:pt x="39861" y="3958"/>
                      <a:pt x="38823" y="4375"/>
                      <a:pt x="37993" y="4791"/>
                    </a:cubicBezTo>
                    <a:cubicBezTo>
                      <a:pt x="37993" y="4791"/>
                      <a:pt x="37993" y="4791"/>
                      <a:pt x="37993" y="4791"/>
                    </a:cubicBezTo>
                    <a:close/>
                    <a:moveTo>
                      <a:pt x="79515" y="3750"/>
                    </a:moveTo>
                    <a:cubicBezTo>
                      <a:pt x="79515" y="3750"/>
                      <a:pt x="79515" y="3750"/>
                      <a:pt x="79515" y="3750"/>
                    </a:cubicBezTo>
                    <a:cubicBezTo>
                      <a:pt x="78477" y="3333"/>
                      <a:pt x="77647" y="3125"/>
                      <a:pt x="76608" y="2916"/>
                    </a:cubicBezTo>
                    <a:cubicBezTo>
                      <a:pt x="76401" y="2916"/>
                      <a:pt x="76401" y="2708"/>
                      <a:pt x="76401" y="2500"/>
                    </a:cubicBezTo>
                    <a:cubicBezTo>
                      <a:pt x="76401" y="2500"/>
                      <a:pt x="76608" y="2291"/>
                      <a:pt x="76816" y="2291"/>
                    </a:cubicBezTo>
                    <a:cubicBezTo>
                      <a:pt x="77647" y="2708"/>
                      <a:pt x="78685" y="2916"/>
                      <a:pt x="79515" y="3333"/>
                    </a:cubicBezTo>
                    <a:cubicBezTo>
                      <a:pt x="79723" y="3333"/>
                      <a:pt x="79723" y="3541"/>
                      <a:pt x="79723" y="3541"/>
                    </a:cubicBezTo>
                    <a:cubicBezTo>
                      <a:pt x="79723" y="3750"/>
                      <a:pt x="79515" y="3750"/>
                      <a:pt x="79515" y="3750"/>
                    </a:cubicBezTo>
                    <a:close/>
                    <a:moveTo>
                      <a:pt x="42560" y="3125"/>
                    </a:moveTo>
                    <a:cubicBezTo>
                      <a:pt x="42352" y="3125"/>
                      <a:pt x="42352" y="3125"/>
                      <a:pt x="42352" y="2916"/>
                    </a:cubicBezTo>
                    <a:cubicBezTo>
                      <a:pt x="42352" y="2708"/>
                      <a:pt x="42352" y="2708"/>
                      <a:pt x="42560" y="2708"/>
                    </a:cubicBezTo>
                    <a:cubicBezTo>
                      <a:pt x="43391" y="2291"/>
                      <a:pt x="44429" y="2083"/>
                      <a:pt x="45259" y="1875"/>
                    </a:cubicBezTo>
                    <a:cubicBezTo>
                      <a:pt x="45467" y="1875"/>
                      <a:pt x="45674" y="1875"/>
                      <a:pt x="45674" y="2083"/>
                    </a:cubicBezTo>
                    <a:cubicBezTo>
                      <a:pt x="45674" y="2083"/>
                      <a:pt x="45674" y="2291"/>
                      <a:pt x="45467" y="2291"/>
                    </a:cubicBezTo>
                    <a:cubicBezTo>
                      <a:pt x="44429" y="2500"/>
                      <a:pt x="43598" y="2916"/>
                      <a:pt x="42560" y="3125"/>
                    </a:cubicBezTo>
                    <a:cubicBezTo>
                      <a:pt x="42560" y="3125"/>
                      <a:pt x="42560" y="3125"/>
                      <a:pt x="42560" y="3125"/>
                    </a:cubicBezTo>
                    <a:close/>
                    <a:moveTo>
                      <a:pt x="74740" y="2291"/>
                    </a:moveTo>
                    <a:cubicBezTo>
                      <a:pt x="74740" y="2291"/>
                      <a:pt x="74740" y="2291"/>
                      <a:pt x="74740" y="2291"/>
                    </a:cubicBezTo>
                    <a:cubicBezTo>
                      <a:pt x="73702" y="2083"/>
                      <a:pt x="72871" y="1875"/>
                      <a:pt x="71833" y="1666"/>
                    </a:cubicBezTo>
                    <a:cubicBezTo>
                      <a:pt x="71626" y="1666"/>
                      <a:pt x="71626" y="1458"/>
                      <a:pt x="71626" y="1458"/>
                    </a:cubicBezTo>
                    <a:cubicBezTo>
                      <a:pt x="71626" y="1250"/>
                      <a:pt x="71833" y="1250"/>
                      <a:pt x="72041" y="1250"/>
                    </a:cubicBezTo>
                    <a:cubicBezTo>
                      <a:pt x="72871" y="1458"/>
                      <a:pt x="73910" y="1666"/>
                      <a:pt x="74948" y="1875"/>
                    </a:cubicBezTo>
                    <a:cubicBezTo>
                      <a:pt x="74948" y="1875"/>
                      <a:pt x="75155" y="2083"/>
                      <a:pt x="74948" y="2083"/>
                    </a:cubicBezTo>
                    <a:cubicBezTo>
                      <a:pt x="74948" y="2291"/>
                      <a:pt x="74948" y="2291"/>
                      <a:pt x="74740" y="2291"/>
                    </a:cubicBezTo>
                    <a:close/>
                    <a:moveTo>
                      <a:pt x="47335" y="1875"/>
                    </a:moveTo>
                    <a:cubicBezTo>
                      <a:pt x="47128" y="1875"/>
                      <a:pt x="47128" y="1875"/>
                      <a:pt x="47128" y="1666"/>
                    </a:cubicBezTo>
                    <a:cubicBezTo>
                      <a:pt x="47128" y="1458"/>
                      <a:pt x="47128" y="1458"/>
                      <a:pt x="47335" y="1458"/>
                    </a:cubicBezTo>
                    <a:cubicBezTo>
                      <a:pt x="48166" y="1250"/>
                      <a:pt x="49204" y="1041"/>
                      <a:pt x="50242" y="833"/>
                    </a:cubicBezTo>
                    <a:cubicBezTo>
                      <a:pt x="50242" y="833"/>
                      <a:pt x="50449" y="833"/>
                      <a:pt x="50449" y="1041"/>
                    </a:cubicBezTo>
                    <a:cubicBezTo>
                      <a:pt x="50449" y="1250"/>
                      <a:pt x="50449" y="1250"/>
                      <a:pt x="50242" y="1250"/>
                    </a:cubicBezTo>
                    <a:cubicBezTo>
                      <a:pt x="49204" y="1458"/>
                      <a:pt x="48373" y="1666"/>
                      <a:pt x="47335" y="1875"/>
                    </a:cubicBezTo>
                    <a:cubicBezTo>
                      <a:pt x="47335" y="1875"/>
                      <a:pt x="47335" y="1875"/>
                      <a:pt x="47335" y="1875"/>
                    </a:cubicBezTo>
                    <a:close/>
                    <a:moveTo>
                      <a:pt x="69965" y="1250"/>
                    </a:moveTo>
                    <a:cubicBezTo>
                      <a:pt x="69965" y="1250"/>
                      <a:pt x="69965" y="1250"/>
                      <a:pt x="69965" y="1250"/>
                    </a:cubicBezTo>
                    <a:cubicBezTo>
                      <a:pt x="68927" y="1250"/>
                      <a:pt x="67889" y="1041"/>
                      <a:pt x="67058" y="833"/>
                    </a:cubicBezTo>
                    <a:cubicBezTo>
                      <a:pt x="66851" y="833"/>
                      <a:pt x="66851" y="833"/>
                      <a:pt x="66851" y="625"/>
                    </a:cubicBezTo>
                    <a:cubicBezTo>
                      <a:pt x="66851" y="416"/>
                      <a:pt x="66851" y="416"/>
                      <a:pt x="67058" y="416"/>
                    </a:cubicBezTo>
                    <a:cubicBezTo>
                      <a:pt x="68096" y="625"/>
                      <a:pt x="69134" y="625"/>
                      <a:pt x="69965" y="833"/>
                    </a:cubicBezTo>
                    <a:cubicBezTo>
                      <a:pt x="70173" y="833"/>
                      <a:pt x="70173" y="1041"/>
                      <a:pt x="70173" y="1041"/>
                    </a:cubicBezTo>
                    <a:cubicBezTo>
                      <a:pt x="70173" y="1250"/>
                      <a:pt x="70173" y="1250"/>
                      <a:pt x="69965" y="1250"/>
                    </a:cubicBezTo>
                    <a:close/>
                    <a:moveTo>
                      <a:pt x="52110" y="1041"/>
                    </a:moveTo>
                    <a:cubicBezTo>
                      <a:pt x="52110" y="1041"/>
                      <a:pt x="51903" y="833"/>
                      <a:pt x="51903" y="833"/>
                    </a:cubicBezTo>
                    <a:cubicBezTo>
                      <a:pt x="51903" y="625"/>
                      <a:pt x="52110" y="625"/>
                      <a:pt x="52110" y="625"/>
                    </a:cubicBezTo>
                    <a:cubicBezTo>
                      <a:pt x="53148" y="416"/>
                      <a:pt x="54186" y="208"/>
                      <a:pt x="55017" y="208"/>
                    </a:cubicBezTo>
                    <a:cubicBezTo>
                      <a:pt x="55224" y="208"/>
                      <a:pt x="55432" y="208"/>
                      <a:pt x="55432" y="416"/>
                    </a:cubicBezTo>
                    <a:cubicBezTo>
                      <a:pt x="55432" y="625"/>
                      <a:pt x="55224" y="625"/>
                      <a:pt x="55224" y="625"/>
                    </a:cubicBezTo>
                    <a:cubicBezTo>
                      <a:pt x="54186" y="833"/>
                      <a:pt x="53148" y="833"/>
                      <a:pt x="52110" y="1041"/>
                    </a:cubicBezTo>
                    <a:cubicBezTo>
                      <a:pt x="52110" y="1041"/>
                      <a:pt x="52110" y="1041"/>
                      <a:pt x="52110" y="1041"/>
                    </a:cubicBezTo>
                    <a:close/>
                    <a:moveTo>
                      <a:pt x="64982" y="625"/>
                    </a:moveTo>
                    <a:cubicBezTo>
                      <a:pt x="64982" y="625"/>
                      <a:pt x="64982" y="625"/>
                      <a:pt x="64982" y="625"/>
                    </a:cubicBezTo>
                    <a:cubicBezTo>
                      <a:pt x="64152" y="625"/>
                      <a:pt x="63114" y="625"/>
                      <a:pt x="62076" y="625"/>
                    </a:cubicBezTo>
                    <a:cubicBezTo>
                      <a:pt x="62076" y="625"/>
                      <a:pt x="61868" y="416"/>
                      <a:pt x="61868" y="208"/>
                    </a:cubicBezTo>
                    <a:cubicBezTo>
                      <a:pt x="61868" y="208"/>
                      <a:pt x="62076" y="0"/>
                      <a:pt x="62076" y="0"/>
                    </a:cubicBezTo>
                    <a:cubicBezTo>
                      <a:pt x="63114" y="0"/>
                      <a:pt x="64152" y="208"/>
                      <a:pt x="65190" y="208"/>
                    </a:cubicBezTo>
                    <a:cubicBezTo>
                      <a:pt x="65190" y="208"/>
                      <a:pt x="65397" y="416"/>
                      <a:pt x="65397" y="416"/>
                    </a:cubicBezTo>
                    <a:cubicBezTo>
                      <a:pt x="65397" y="625"/>
                      <a:pt x="65190" y="625"/>
                      <a:pt x="64982" y="625"/>
                    </a:cubicBezTo>
                    <a:close/>
                    <a:moveTo>
                      <a:pt x="57093" y="625"/>
                    </a:moveTo>
                    <a:cubicBezTo>
                      <a:pt x="56885" y="625"/>
                      <a:pt x="56885" y="416"/>
                      <a:pt x="56885" y="416"/>
                    </a:cubicBezTo>
                    <a:cubicBezTo>
                      <a:pt x="56885" y="208"/>
                      <a:pt x="56885" y="0"/>
                      <a:pt x="57093" y="0"/>
                    </a:cubicBezTo>
                    <a:cubicBezTo>
                      <a:pt x="58131" y="0"/>
                      <a:pt x="58961" y="0"/>
                      <a:pt x="60000" y="0"/>
                    </a:cubicBezTo>
                    <a:cubicBezTo>
                      <a:pt x="60207" y="0"/>
                      <a:pt x="60207" y="0"/>
                      <a:pt x="60207" y="0"/>
                    </a:cubicBezTo>
                    <a:cubicBezTo>
                      <a:pt x="60207" y="0"/>
                      <a:pt x="60415" y="208"/>
                      <a:pt x="60415" y="208"/>
                    </a:cubicBezTo>
                    <a:cubicBezTo>
                      <a:pt x="60415" y="416"/>
                      <a:pt x="60207" y="416"/>
                      <a:pt x="60207" y="416"/>
                    </a:cubicBezTo>
                    <a:cubicBezTo>
                      <a:pt x="60000" y="416"/>
                      <a:pt x="60000" y="416"/>
                      <a:pt x="60000" y="416"/>
                    </a:cubicBezTo>
                    <a:cubicBezTo>
                      <a:pt x="58961" y="416"/>
                      <a:pt x="58131" y="625"/>
                      <a:pt x="57093" y="625"/>
                    </a:cubicBezTo>
                    <a:cubicBezTo>
                      <a:pt x="57093" y="625"/>
                      <a:pt x="57093" y="625"/>
                      <a:pt x="57093" y="62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5" name="Shape 95"/>
              <p:cNvSpPr/>
              <p:nvPr/>
            </p:nvSpPr>
            <p:spPr>
              <a:xfrm>
                <a:off x="3303" y="1203"/>
                <a:ext cx="900" cy="1200"/>
              </a:xfrm>
              <a:custGeom>
                <a:avLst/>
                <a:gdLst/>
                <a:ahLst/>
                <a:cxnLst/>
                <a:rect l="0" t="0" r="0" b="0"/>
                <a:pathLst>
                  <a:path w="120000" h="120000" extrusionOk="0">
                    <a:moveTo>
                      <a:pt x="62156" y="115185"/>
                    </a:moveTo>
                    <a:cubicBezTo>
                      <a:pt x="35490" y="115185"/>
                      <a:pt x="10980" y="98603"/>
                      <a:pt x="3921" y="73997"/>
                    </a:cubicBezTo>
                    <a:cubicBezTo>
                      <a:pt x="0" y="59910"/>
                      <a:pt x="2352" y="45111"/>
                      <a:pt x="10392" y="32451"/>
                    </a:cubicBezTo>
                    <a:cubicBezTo>
                      <a:pt x="18627" y="19970"/>
                      <a:pt x="31568" y="11054"/>
                      <a:pt x="47058" y="7488"/>
                    </a:cubicBezTo>
                    <a:cubicBezTo>
                      <a:pt x="79019" y="0"/>
                      <a:pt x="111764" y="17652"/>
                      <a:pt x="120000" y="46894"/>
                    </a:cubicBezTo>
                    <a:cubicBezTo>
                      <a:pt x="120000" y="47072"/>
                      <a:pt x="120000" y="47429"/>
                      <a:pt x="119607" y="47429"/>
                    </a:cubicBezTo>
                    <a:cubicBezTo>
                      <a:pt x="119411" y="47429"/>
                      <a:pt x="119215" y="47251"/>
                      <a:pt x="119215" y="47072"/>
                    </a:cubicBezTo>
                    <a:cubicBezTo>
                      <a:pt x="110980" y="18365"/>
                      <a:pt x="78823" y="891"/>
                      <a:pt x="47254" y="8202"/>
                    </a:cubicBezTo>
                    <a:cubicBezTo>
                      <a:pt x="31960" y="11768"/>
                      <a:pt x="19215" y="20505"/>
                      <a:pt x="11176" y="32986"/>
                    </a:cubicBezTo>
                    <a:cubicBezTo>
                      <a:pt x="3137" y="45289"/>
                      <a:pt x="980" y="59910"/>
                      <a:pt x="4901" y="73818"/>
                    </a:cubicBezTo>
                    <a:cubicBezTo>
                      <a:pt x="12941" y="102526"/>
                      <a:pt x="45294" y="120000"/>
                      <a:pt x="76666" y="112689"/>
                    </a:cubicBezTo>
                    <a:cubicBezTo>
                      <a:pt x="77058" y="112511"/>
                      <a:pt x="77254" y="112689"/>
                      <a:pt x="77254" y="112867"/>
                    </a:cubicBezTo>
                    <a:cubicBezTo>
                      <a:pt x="77450" y="113224"/>
                      <a:pt x="77254" y="113402"/>
                      <a:pt x="77058" y="113402"/>
                    </a:cubicBezTo>
                    <a:cubicBezTo>
                      <a:pt x="71960" y="114650"/>
                      <a:pt x="67058" y="115185"/>
                      <a:pt x="62156" y="11518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 name="Shape 96"/>
              <p:cNvSpPr/>
              <p:nvPr/>
            </p:nvSpPr>
            <p:spPr>
              <a:xfrm>
                <a:off x="3424" y="1365"/>
                <a:ext cx="900" cy="900"/>
              </a:xfrm>
              <a:custGeom>
                <a:avLst/>
                <a:gdLst/>
                <a:ahLst/>
                <a:cxnLst/>
                <a:rect l="0" t="0" r="0" b="0"/>
                <a:pathLst>
                  <a:path w="120000" h="120000" extrusionOk="0">
                    <a:moveTo>
                      <a:pt x="60000" y="120000"/>
                    </a:moveTo>
                    <a:cubicBezTo>
                      <a:pt x="27049" y="120000"/>
                      <a:pt x="0" y="93086"/>
                      <a:pt x="0" y="60000"/>
                    </a:cubicBezTo>
                    <a:cubicBezTo>
                      <a:pt x="0" y="26913"/>
                      <a:pt x="27049" y="0"/>
                      <a:pt x="60000" y="0"/>
                    </a:cubicBezTo>
                    <a:cubicBezTo>
                      <a:pt x="60491" y="0"/>
                      <a:pt x="60737" y="246"/>
                      <a:pt x="60737" y="493"/>
                    </a:cubicBezTo>
                    <a:cubicBezTo>
                      <a:pt x="60737" y="987"/>
                      <a:pt x="60491" y="1234"/>
                      <a:pt x="60000" y="1234"/>
                    </a:cubicBezTo>
                    <a:cubicBezTo>
                      <a:pt x="27540" y="1234"/>
                      <a:pt x="1229" y="27654"/>
                      <a:pt x="1229" y="60000"/>
                    </a:cubicBezTo>
                    <a:cubicBezTo>
                      <a:pt x="1229" y="92345"/>
                      <a:pt x="27540" y="118765"/>
                      <a:pt x="60000" y="118765"/>
                    </a:cubicBezTo>
                    <a:cubicBezTo>
                      <a:pt x="92459" y="118765"/>
                      <a:pt x="119016" y="92345"/>
                      <a:pt x="119016" y="60000"/>
                    </a:cubicBezTo>
                    <a:cubicBezTo>
                      <a:pt x="119016" y="59753"/>
                      <a:pt x="119262" y="59506"/>
                      <a:pt x="119508" y="59506"/>
                    </a:cubicBezTo>
                    <a:cubicBezTo>
                      <a:pt x="119754" y="59506"/>
                      <a:pt x="120000" y="59753"/>
                      <a:pt x="120000" y="60000"/>
                    </a:cubicBezTo>
                    <a:cubicBezTo>
                      <a:pt x="120000" y="93086"/>
                      <a:pt x="93196" y="120000"/>
                      <a:pt x="60000"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 name="Shape 97"/>
              <p:cNvSpPr/>
              <p:nvPr/>
            </p:nvSpPr>
            <p:spPr>
              <a:xfrm>
                <a:off x="3877" y="1770"/>
                <a:ext cx="600" cy="600"/>
              </a:xfrm>
              <a:custGeom>
                <a:avLst/>
                <a:gdLst/>
                <a:ahLst/>
                <a:cxnLst/>
                <a:rect l="0" t="0" r="0" b="0"/>
                <a:pathLst>
                  <a:path w="120000" h="120000" extrusionOk="0">
                    <a:moveTo>
                      <a:pt x="1094" y="119999"/>
                    </a:moveTo>
                    <a:cubicBezTo>
                      <a:pt x="0" y="107457"/>
                      <a:pt x="0" y="107457"/>
                      <a:pt x="0" y="107457"/>
                    </a:cubicBezTo>
                    <a:cubicBezTo>
                      <a:pt x="729" y="107457"/>
                      <a:pt x="729" y="107457"/>
                      <a:pt x="729" y="107457"/>
                    </a:cubicBezTo>
                    <a:cubicBezTo>
                      <a:pt x="29544" y="105423"/>
                      <a:pt x="56170" y="93220"/>
                      <a:pt x="75866" y="73220"/>
                    </a:cubicBezTo>
                    <a:cubicBezTo>
                      <a:pt x="95562" y="53559"/>
                      <a:pt x="106504" y="27796"/>
                      <a:pt x="106504" y="677"/>
                    </a:cubicBezTo>
                    <a:cubicBezTo>
                      <a:pt x="106504" y="0"/>
                      <a:pt x="106504" y="0"/>
                      <a:pt x="106504" y="0"/>
                    </a:cubicBezTo>
                    <a:cubicBezTo>
                      <a:pt x="120000" y="0"/>
                      <a:pt x="120000" y="0"/>
                      <a:pt x="120000" y="0"/>
                    </a:cubicBezTo>
                    <a:cubicBezTo>
                      <a:pt x="120000" y="677"/>
                      <a:pt x="120000" y="677"/>
                      <a:pt x="120000" y="677"/>
                    </a:cubicBezTo>
                    <a:cubicBezTo>
                      <a:pt x="120000" y="30847"/>
                      <a:pt x="107963" y="59661"/>
                      <a:pt x="85714" y="81694"/>
                    </a:cubicBezTo>
                    <a:cubicBezTo>
                      <a:pt x="63829" y="104067"/>
                      <a:pt x="33920" y="117288"/>
                      <a:pt x="1823" y="119999"/>
                    </a:cubicBezTo>
                    <a:lnTo>
                      <a:pt x="1094" y="119999"/>
                    </a:lnTo>
                    <a:close/>
                    <a:moveTo>
                      <a:pt x="1458" y="108813"/>
                    </a:moveTo>
                    <a:cubicBezTo>
                      <a:pt x="2188" y="118644"/>
                      <a:pt x="2188" y="118644"/>
                      <a:pt x="2188" y="118644"/>
                    </a:cubicBezTo>
                    <a:cubicBezTo>
                      <a:pt x="33920" y="115932"/>
                      <a:pt x="63100" y="102711"/>
                      <a:pt x="84620" y="81016"/>
                    </a:cubicBezTo>
                    <a:cubicBezTo>
                      <a:pt x="106504" y="59322"/>
                      <a:pt x="118541" y="30847"/>
                      <a:pt x="118905" y="1355"/>
                    </a:cubicBezTo>
                    <a:cubicBezTo>
                      <a:pt x="107963" y="1355"/>
                      <a:pt x="107963" y="1355"/>
                      <a:pt x="107963" y="1355"/>
                    </a:cubicBezTo>
                    <a:cubicBezTo>
                      <a:pt x="107598" y="28474"/>
                      <a:pt x="96656" y="54237"/>
                      <a:pt x="76960" y="74237"/>
                    </a:cubicBezTo>
                    <a:cubicBezTo>
                      <a:pt x="56899" y="93898"/>
                      <a:pt x="30273" y="106101"/>
                      <a:pt x="1458" y="108813"/>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8" name="Shape 98"/>
              <p:cNvSpPr/>
              <p:nvPr/>
            </p:nvSpPr>
            <p:spPr>
              <a:xfrm>
                <a:off x="4201" y="2015"/>
                <a:ext cx="300" cy="300"/>
              </a:xfrm>
              <a:custGeom>
                <a:avLst/>
                <a:gdLst/>
                <a:ahLst/>
                <a:cxnLst/>
                <a:rect l="0" t="0" r="0" b="0"/>
                <a:pathLst>
                  <a:path w="120000" h="120000" extrusionOk="0">
                    <a:moveTo>
                      <a:pt x="117281" y="119999"/>
                    </a:moveTo>
                    <a:lnTo>
                      <a:pt x="0" y="2054"/>
                    </a:lnTo>
                    <a:lnTo>
                      <a:pt x="1941" y="0"/>
                    </a:lnTo>
                    <a:lnTo>
                      <a:pt x="120000" y="117945"/>
                    </a:lnTo>
                    <a:lnTo>
                      <a:pt x="117281"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9" name="Shape 99"/>
              <p:cNvSpPr/>
              <p:nvPr/>
            </p:nvSpPr>
            <p:spPr>
              <a:xfrm>
                <a:off x="4285" y="1655"/>
                <a:ext cx="900" cy="0"/>
              </a:xfrm>
              <a:custGeom>
                <a:avLst/>
                <a:gdLst/>
                <a:ahLst/>
                <a:cxnLst/>
                <a:rect l="0" t="0" r="0" b="0"/>
                <a:pathLst>
                  <a:path w="120000" h="120000" extrusionOk="0">
                    <a:moveTo>
                      <a:pt x="0" y="120000"/>
                    </a:moveTo>
                    <a:lnTo>
                      <a:pt x="0" y="110495"/>
                    </a:lnTo>
                    <a:lnTo>
                      <a:pt x="119999" y="0"/>
                    </a:lnTo>
                    <a:lnTo>
                      <a:pt x="119999" y="8316"/>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 name="Shape 100"/>
              <p:cNvSpPr/>
              <p:nvPr/>
            </p:nvSpPr>
            <p:spPr>
              <a:xfrm>
                <a:off x="4309" y="1502"/>
                <a:ext cx="0" cy="0"/>
              </a:xfrm>
              <a:custGeom>
                <a:avLst/>
                <a:gdLst/>
                <a:ahLst/>
                <a:cxnLst/>
                <a:rect l="0" t="0" r="0" b="0"/>
                <a:pathLst>
                  <a:path w="120000" h="120000" extrusionOk="0">
                    <a:moveTo>
                      <a:pt x="46779" y="120000"/>
                    </a:moveTo>
                    <a:cubicBezTo>
                      <a:pt x="46779" y="116800"/>
                      <a:pt x="46779" y="116800"/>
                      <a:pt x="46779" y="116800"/>
                    </a:cubicBezTo>
                    <a:cubicBezTo>
                      <a:pt x="34576" y="86400"/>
                      <a:pt x="20338" y="57600"/>
                      <a:pt x="2033" y="28800"/>
                    </a:cubicBezTo>
                    <a:cubicBezTo>
                      <a:pt x="0" y="27200"/>
                      <a:pt x="0" y="27200"/>
                      <a:pt x="0" y="27200"/>
                    </a:cubicBezTo>
                    <a:cubicBezTo>
                      <a:pt x="67118" y="0"/>
                      <a:pt x="67118" y="0"/>
                      <a:pt x="67118" y="0"/>
                    </a:cubicBezTo>
                    <a:cubicBezTo>
                      <a:pt x="69152" y="3200"/>
                      <a:pt x="69152" y="3200"/>
                      <a:pt x="69152" y="3200"/>
                    </a:cubicBezTo>
                    <a:cubicBezTo>
                      <a:pt x="89491" y="33600"/>
                      <a:pt x="105762" y="67200"/>
                      <a:pt x="117966" y="100800"/>
                    </a:cubicBezTo>
                    <a:cubicBezTo>
                      <a:pt x="120000" y="104000"/>
                      <a:pt x="120000" y="104000"/>
                      <a:pt x="120000" y="104000"/>
                    </a:cubicBezTo>
                    <a:lnTo>
                      <a:pt x="46779" y="120000"/>
                    </a:lnTo>
                    <a:close/>
                    <a:moveTo>
                      <a:pt x="10169" y="28800"/>
                    </a:moveTo>
                    <a:cubicBezTo>
                      <a:pt x="28474" y="56000"/>
                      <a:pt x="40677" y="84800"/>
                      <a:pt x="52881" y="112000"/>
                    </a:cubicBezTo>
                    <a:cubicBezTo>
                      <a:pt x="109830" y="99200"/>
                      <a:pt x="109830" y="99200"/>
                      <a:pt x="109830" y="99200"/>
                    </a:cubicBezTo>
                    <a:cubicBezTo>
                      <a:pt x="99661" y="67200"/>
                      <a:pt x="83389" y="36800"/>
                      <a:pt x="65084" y="8000"/>
                    </a:cubicBezTo>
                    <a:lnTo>
                      <a:pt x="10169" y="288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 name="Shape 101"/>
              <p:cNvSpPr/>
              <p:nvPr/>
            </p:nvSpPr>
            <p:spPr>
              <a:xfrm>
                <a:off x="4194" y="1023"/>
                <a:ext cx="600" cy="600"/>
              </a:xfrm>
              <a:custGeom>
                <a:avLst/>
                <a:gdLst/>
                <a:ahLst/>
                <a:cxnLst/>
                <a:rect l="0" t="0" r="0" b="0"/>
                <a:pathLst>
                  <a:path w="120000" h="120000" extrusionOk="0">
                    <a:moveTo>
                      <a:pt x="709" y="120000"/>
                    </a:moveTo>
                    <a:lnTo>
                      <a:pt x="0" y="118271"/>
                    </a:lnTo>
                    <a:lnTo>
                      <a:pt x="119113" y="0"/>
                    </a:lnTo>
                    <a:lnTo>
                      <a:pt x="120000" y="1728"/>
                    </a:lnTo>
                    <a:lnTo>
                      <a:pt x="70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2" name="Shape 102"/>
              <p:cNvSpPr/>
              <p:nvPr/>
            </p:nvSpPr>
            <p:spPr>
              <a:xfrm>
                <a:off x="3238" y="1770"/>
                <a:ext cx="300" cy="600"/>
              </a:xfrm>
              <a:custGeom>
                <a:avLst/>
                <a:gdLst/>
                <a:ahLst/>
                <a:cxnLst/>
                <a:rect l="0" t="0" r="0" b="0"/>
                <a:pathLst>
                  <a:path w="120000" h="120000" extrusionOk="0">
                    <a:moveTo>
                      <a:pt x="109359" y="120000"/>
                    </a:moveTo>
                    <a:cubicBezTo>
                      <a:pt x="108177" y="119615"/>
                      <a:pt x="108177" y="119615"/>
                      <a:pt x="108177" y="119615"/>
                    </a:cubicBezTo>
                    <a:cubicBezTo>
                      <a:pt x="41379" y="95769"/>
                      <a:pt x="0" y="50000"/>
                      <a:pt x="0" y="769"/>
                    </a:cubicBezTo>
                    <a:cubicBezTo>
                      <a:pt x="0" y="0"/>
                      <a:pt x="0" y="0"/>
                      <a:pt x="0" y="0"/>
                    </a:cubicBezTo>
                    <a:cubicBezTo>
                      <a:pt x="21871" y="0"/>
                      <a:pt x="21871" y="0"/>
                      <a:pt x="21871" y="0"/>
                    </a:cubicBezTo>
                    <a:cubicBezTo>
                      <a:pt x="21871" y="769"/>
                      <a:pt x="21871" y="769"/>
                      <a:pt x="21871" y="769"/>
                    </a:cubicBezTo>
                    <a:cubicBezTo>
                      <a:pt x="21871" y="45000"/>
                      <a:pt x="59113" y="85769"/>
                      <a:pt x="118817" y="107307"/>
                    </a:cubicBezTo>
                    <a:cubicBezTo>
                      <a:pt x="120000" y="107692"/>
                      <a:pt x="120000" y="107692"/>
                      <a:pt x="120000" y="107692"/>
                    </a:cubicBezTo>
                    <a:lnTo>
                      <a:pt x="109359" y="120000"/>
                    </a:lnTo>
                    <a:close/>
                    <a:moveTo>
                      <a:pt x="2364" y="1538"/>
                    </a:moveTo>
                    <a:cubicBezTo>
                      <a:pt x="2364" y="49615"/>
                      <a:pt x="43152" y="94230"/>
                      <a:pt x="108177" y="118076"/>
                    </a:cubicBezTo>
                    <a:cubicBezTo>
                      <a:pt x="117044" y="108076"/>
                      <a:pt x="117044" y="108076"/>
                      <a:pt x="117044" y="108076"/>
                    </a:cubicBezTo>
                    <a:cubicBezTo>
                      <a:pt x="57339" y="86153"/>
                      <a:pt x="20098" y="45384"/>
                      <a:pt x="20098" y="1538"/>
                    </a:cubicBezTo>
                    <a:lnTo>
                      <a:pt x="2364" y="153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3" name="Shape 103"/>
              <p:cNvSpPr/>
              <p:nvPr/>
            </p:nvSpPr>
            <p:spPr>
              <a:xfrm>
                <a:off x="3286" y="2112"/>
                <a:ext cx="300" cy="600"/>
              </a:xfrm>
              <a:custGeom>
                <a:avLst/>
                <a:gdLst/>
                <a:ahLst/>
                <a:cxnLst/>
                <a:rect l="0" t="0" r="0" b="0"/>
                <a:pathLst>
                  <a:path w="120000" h="120000" extrusionOk="0">
                    <a:moveTo>
                      <a:pt x="2522" y="120000"/>
                    </a:moveTo>
                    <a:lnTo>
                      <a:pt x="0" y="118770"/>
                    </a:lnTo>
                    <a:lnTo>
                      <a:pt x="117477" y="0"/>
                    </a:lnTo>
                    <a:lnTo>
                      <a:pt x="120000" y="983"/>
                    </a:lnTo>
                    <a:lnTo>
                      <a:pt x="252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4" name="Shape 104"/>
              <p:cNvSpPr/>
              <p:nvPr/>
            </p:nvSpPr>
            <p:spPr>
              <a:xfrm>
                <a:off x="2944" y="1507"/>
                <a:ext cx="600" cy="0"/>
              </a:xfrm>
              <a:custGeom>
                <a:avLst/>
                <a:gdLst/>
                <a:ahLst/>
                <a:cxnLst/>
                <a:rect l="0" t="0" r="0" b="0"/>
                <a:pathLst>
                  <a:path w="120000" h="120000" extrusionOk="0">
                    <a:moveTo>
                      <a:pt x="119478" y="120000"/>
                    </a:moveTo>
                    <a:lnTo>
                      <a:pt x="0" y="5675"/>
                    </a:lnTo>
                    <a:lnTo>
                      <a:pt x="260" y="0"/>
                    </a:lnTo>
                    <a:lnTo>
                      <a:pt x="120000" y="115135"/>
                    </a:lnTo>
                    <a:lnTo>
                      <a:pt x="11947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5" name="Shape 105"/>
              <p:cNvSpPr/>
              <p:nvPr/>
            </p:nvSpPr>
            <p:spPr>
              <a:xfrm>
                <a:off x="2049" y="1877"/>
                <a:ext cx="1200" cy="300"/>
              </a:xfrm>
              <a:custGeom>
                <a:avLst/>
                <a:gdLst/>
                <a:ahLst/>
                <a:cxnLst/>
                <a:rect l="0" t="0" r="0" b="0"/>
                <a:pathLst>
                  <a:path w="120000" h="120000" extrusionOk="0">
                    <a:moveTo>
                      <a:pt x="185" y="119999"/>
                    </a:moveTo>
                    <a:lnTo>
                      <a:pt x="0" y="113898"/>
                    </a:lnTo>
                    <a:lnTo>
                      <a:pt x="119814" y="0"/>
                    </a:lnTo>
                    <a:lnTo>
                      <a:pt x="120000" y="6101"/>
                    </a:lnTo>
                    <a:lnTo>
                      <a:pt x="185"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6" name="Shape 106"/>
              <p:cNvSpPr/>
              <p:nvPr/>
            </p:nvSpPr>
            <p:spPr>
              <a:xfrm>
                <a:off x="4240" y="1956"/>
                <a:ext cx="900" cy="300"/>
              </a:xfrm>
              <a:custGeom>
                <a:avLst/>
                <a:gdLst/>
                <a:ahLst/>
                <a:cxnLst/>
                <a:rect l="0" t="0" r="0" b="0"/>
                <a:pathLst>
                  <a:path w="120000" h="120000" extrusionOk="0">
                    <a:moveTo>
                      <a:pt x="119732" y="120000"/>
                    </a:moveTo>
                    <a:lnTo>
                      <a:pt x="0" y="2110"/>
                    </a:lnTo>
                    <a:lnTo>
                      <a:pt x="400" y="0"/>
                    </a:lnTo>
                    <a:lnTo>
                      <a:pt x="120000" y="117587"/>
                    </a:lnTo>
                    <a:lnTo>
                      <a:pt x="11973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7" name="Shape 107"/>
              <p:cNvSpPr/>
              <p:nvPr/>
            </p:nvSpPr>
            <p:spPr>
              <a:xfrm>
                <a:off x="5138" y="2336"/>
                <a:ext cx="900" cy="0"/>
              </a:xfrm>
              <a:custGeom>
                <a:avLst/>
                <a:gdLst/>
                <a:ahLst/>
                <a:cxnLst/>
                <a:rect l="0" t="0" r="0" b="0"/>
                <a:pathLst>
                  <a:path w="120000" h="120000" extrusionOk="0">
                    <a:moveTo>
                      <a:pt x="0" y="120000"/>
                    </a:moveTo>
                    <a:lnTo>
                      <a:pt x="0" y="66666"/>
                    </a:lnTo>
                    <a:lnTo>
                      <a:pt x="120000" y="0"/>
                    </a:lnTo>
                    <a:lnTo>
                      <a:pt x="120000" y="53333"/>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8" name="Shape 108"/>
              <p:cNvSpPr/>
              <p:nvPr/>
            </p:nvSpPr>
            <p:spPr>
              <a:xfrm>
                <a:off x="5922" y="2086"/>
                <a:ext cx="300" cy="300"/>
              </a:xfrm>
              <a:custGeom>
                <a:avLst/>
                <a:gdLst/>
                <a:ahLst/>
                <a:cxnLst/>
                <a:rect l="0" t="0" r="0" b="0"/>
                <a:pathLst>
                  <a:path w="120000" h="120000" extrusionOk="0">
                    <a:moveTo>
                      <a:pt x="114437" y="120000"/>
                    </a:moveTo>
                    <a:lnTo>
                      <a:pt x="0" y="2790"/>
                    </a:lnTo>
                    <a:lnTo>
                      <a:pt x="5562" y="0"/>
                    </a:lnTo>
                    <a:lnTo>
                      <a:pt x="120000" y="117209"/>
                    </a:lnTo>
                    <a:lnTo>
                      <a:pt x="114437"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9" name="Shape 109"/>
              <p:cNvSpPr/>
              <p:nvPr/>
            </p:nvSpPr>
            <p:spPr>
              <a:xfrm>
                <a:off x="6118" y="2086"/>
                <a:ext cx="300" cy="300"/>
              </a:xfrm>
              <a:custGeom>
                <a:avLst/>
                <a:gdLst/>
                <a:ahLst/>
                <a:cxnLst/>
                <a:rect l="0" t="0" r="0" b="0"/>
                <a:pathLst>
                  <a:path w="120000" h="120000" extrusionOk="0">
                    <a:moveTo>
                      <a:pt x="5562" y="120000"/>
                    </a:moveTo>
                    <a:lnTo>
                      <a:pt x="0" y="117209"/>
                    </a:lnTo>
                    <a:lnTo>
                      <a:pt x="115231" y="0"/>
                    </a:lnTo>
                    <a:lnTo>
                      <a:pt x="120000" y="2790"/>
                    </a:lnTo>
                    <a:lnTo>
                      <a:pt x="556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 name="Shape 110"/>
              <p:cNvSpPr/>
              <p:nvPr/>
            </p:nvSpPr>
            <p:spPr>
              <a:xfrm>
                <a:off x="6091" y="2039"/>
                <a:ext cx="0" cy="30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 name="Shape 111"/>
              <p:cNvSpPr/>
              <p:nvPr/>
            </p:nvSpPr>
            <p:spPr>
              <a:xfrm>
                <a:off x="5135" y="2346"/>
                <a:ext cx="0" cy="300"/>
              </a:xfrm>
              <a:custGeom>
                <a:avLst/>
                <a:gdLst/>
                <a:ahLst/>
                <a:cxnLst/>
                <a:rect l="0" t="0" r="0" b="0"/>
                <a:pathLst>
                  <a:path w="120000" h="120000" extrusionOk="0">
                    <a:moveTo>
                      <a:pt x="109090" y="120000"/>
                    </a:moveTo>
                    <a:lnTo>
                      <a:pt x="0" y="764"/>
                    </a:lnTo>
                    <a:lnTo>
                      <a:pt x="7272" y="0"/>
                    </a:lnTo>
                    <a:lnTo>
                      <a:pt x="119999" y="118853"/>
                    </a:lnTo>
                    <a:lnTo>
                      <a:pt x="10909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2" name="Shape 112"/>
              <p:cNvSpPr/>
              <p:nvPr/>
            </p:nvSpPr>
            <p:spPr>
              <a:xfrm>
                <a:off x="5422" y="1170"/>
                <a:ext cx="300" cy="300"/>
              </a:xfrm>
              <a:custGeom>
                <a:avLst/>
                <a:gdLst/>
                <a:ahLst/>
                <a:cxnLst/>
                <a:rect l="0" t="0" r="0" b="0"/>
                <a:pathLst>
                  <a:path w="120000" h="120000" extrusionOk="0">
                    <a:moveTo>
                      <a:pt x="117941" y="120000"/>
                    </a:moveTo>
                    <a:lnTo>
                      <a:pt x="0" y="2080"/>
                    </a:lnTo>
                    <a:lnTo>
                      <a:pt x="1470" y="0"/>
                    </a:lnTo>
                    <a:lnTo>
                      <a:pt x="120000" y="117572"/>
                    </a:lnTo>
                    <a:lnTo>
                      <a:pt x="117941"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3" name="Shape 113"/>
              <p:cNvSpPr/>
              <p:nvPr/>
            </p:nvSpPr>
            <p:spPr>
              <a:xfrm>
                <a:off x="5420" y="650"/>
                <a:ext cx="0" cy="60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4" name="Shape 114"/>
              <p:cNvSpPr/>
              <p:nvPr/>
            </p:nvSpPr>
            <p:spPr>
              <a:xfrm>
                <a:off x="5423" y="620"/>
                <a:ext cx="1200" cy="600"/>
              </a:xfrm>
              <a:custGeom>
                <a:avLst/>
                <a:gdLst/>
                <a:ahLst/>
                <a:cxnLst/>
                <a:rect l="0" t="0" r="0" b="0"/>
                <a:pathLst>
                  <a:path w="120000" h="120000" extrusionOk="0">
                    <a:moveTo>
                      <a:pt x="193" y="120000"/>
                    </a:moveTo>
                    <a:lnTo>
                      <a:pt x="0" y="118054"/>
                    </a:lnTo>
                    <a:lnTo>
                      <a:pt x="119709" y="0"/>
                    </a:lnTo>
                    <a:lnTo>
                      <a:pt x="120000" y="1513"/>
                    </a:lnTo>
                    <a:lnTo>
                      <a:pt x="19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5" name="Shape 115"/>
              <p:cNvSpPr/>
              <p:nvPr/>
            </p:nvSpPr>
            <p:spPr>
              <a:xfrm>
                <a:off x="5422" y="1165"/>
                <a:ext cx="600" cy="0"/>
              </a:xfrm>
              <a:custGeom>
                <a:avLst/>
                <a:gdLst/>
                <a:ahLst/>
                <a:cxnLst/>
                <a:rect l="0" t="0" r="0" b="0"/>
                <a:pathLst>
                  <a:path w="120000" h="120000" extrusionOk="0">
                    <a:moveTo>
                      <a:pt x="119654" y="120000"/>
                    </a:moveTo>
                    <a:lnTo>
                      <a:pt x="0" y="7868"/>
                    </a:lnTo>
                    <a:lnTo>
                      <a:pt x="172" y="0"/>
                    </a:lnTo>
                    <a:lnTo>
                      <a:pt x="120000" y="112131"/>
                    </a:lnTo>
                    <a:lnTo>
                      <a:pt x="11965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6" name="Shape 116"/>
              <p:cNvSpPr/>
              <p:nvPr/>
            </p:nvSpPr>
            <p:spPr>
              <a:xfrm>
                <a:off x="6434" y="628"/>
                <a:ext cx="300" cy="300"/>
              </a:xfrm>
              <a:custGeom>
                <a:avLst/>
                <a:gdLst/>
                <a:ahLst/>
                <a:cxnLst/>
                <a:rect l="0" t="0" r="0" b="0"/>
                <a:pathLst>
                  <a:path w="120000" h="120000" extrusionOk="0">
                    <a:moveTo>
                      <a:pt x="3544" y="120000"/>
                    </a:moveTo>
                    <a:lnTo>
                      <a:pt x="0" y="118324"/>
                    </a:lnTo>
                    <a:lnTo>
                      <a:pt x="116455" y="0"/>
                    </a:lnTo>
                    <a:lnTo>
                      <a:pt x="120000" y="1340"/>
                    </a:lnTo>
                    <a:lnTo>
                      <a:pt x="354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7" name="Shape 117"/>
              <p:cNvSpPr/>
              <p:nvPr/>
            </p:nvSpPr>
            <p:spPr>
              <a:xfrm>
                <a:off x="6652" y="627"/>
                <a:ext cx="900" cy="600"/>
              </a:xfrm>
              <a:custGeom>
                <a:avLst/>
                <a:gdLst/>
                <a:ahLst/>
                <a:cxnLst/>
                <a:rect l="0" t="0" r="0" b="0"/>
                <a:pathLst>
                  <a:path w="120000" h="120000" extrusionOk="0">
                    <a:moveTo>
                      <a:pt x="119290" y="120000"/>
                    </a:moveTo>
                    <a:lnTo>
                      <a:pt x="0" y="1489"/>
                    </a:lnTo>
                    <a:lnTo>
                      <a:pt x="709" y="0"/>
                    </a:lnTo>
                    <a:lnTo>
                      <a:pt x="120000" y="118723"/>
                    </a:lnTo>
                    <a:lnTo>
                      <a:pt x="11929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8" name="Shape 118"/>
              <p:cNvSpPr/>
              <p:nvPr/>
            </p:nvSpPr>
            <p:spPr>
              <a:xfrm>
                <a:off x="5353" y="1136"/>
                <a:ext cx="0" cy="0"/>
              </a:xfrm>
              <a:custGeom>
                <a:avLst/>
                <a:gdLst/>
                <a:ahLst/>
                <a:cxnLst/>
                <a:rect l="0" t="0" r="0" b="0"/>
                <a:pathLst>
                  <a:path w="120000" h="120000" extrusionOk="0">
                    <a:moveTo>
                      <a:pt x="73043" y="120000"/>
                    </a:moveTo>
                    <a:cubicBezTo>
                      <a:pt x="33043" y="120000"/>
                      <a:pt x="1739" y="87096"/>
                      <a:pt x="0" y="42580"/>
                    </a:cubicBezTo>
                    <a:cubicBezTo>
                      <a:pt x="0" y="27096"/>
                      <a:pt x="3478" y="13548"/>
                      <a:pt x="10434" y="0"/>
                    </a:cubicBezTo>
                    <a:cubicBezTo>
                      <a:pt x="15652" y="1935"/>
                      <a:pt x="15652" y="1935"/>
                      <a:pt x="15652" y="1935"/>
                    </a:cubicBezTo>
                    <a:cubicBezTo>
                      <a:pt x="8695" y="15483"/>
                      <a:pt x="5217" y="29032"/>
                      <a:pt x="5217" y="42580"/>
                    </a:cubicBezTo>
                    <a:cubicBezTo>
                      <a:pt x="6956" y="83225"/>
                      <a:pt x="38260" y="116129"/>
                      <a:pt x="74782" y="114193"/>
                    </a:cubicBezTo>
                    <a:cubicBezTo>
                      <a:pt x="90434" y="114193"/>
                      <a:pt x="104347" y="108387"/>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9" name="Shape 119"/>
              <p:cNvSpPr/>
              <p:nvPr/>
            </p:nvSpPr>
            <p:spPr>
              <a:xfrm>
                <a:off x="5383" y="1101"/>
                <a:ext cx="0" cy="0"/>
              </a:xfrm>
              <a:custGeom>
                <a:avLst/>
                <a:gdLst/>
                <a:ahLst/>
                <a:cxnLst/>
                <a:rect l="0" t="0" r="0" b="0"/>
                <a:pathLst>
                  <a:path w="120000" h="120000" extrusionOk="0">
                    <a:moveTo>
                      <a:pt x="115862" y="120000"/>
                    </a:moveTo>
                    <a:cubicBezTo>
                      <a:pt x="99310" y="57142"/>
                      <a:pt x="74482" y="17142"/>
                      <a:pt x="47586" y="22857"/>
                    </a:cubicBezTo>
                    <a:cubicBezTo>
                      <a:pt x="31034" y="22857"/>
                      <a:pt x="14482" y="34285"/>
                      <a:pt x="2068" y="62857"/>
                    </a:cubicBezTo>
                    <a:cubicBezTo>
                      <a:pt x="0" y="45714"/>
                      <a:pt x="0" y="45714"/>
                      <a:pt x="0" y="45714"/>
                    </a:cubicBezTo>
                    <a:cubicBezTo>
                      <a:pt x="12413" y="22857"/>
                      <a:pt x="28965" y="5714"/>
                      <a:pt x="45517" y="5714"/>
                    </a:cubicBezTo>
                    <a:cubicBezTo>
                      <a:pt x="76551" y="0"/>
                      <a:pt x="103448" y="40000"/>
                      <a:pt x="120000" y="108571"/>
                    </a:cubicBezTo>
                    <a:lnTo>
                      <a:pt x="11586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0" name="Shape 120"/>
              <p:cNvSpPr/>
              <p:nvPr/>
            </p:nvSpPr>
            <p:spPr>
              <a:xfrm>
                <a:off x="5333" y="1077"/>
                <a:ext cx="0" cy="0"/>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6744"/>
                      <a:pt x="19672" y="58604"/>
                      <a:pt x="983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1" name="Shape 121"/>
              <p:cNvSpPr/>
              <p:nvPr/>
            </p:nvSpPr>
            <p:spPr>
              <a:xfrm>
                <a:off x="5390" y="1091"/>
                <a:ext cx="0" cy="300"/>
              </a:xfrm>
              <a:custGeom>
                <a:avLst/>
                <a:gdLst/>
                <a:ahLst/>
                <a:cxnLst/>
                <a:rect l="0" t="0" r="0" b="0"/>
                <a:pathLst>
                  <a:path w="120000" h="120000" extrusionOk="0">
                    <a:moveTo>
                      <a:pt x="31168" y="120000"/>
                    </a:moveTo>
                    <a:cubicBezTo>
                      <a:pt x="20259" y="120000"/>
                      <a:pt x="9350" y="118846"/>
                      <a:pt x="0" y="115384"/>
                    </a:cubicBezTo>
                    <a:cubicBezTo>
                      <a:pt x="1558" y="110769"/>
                      <a:pt x="1558" y="110769"/>
                      <a:pt x="1558" y="110769"/>
                    </a:cubicBezTo>
                    <a:cubicBezTo>
                      <a:pt x="12467" y="113076"/>
                      <a:pt x="21818" y="114230"/>
                      <a:pt x="32727" y="114230"/>
                    </a:cubicBezTo>
                    <a:cubicBezTo>
                      <a:pt x="77922" y="113076"/>
                      <a:pt x="112207" y="86538"/>
                      <a:pt x="110649" y="54230"/>
                    </a:cubicBezTo>
                    <a:cubicBezTo>
                      <a:pt x="110649" y="33461"/>
                      <a:pt x="95064" y="15000"/>
                      <a:pt x="73246" y="4615"/>
                    </a:cubicBezTo>
                    <a:cubicBezTo>
                      <a:pt x="76363" y="0"/>
                      <a:pt x="76363" y="0"/>
                      <a:pt x="76363" y="0"/>
                    </a:cubicBezTo>
                    <a:cubicBezTo>
                      <a:pt x="101298" y="11538"/>
                      <a:pt x="116883" y="31153"/>
                      <a:pt x="118441" y="53076"/>
                    </a:cubicBezTo>
                    <a:cubicBezTo>
                      <a:pt x="120000" y="88846"/>
                      <a:pt x="81038" y="118846"/>
                      <a:pt x="34285" y="120000"/>
                    </a:cubicBezTo>
                    <a:cubicBezTo>
                      <a:pt x="32727" y="120000"/>
                      <a:pt x="31168" y="120000"/>
                      <a:pt x="3116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2" name="Shape 122"/>
              <p:cNvSpPr/>
              <p:nvPr/>
            </p:nvSpPr>
            <p:spPr>
              <a:xfrm>
                <a:off x="2487" y="2020"/>
                <a:ext cx="900" cy="600"/>
              </a:xfrm>
              <a:custGeom>
                <a:avLst/>
                <a:gdLst/>
                <a:ahLst/>
                <a:cxnLst/>
                <a:rect l="0" t="0" r="0" b="0"/>
                <a:pathLst>
                  <a:path w="120000" h="120000" extrusionOk="0">
                    <a:moveTo>
                      <a:pt x="349" y="120000"/>
                    </a:moveTo>
                    <a:lnTo>
                      <a:pt x="0" y="118642"/>
                    </a:lnTo>
                    <a:lnTo>
                      <a:pt x="119650" y="0"/>
                    </a:lnTo>
                    <a:lnTo>
                      <a:pt x="120000" y="1357"/>
                    </a:lnTo>
                    <a:lnTo>
                      <a:pt x="34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3" name="Shape 123"/>
              <p:cNvSpPr/>
              <p:nvPr/>
            </p:nvSpPr>
            <p:spPr>
              <a:xfrm>
                <a:off x="7018" y="1190"/>
                <a:ext cx="600" cy="300"/>
              </a:xfrm>
              <a:custGeom>
                <a:avLst/>
                <a:gdLst/>
                <a:ahLst/>
                <a:cxnLst/>
                <a:rect l="0" t="0" r="0" b="0"/>
                <a:pathLst>
                  <a:path w="120000" h="120000" extrusionOk="0">
                    <a:moveTo>
                      <a:pt x="1027" y="120000"/>
                    </a:moveTo>
                    <a:lnTo>
                      <a:pt x="0" y="116756"/>
                    </a:lnTo>
                    <a:lnTo>
                      <a:pt x="119229" y="0"/>
                    </a:lnTo>
                    <a:lnTo>
                      <a:pt x="119999" y="3243"/>
                    </a:lnTo>
                    <a:lnTo>
                      <a:pt x="1027"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4" name="Shape 124"/>
              <p:cNvSpPr/>
              <p:nvPr/>
            </p:nvSpPr>
            <p:spPr>
              <a:xfrm>
                <a:off x="7310" y="1190"/>
                <a:ext cx="300" cy="1500"/>
              </a:xfrm>
              <a:custGeom>
                <a:avLst/>
                <a:gdLst/>
                <a:ahLst/>
                <a:cxnLst/>
                <a:rect l="0" t="0" r="0" b="0"/>
                <a:pathLst>
                  <a:path w="120000" h="120000" extrusionOk="0">
                    <a:moveTo>
                      <a:pt x="6067" y="119999"/>
                    </a:moveTo>
                    <a:lnTo>
                      <a:pt x="0" y="119828"/>
                    </a:lnTo>
                    <a:lnTo>
                      <a:pt x="114606" y="0"/>
                    </a:lnTo>
                    <a:lnTo>
                      <a:pt x="120000" y="0"/>
                    </a:lnTo>
                    <a:lnTo>
                      <a:pt x="6067"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5" name="Shape 125"/>
              <p:cNvSpPr/>
              <p:nvPr/>
            </p:nvSpPr>
            <p:spPr>
              <a:xfrm>
                <a:off x="7455" y="943"/>
                <a:ext cx="0" cy="300"/>
              </a:xfrm>
              <a:custGeom>
                <a:avLst/>
                <a:gdLst/>
                <a:ahLst/>
                <a:cxnLst/>
                <a:rect l="0" t="0" r="0" b="0"/>
                <a:pathLst>
                  <a:path w="120000" h="120000" extrusionOk="0">
                    <a:moveTo>
                      <a:pt x="93750" y="120000"/>
                    </a:moveTo>
                    <a:lnTo>
                      <a:pt x="0" y="0"/>
                    </a:lnTo>
                    <a:lnTo>
                      <a:pt x="30000" y="0"/>
                    </a:lnTo>
                    <a:lnTo>
                      <a:pt x="120000" y="119028"/>
                    </a:lnTo>
                    <a:lnTo>
                      <a:pt x="9375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6" name="Shape 126"/>
              <p:cNvSpPr/>
              <p:nvPr/>
            </p:nvSpPr>
            <p:spPr>
              <a:xfrm>
                <a:off x="7480" y="1175"/>
                <a:ext cx="0" cy="300"/>
              </a:xfrm>
              <a:custGeom>
                <a:avLst/>
                <a:gdLst/>
                <a:ahLst/>
                <a:cxnLst/>
                <a:rect l="0" t="0" r="0" b="0"/>
                <a:pathLst>
                  <a:path w="120000" h="120000" extrusionOk="0">
                    <a:moveTo>
                      <a:pt x="114246" y="120000"/>
                    </a:moveTo>
                    <a:lnTo>
                      <a:pt x="0" y="1204"/>
                    </a:lnTo>
                    <a:lnTo>
                      <a:pt x="5753" y="0"/>
                    </a:lnTo>
                    <a:lnTo>
                      <a:pt x="119999" y="118394"/>
                    </a:lnTo>
                    <a:lnTo>
                      <a:pt x="114246"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7" name="Shape 127"/>
              <p:cNvSpPr/>
              <p:nvPr/>
            </p:nvSpPr>
            <p:spPr>
              <a:xfrm>
                <a:off x="6956" y="2158"/>
                <a:ext cx="300" cy="300"/>
              </a:xfrm>
              <a:custGeom>
                <a:avLst/>
                <a:gdLst/>
                <a:ahLst/>
                <a:cxnLst/>
                <a:rect l="0" t="0" r="0" b="0"/>
                <a:pathLst>
                  <a:path w="120000" h="120000" extrusionOk="0">
                    <a:moveTo>
                      <a:pt x="118347" y="120000"/>
                    </a:moveTo>
                    <a:lnTo>
                      <a:pt x="0" y="1418"/>
                    </a:lnTo>
                    <a:lnTo>
                      <a:pt x="2314" y="0"/>
                    </a:lnTo>
                    <a:lnTo>
                      <a:pt x="120000" y="118581"/>
                    </a:lnTo>
                    <a:lnTo>
                      <a:pt x="118347"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8" name="Shape 128"/>
              <p:cNvSpPr/>
              <p:nvPr/>
            </p:nvSpPr>
            <p:spPr>
              <a:xfrm>
                <a:off x="7074" y="2583"/>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9" name="Shape 129"/>
              <p:cNvSpPr/>
              <p:nvPr/>
            </p:nvSpPr>
            <p:spPr>
              <a:xfrm>
                <a:off x="7215" y="2581"/>
                <a:ext cx="0" cy="300"/>
              </a:xfrm>
              <a:custGeom>
                <a:avLst/>
                <a:gdLst/>
                <a:ahLst/>
                <a:cxnLst/>
                <a:rect l="0" t="0" r="0" b="0"/>
                <a:pathLst>
                  <a:path w="120000" h="120000" extrusionOk="0">
                    <a:moveTo>
                      <a:pt x="6605" y="120000"/>
                    </a:moveTo>
                    <a:lnTo>
                      <a:pt x="0" y="116363"/>
                    </a:lnTo>
                    <a:lnTo>
                      <a:pt x="112293" y="0"/>
                    </a:lnTo>
                    <a:lnTo>
                      <a:pt x="120000" y="2909"/>
                    </a:lnTo>
                    <a:lnTo>
                      <a:pt x="660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0" name="Shape 130"/>
              <p:cNvSpPr/>
              <p:nvPr/>
            </p:nvSpPr>
            <p:spPr>
              <a:xfrm>
                <a:off x="7310" y="2588"/>
                <a:ext cx="300" cy="300"/>
              </a:xfrm>
              <a:custGeom>
                <a:avLst/>
                <a:gdLst/>
                <a:ahLst/>
                <a:cxnLst/>
                <a:rect l="0" t="0" r="0" b="0"/>
                <a:pathLst>
                  <a:path w="120000" h="120000" extrusionOk="0">
                    <a:moveTo>
                      <a:pt x="118240" y="120000"/>
                    </a:moveTo>
                    <a:lnTo>
                      <a:pt x="0" y="3065"/>
                    </a:lnTo>
                    <a:lnTo>
                      <a:pt x="1759" y="0"/>
                    </a:lnTo>
                    <a:lnTo>
                      <a:pt x="119999" y="116934"/>
                    </a:lnTo>
                    <a:lnTo>
                      <a:pt x="11824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1" name="Shape 131"/>
              <p:cNvSpPr/>
              <p:nvPr/>
            </p:nvSpPr>
            <p:spPr>
              <a:xfrm>
                <a:off x="5133" y="2344"/>
                <a:ext cx="900" cy="600"/>
              </a:xfrm>
              <a:custGeom>
                <a:avLst/>
                <a:gdLst/>
                <a:ahLst/>
                <a:cxnLst/>
                <a:rect l="0" t="0" r="0" b="0"/>
                <a:pathLst>
                  <a:path w="120000" h="120000" extrusionOk="0">
                    <a:moveTo>
                      <a:pt x="119289" y="120000"/>
                    </a:moveTo>
                    <a:lnTo>
                      <a:pt x="0" y="928"/>
                    </a:lnTo>
                    <a:lnTo>
                      <a:pt x="710" y="0"/>
                    </a:lnTo>
                    <a:lnTo>
                      <a:pt x="120000" y="118699"/>
                    </a:lnTo>
                    <a:lnTo>
                      <a:pt x="11928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2" name="Shape 132"/>
              <p:cNvSpPr/>
              <p:nvPr/>
            </p:nvSpPr>
            <p:spPr>
              <a:xfrm>
                <a:off x="5061" y="2281"/>
                <a:ext cx="0" cy="0"/>
              </a:xfrm>
              <a:custGeom>
                <a:avLst/>
                <a:gdLst/>
                <a:ahLst/>
                <a:cxnLst/>
                <a:rect l="0" t="0" r="0" b="0"/>
                <a:pathLst>
                  <a:path w="120000" h="120000" extrusionOk="0">
                    <a:moveTo>
                      <a:pt x="120000" y="120000"/>
                    </a:moveTo>
                    <a:cubicBezTo>
                      <a:pt x="90731" y="117073"/>
                      <a:pt x="64390" y="111219"/>
                      <a:pt x="46829" y="100975"/>
                    </a:cubicBezTo>
                    <a:cubicBezTo>
                      <a:pt x="0" y="76097"/>
                      <a:pt x="2926" y="38048"/>
                      <a:pt x="52682" y="16097"/>
                    </a:cubicBezTo>
                    <a:cubicBezTo>
                      <a:pt x="70243" y="7317"/>
                      <a:pt x="90731" y="2926"/>
                      <a:pt x="111219" y="0"/>
                    </a:cubicBezTo>
                    <a:cubicBezTo>
                      <a:pt x="114146" y="4390"/>
                      <a:pt x="114146" y="4390"/>
                      <a:pt x="114146" y="4390"/>
                    </a:cubicBezTo>
                    <a:cubicBezTo>
                      <a:pt x="93658" y="5853"/>
                      <a:pt x="73170" y="11707"/>
                      <a:pt x="58536" y="19024"/>
                    </a:cubicBezTo>
                    <a:cubicBezTo>
                      <a:pt x="11707" y="39512"/>
                      <a:pt x="11707" y="74634"/>
                      <a:pt x="52682" y="98048"/>
                    </a:cubicBezTo>
                    <a:cubicBezTo>
                      <a:pt x="70243" y="106829"/>
                      <a:pt x="93658" y="114146"/>
                      <a:pt x="120000" y="115609"/>
                    </a:cubicBezTo>
                    <a:lnTo>
                      <a:pt x="120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3" name="Shape 133"/>
              <p:cNvSpPr/>
              <p:nvPr/>
            </p:nvSpPr>
            <p:spPr>
              <a:xfrm>
                <a:off x="5153" y="2281"/>
                <a:ext cx="0" cy="0"/>
              </a:xfrm>
              <a:custGeom>
                <a:avLst/>
                <a:gdLst/>
                <a:ahLst/>
                <a:cxnLst/>
                <a:rect l="0" t="0" r="0" b="0"/>
                <a:pathLst>
                  <a:path w="120000" h="120000" extrusionOk="0">
                    <a:moveTo>
                      <a:pt x="106285" y="120000"/>
                    </a:moveTo>
                    <a:cubicBezTo>
                      <a:pt x="96000" y="120000"/>
                      <a:pt x="96000" y="120000"/>
                      <a:pt x="96000" y="120000"/>
                    </a:cubicBezTo>
                    <a:cubicBezTo>
                      <a:pt x="109714" y="89411"/>
                      <a:pt x="96000" y="56470"/>
                      <a:pt x="65142" y="35294"/>
                    </a:cubicBezTo>
                    <a:cubicBezTo>
                      <a:pt x="48000" y="21176"/>
                      <a:pt x="24000" y="11764"/>
                      <a:pt x="0" y="7058"/>
                    </a:cubicBezTo>
                    <a:cubicBezTo>
                      <a:pt x="0" y="0"/>
                      <a:pt x="0" y="0"/>
                      <a:pt x="0" y="0"/>
                    </a:cubicBezTo>
                    <a:cubicBezTo>
                      <a:pt x="27428" y="4705"/>
                      <a:pt x="54857" y="14117"/>
                      <a:pt x="72000" y="30588"/>
                    </a:cubicBezTo>
                    <a:cubicBezTo>
                      <a:pt x="106285" y="54117"/>
                      <a:pt x="120000" y="89411"/>
                      <a:pt x="106285"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4" name="Shape 134"/>
              <p:cNvSpPr/>
              <p:nvPr/>
            </p:nvSpPr>
            <p:spPr>
              <a:xfrm>
                <a:off x="5096" y="2247"/>
                <a:ext cx="0" cy="0"/>
              </a:xfrm>
              <a:custGeom>
                <a:avLst/>
                <a:gdLst/>
                <a:ahLst/>
                <a:cxnLst/>
                <a:rect l="0" t="0" r="0" b="0"/>
                <a:pathLst>
                  <a:path w="120000" h="120000" extrusionOk="0">
                    <a:moveTo>
                      <a:pt x="113239" y="120000"/>
                    </a:moveTo>
                    <a:cubicBezTo>
                      <a:pt x="111549" y="112500"/>
                      <a:pt x="108169" y="105000"/>
                      <a:pt x="106478" y="97500"/>
                    </a:cubicBezTo>
                    <a:cubicBezTo>
                      <a:pt x="79436" y="37500"/>
                      <a:pt x="38873" y="18750"/>
                      <a:pt x="5070" y="56250"/>
                    </a:cubicBezTo>
                    <a:cubicBezTo>
                      <a:pt x="0" y="41250"/>
                      <a:pt x="0" y="41250"/>
                      <a:pt x="0" y="41250"/>
                    </a:cubicBezTo>
                    <a:cubicBezTo>
                      <a:pt x="37183" y="0"/>
                      <a:pt x="82816" y="18750"/>
                      <a:pt x="111549" y="86250"/>
                    </a:cubicBezTo>
                    <a:cubicBezTo>
                      <a:pt x="114929" y="93750"/>
                      <a:pt x="118309" y="101250"/>
                      <a:pt x="120000" y="108750"/>
                    </a:cubicBezTo>
                    <a:lnTo>
                      <a:pt x="11323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5" name="Shape 135"/>
              <p:cNvSpPr/>
              <p:nvPr/>
            </p:nvSpPr>
            <p:spPr>
              <a:xfrm>
                <a:off x="5051" y="2333"/>
                <a:ext cx="300" cy="0"/>
              </a:xfrm>
              <a:custGeom>
                <a:avLst/>
                <a:gdLst/>
                <a:ahLst/>
                <a:cxnLst/>
                <a:rect l="0" t="0" r="0" b="0"/>
                <a:pathLst>
                  <a:path w="120000" h="120000" extrusionOk="0">
                    <a:moveTo>
                      <a:pt x="56216" y="120000"/>
                    </a:moveTo>
                    <a:cubicBezTo>
                      <a:pt x="56216" y="120000"/>
                      <a:pt x="55135" y="120000"/>
                      <a:pt x="54054" y="120000"/>
                    </a:cubicBezTo>
                    <a:cubicBezTo>
                      <a:pt x="37837" y="118181"/>
                      <a:pt x="23783" y="107272"/>
                      <a:pt x="11891" y="87272"/>
                    </a:cubicBezTo>
                    <a:cubicBezTo>
                      <a:pt x="6486" y="78181"/>
                      <a:pt x="2162" y="65454"/>
                      <a:pt x="0" y="52727"/>
                    </a:cubicBezTo>
                    <a:cubicBezTo>
                      <a:pt x="4324" y="50909"/>
                      <a:pt x="4324" y="50909"/>
                      <a:pt x="4324" y="50909"/>
                    </a:cubicBezTo>
                    <a:cubicBezTo>
                      <a:pt x="7567" y="61818"/>
                      <a:pt x="10810" y="72727"/>
                      <a:pt x="16216" y="81818"/>
                    </a:cubicBezTo>
                    <a:cubicBezTo>
                      <a:pt x="25945" y="100000"/>
                      <a:pt x="40000" y="110909"/>
                      <a:pt x="55135" y="110909"/>
                    </a:cubicBezTo>
                    <a:cubicBezTo>
                      <a:pt x="69189" y="112727"/>
                      <a:pt x="83243" y="103636"/>
                      <a:pt x="94054" y="85454"/>
                    </a:cubicBezTo>
                    <a:cubicBezTo>
                      <a:pt x="108108" y="63636"/>
                      <a:pt x="114594" y="32727"/>
                      <a:pt x="111351" y="1818"/>
                    </a:cubicBezTo>
                    <a:cubicBezTo>
                      <a:pt x="115675" y="0"/>
                      <a:pt x="115675" y="0"/>
                      <a:pt x="115675" y="0"/>
                    </a:cubicBezTo>
                    <a:cubicBezTo>
                      <a:pt x="120000" y="34545"/>
                      <a:pt x="112432" y="69090"/>
                      <a:pt x="97297" y="92727"/>
                    </a:cubicBezTo>
                    <a:cubicBezTo>
                      <a:pt x="86486" y="110909"/>
                      <a:pt x="72432" y="120000"/>
                      <a:pt x="5621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6" name="Shape 136"/>
              <p:cNvSpPr/>
              <p:nvPr/>
            </p:nvSpPr>
            <p:spPr>
              <a:xfrm>
                <a:off x="5972" y="2707"/>
                <a:ext cx="300" cy="300"/>
              </a:xfrm>
              <a:custGeom>
                <a:avLst/>
                <a:gdLst/>
                <a:ahLst/>
                <a:cxnLst/>
                <a:rect l="0" t="0" r="0" b="0"/>
                <a:pathLst>
                  <a:path w="120000" h="120000" extrusionOk="0">
                    <a:moveTo>
                      <a:pt x="1137" y="120000"/>
                    </a:moveTo>
                    <a:lnTo>
                      <a:pt x="0" y="117031"/>
                    </a:lnTo>
                    <a:lnTo>
                      <a:pt x="118862" y="0"/>
                    </a:lnTo>
                    <a:lnTo>
                      <a:pt x="120000" y="2968"/>
                    </a:lnTo>
                    <a:lnTo>
                      <a:pt x="1137"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7" name="Shape 137"/>
              <p:cNvSpPr/>
              <p:nvPr/>
            </p:nvSpPr>
            <p:spPr>
              <a:xfrm>
                <a:off x="7319" y="2171"/>
                <a:ext cx="600" cy="300"/>
              </a:xfrm>
              <a:custGeom>
                <a:avLst/>
                <a:gdLst/>
                <a:ahLst/>
                <a:cxnLst/>
                <a:rect l="0" t="0" r="0" b="0"/>
                <a:pathLst>
                  <a:path w="120000" h="120000" extrusionOk="0">
                    <a:moveTo>
                      <a:pt x="489" y="120000"/>
                    </a:moveTo>
                    <a:lnTo>
                      <a:pt x="0" y="118265"/>
                    </a:lnTo>
                    <a:lnTo>
                      <a:pt x="119510" y="0"/>
                    </a:lnTo>
                    <a:lnTo>
                      <a:pt x="120000" y="2024"/>
                    </a:lnTo>
                    <a:lnTo>
                      <a:pt x="48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8" name="Shape 138"/>
              <p:cNvSpPr/>
              <p:nvPr/>
            </p:nvSpPr>
            <p:spPr>
              <a:xfrm>
                <a:off x="7263" y="2561"/>
                <a:ext cx="0" cy="0"/>
              </a:xfrm>
              <a:custGeom>
                <a:avLst/>
                <a:gdLst/>
                <a:ahLst/>
                <a:cxnLst/>
                <a:rect l="0" t="0" r="0" b="0"/>
                <a:pathLst>
                  <a:path w="120000" h="120000" extrusionOk="0">
                    <a:moveTo>
                      <a:pt x="51891" y="115932"/>
                    </a:moveTo>
                    <a:cubicBezTo>
                      <a:pt x="45405" y="115932"/>
                      <a:pt x="38918" y="115932"/>
                      <a:pt x="32432" y="113898"/>
                    </a:cubicBezTo>
                    <a:cubicBezTo>
                      <a:pt x="19459" y="107796"/>
                      <a:pt x="9729" y="99661"/>
                      <a:pt x="0" y="87457"/>
                    </a:cubicBezTo>
                    <a:cubicBezTo>
                      <a:pt x="4864" y="83389"/>
                      <a:pt x="4864" y="83389"/>
                      <a:pt x="4864" y="83389"/>
                    </a:cubicBezTo>
                    <a:cubicBezTo>
                      <a:pt x="11351" y="95593"/>
                      <a:pt x="22702" y="103728"/>
                      <a:pt x="34054" y="107796"/>
                    </a:cubicBezTo>
                    <a:cubicBezTo>
                      <a:pt x="66486" y="120000"/>
                      <a:pt x="100540" y="97627"/>
                      <a:pt x="111891" y="56949"/>
                    </a:cubicBezTo>
                    <a:cubicBezTo>
                      <a:pt x="115135" y="38644"/>
                      <a:pt x="115135" y="20338"/>
                      <a:pt x="108648" y="4067"/>
                    </a:cubicBezTo>
                    <a:cubicBezTo>
                      <a:pt x="113513" y="0"/>
                      <a:pt x="113513" y="0"/>
                      <a:pt x="113513" y="0"/>
                    </a:cubicBezTo>
                    <a:cubicBezTo>
                      <a:pt x="120000" y="18305"/>
                      <a:pt x="120000" y="38644"/>
                      <a:pt x="115135" y="56949"/>
                    </a:cubicBezTo>
                    <a:cubicBezTo>
                      <a:pt x="107027" y="93559"/>
                      <a:pt x="79459" y="115932"/>
                      <a:pt x="51891" y="11593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9" name="Shape 139"/>
              <p:cNvSpPr/>
              <p:nvPr/>
            </p:nvSpPr>
            <p:spPr>
              <a:xfrm>
                <a:off x="7246" y="2521"/>
                <a:ext cx="0" cy="0"/>
              </a:xfrm>
              <a:custGeom>
                <a:avLst/>
                <a:gdLst/>
                <a:ahLst/>
                <a:cxnLst/>
                <a:rect l="0" t="0" r="0" b="0"/>
                <a:pathLst>
                  <a:path w="120000" h="120000" extrusionOk="0">
                    <a:moveTo>
                      <a:pt x="7500" y="120000"/>
                    </a:moveTo>
                    <a:cubicBezTo>
                      <a:pt x="0" y="101538"/>
                      <a:pt x="0" y="83076"/>
                      <a:pt x="7500" y="64615"/>
                    </a:cubicBezTo>
                    <a:cubicBezTo>
                      <a:pt x="26250" y="32307"/>
                      <a:pt x="6750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0" name="Shape 140"/>
              <p:cNvSpPr/>
              <p:nvPr/>
            </p:nvSpPr>
            <p:spPr>
              <a:xfrm>
                <a:off x="7215" y="2546"/>
                <a:ext cx="0" cy="0"/>
              </a:xfrm>
              <a:custGeom>
                <a:avLst/>
                <a:gdLst/>
                <a:ahLst/>
                <a:cxnLst/>
                <a:rect l="0" t="0" r="0" b="0"/>
                <a:pathLst>
                  <a:path w="120000" h="120000" extrusionOk="0">
                    <a:moveTo>
                      <a:pt x="112500" y="120000"/>
                    </a:moveTo>
                    <a:cubicBezTo>
                      <a:pt x="33750" y="98028"/>
                      <a:pt x="0" y="54084"/>
                      <a:pt x="30000" y="13521"/>
                    </a:cubicBezTo>
                    <a:cubicBezTo>
                      <a:pt x="30000" y="10140"/>
                      <a:pt x="33750" y="5070"/>
                      <a:pt x="41250" y="0"/>
                    </a:cubicBezTo>
                    <a:cubicBezTo>
                      <a:pt x="56250" y="5070"/>
                      <a:pt x="56250" y="5070"/>
                      <a:pt x="56250" y="5070"/>
                    </a:cubicBezTo>
                    <a:cubicBezTo>
                      <a:pt x="52500" y="8450"/>
                      <a:pt x="48750" y="11830"/>
                      <a:pt x="45000" y="16901"/>
                    </a:cubicBezTo>
                    <a:cubicBezTo>
                      <a:pt x="22500" y="52394"/>
                      <a:pt x="52500" y="92957"/>
                      <a:pt x="120000" y="113239"/>
                    </a:cubicBezTo>
                    <a:lnTo>
                      <a:pt x="112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1" name="Shape 141"/>
              <p:cNvSpPr/>
              <p:nvPr/>
            </p:nvSpPr>
            <p:spPr>
              <a:xfrm>
                <a:off x="7257" y="2489"/>
                <a:ext cx="300" cy="300"/>
              </a:xfrm>
              <a:custGeom>
                <a:avLst/>
                <a:gdLst/>
                <a:ahLst/>
                <a:cxnLst/>
                <a:rect l="0" t="0" r="0" b="0"/>
                <a:pathLst>
                  <a:path w="120000" h="120000" extrusionOk="0">
                    <a:moveTo>
                      <a:pt x="95757" y="120000"/>
                    </a:moveTo>
                    <a:cubicBezTo>
                      <a:pt x="90909" y="116210"/>
                      <a:pt x="90909" y="116210"/>
                      <a:pt x="90909" y="116210"/>
                    </a:cubicBezTo>
                    <a:cubicBezTo>
                      <a:pt x="96969" y="109894"/>
                      <a:pt x="100606" y="102315"/>
                      <a:pt x="103030" y="93473"/>
                    </a:cubicBezTo>
                    <a:cubicBezTo>
                      <a:pt x="112727" y="59368"/>
                      <a:pt x="94545" y="22736"/>
                      <a:pt x="61818" y="12631"/>
                    </a:cubicBezTo>
                    <a:cubicBezTo>
                      <a:pt x="42424" y="6315"/>
                      <a:pt x="20606" y="10105"/>
                      <a:pt x="3636" y="25263"/>
                    </a:cubicBezTo>
                    <a:cubicBezTo>
                      <a:pt x="0" y="20210"/>
                      <a:pt x="0" y="20210"/>
                      <a:pt x="0" y="20210"/>
                    </a:cubicBezTo>
                    <a:cubicBezTo>
                      <a:pt x="18181" y="5052"/>
                      <a:pt x="41212" y="0"/>
                      <a:pt x="64242" y="6315"/>
                    </a:cubicBezTo>
                    <a:cubicBezTo>
                      <a:pt x="99393" y="18947"/>
                      <a:pt x="119999" y="58105"/>
                      <a:pt x="107878" y="94736"/>
                    </a:cubicBezTo>
                    <a:cubicBezTo>
                      <a:pt x="105454" y="104842"/>
                      <a:pt x="101818" y="112421"/>
                      <a:pt x="95757"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2" name="Shape 142"/>
              <p:cNvSpPr/>
              <p:nvPr/>
            </p:nvSpPr>
            <p:spPr>
              <a:xfrm>
                <a:off x="7423" y="1180"/>
                <a:ext cx="0" cy="0"/>
              </a:xfrm>
              <a:custGeom>
                <a:avLst/>
                <a:gdLst/>
                <a:ahLst/>
                <a:cxnLst/>
                <a:rect l="0" t="0" r="0" b="0"/>
                <a:pathLst>
                  <a:path w="120000" h="120000" extrusionOk="0">
                    <a:moveTo>
                      <a:pt x="54683" y="115294"/>
                    </a:moveTo>
                    <a:cubicBezTo>
                      <a:pt x="44050" y="115294"/>
                      <a:pt x="34936" y="110588"/>
                      <a:pt x="24303" y="101176"/>
                    </a:cubicBezTo>
                    <a:cubicBezTo>
                      <a:pt x="13670" y="94117"/>
                      <a:pt x="6075" y="80000"/>
                      <a:pt x="0" y="63529"/>
                    </a:cubicBezTo>
                    <a:cubicBezTo>
                      <a:pt x="4556" y="61176"/>
                      <a:pt x="4556" y="61176"/>
                      <a:pt x="4556" y="61176"/>
                    </a:cubicBezTo>
                    <a:cubicBezTo>
                      <a:pt x="9113" y="75294"/>
                      <a:pt x="16708" y="87058"/>
                      <a:pt x="27341" y="96470"/>
                    </a:cubicBezTo>
                    <a:cubicBezTo>
                      <a:pt x="54683" y="120000"/>
                      <a:pt x="91139" y="103529"/>
                      <a:pt x="106329" y="61176"/>
                    </a:cubicBezTo>
                    <a:cubicBezTo>
                      <a:pt x="112405" y="42352"/>
                      <a:pt x="115443" y="21176"/>
                      <a:pt x="112405" y="0"/>
                    </a:cubicBezTo>
                    <a:cubicBezTo>
                      <a:pt x="116962" y="0"/>
                      <a:pt x="116962" y="0"/>
                      <a:pt x="116962" y="0"/>
                    </a:cubicBezTo>
                    <a:cubicBezTo>
                      <a:pt x="120000" y="21176"/>
                      <a:pt x="116962" y="44705"/>
                      <a:pt x="109367" y="63529"/>
                    </a:cubicBezTo>
                    <a:cubicBezTo>
                      <a:pt x="98734" y="96470"/>
                      <a:pt x="77468" y="115294"/>
                      <a:pt x="54683" y="115294"/>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3" name="Shape 143"/>
              <p:cNvSpPr/>
              <p:nvPr/>
            </p:nvSpPr>
            <p:spPr>
              <a:xfrm>
                <a:off x="7413" y="1123"/>
                <a:ext cx="0" cy="0"/>
              </a:xfrm>
              <a:custGeom>
                <a:avLst/>
                <a:gdLst/>
                <a:ahLst/>
                <a:cxnLst/>
                <a:rect l="0" t="0" r="0" b="0"/>
                <a:pathLst>
                  <a:path w="120000" h="120000" extrusionOk="0">
                    <a:moveTo>
                      <a:pt x="3000" y="120000"/>
                    </a:moveTo>
                    <a:cubicBezTo>
                      <a:pt x="0" y="98666"/>
                      <a:pt x="6000" y="77333"/>
                      <a:pt x="18000" y="56000"/>
                    </a:cubicBezTo>
                    <a:cubicBezTo>
                      <a:pt x="39000" y="24000"/>
                      <a:pt x="78000" y="2666"/>
                      <a:pt x="120000" y="0"/>
                    </a:cubicBezTo>
                    <a:cubicBezTo>
                      <a:pt x="120000" y="8000"/>
                      <a:pt x="120000" y="8000"/>
                      <a:pt x="120000" y="8000"/>
                    </a:cubicBezTo>
                    <a:cubicBezTo>
                      <a:pt x="81000" y="10666"/>
                      <a:pt x="45000" y="29333"/>
                      <a:pt x="27000" y="61333"/>
                    </a:cubicBezTo>
                    <a:cubicBezTo>
                      <a:pt x="15000" y="80000"/>
                      <a:pt x="9000" y="98666"/>
                      <a:pt x="12000" y="120000"/>
                    </a:cubicBezTo>
                    <a:lnTo>
                      <a:pt x="3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4" name="Shape 144"/>
              <p:cNvSpPr/>
              <p:nvPr/>
            </p:nvSpPr>
            <p:spPr>
              <a:xfrm>
                <a:off x="7382" y="1134"/>
                <a:ext cx="0" cy="0"/>
              </a:xfrm>
              <a:custGeom>
                <a:avLst/>
                <a:gdLst/>
                <a:ahLst/>
                <a:cxnLst/>
                <a:rect l="0" t="0" r="0" b="0"/>
                <a:pathLst>
                  <a:path w="120000" h="120000" extrusionOk="0">
                    <a:moveTo>
                      <a:pt x="100000" y="119999"/>
                    </a:moveTo>
                    <a:cubicBezTo>
                      <a:pt x="15000" y="92054"/>
                      <a:pt x="0" y="46027"/>
                      <a:pt x="55000" y="11506"/>
                    </a:cubicBezTo>
                    <a:cubicBezTo>
                      <a:pt x="65000" y="6575"/>
                      <a:pt x="70000" y="3287"/>
                      <a:pt x="80000" y="0"/>
                    </a:cubicBezTo>
                    <a:cubicBezTo>
                      <a:pt x="100000" y="4931"/>
                      <a:pt x="100000" y="4931"/>
                      <a:pt x="100000" y="4931"/>
                    </a:cubicBezTo>
                    <a:cubicBezTo>
                      <a:pt x="90000" y="8219"/>
                      <a:pt x="85000" y="11506"/>
                      <a:pt x="80000" y="14794"/>
                    </a:cubicBezTo>
                    <a:cubicBezTo>
                      <a:pt x="25000" y="47671"/>
                      <a:pt x="40000" y="88767"/>
                      <a:pt x="120000" y="115068"/>
                    </a:cubicBezTo>
                    <a:lnTo>
                      <a:pt x="100000"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5" name="Shape 145"/>
              <p:cNvSpPr/>
              <p:nvPr/>
            </p:nvSpPr>
            <p:spPr>
              <a:xfrm>
                <a:off x="7440" y="1094"/>
                <a:ext cx="0" cy="300"/>
              </a:xfrm>
              <a:custGeom>
                <a:avLst/>
                <a:gdLst/>
                <a:ahLst/>
                <a:cxnLst/>
                <a:rect l="0" t="0" r="0" b="0"/>
                <a:pathLst>
                  <a:path w="120000" h="120000" extrusionOk="0">
                    <a:moveTo>
                      <a:pt x="87142" y="120000"/>
                    </a:moveTo>
                    <a:cubicBezTo>
                      <a:pt x="82857" y="115294"/>
                      <a:pt x="82857" y="115294"/>
                      <a:pt x="82857" y="115294"/>
                    </a:cubicBezTo>
                    <a:cubicBezTo>
                      <a:pt x="90000" y="110588"/>
                      <a:pt x="97142" y="104705"/>
                      <a:pt x="101428" y="97647"/>
                    </a:cubicBezTo>
                    <a:cubicBezTo>
                      <a:pt x="111428" y="83529"/>
                      <a:pt x="112857" y="67058"/>
                      <a:pt x="108571" y="51764"/>
                    </a:cubicBezTo>
                    <a:cubicBezTo>
                      <a:pt x="102857" y="36470"/>
                      <a:pt x="90000" y="23529"/>
                      <a:pt x="72857" y="15294"/>
                    </a:cubicBezTo>
                    <a:cubicBezTo>
                      <a:pt x="51428" y="5882"/>
                      <a:pt x="25714" y="5882"/>
                      <a:pt x="2857" y="15294"/>
                    </a:cubicBezTo>
                    <a:cubicBezTo>
                      <a:pt x="0" y="10588"/>
                      <a:pt x="0" y="10588"/>
                      <a:pt x="0" y="10588"/>
                    </a:cubicBezTo>
                    <a:cubicBezTo>
                      <a:pt x="24285" y="0"/>
                      <a:pt x="52857" y="0"/>
                      <a:pt x="75714" y="10588"/>
                    </a:cubicBezTo>
                    <a:cubicBezTo>
                      <a:pt x="95714" y="18823"/>
                      <a:pt x="108571" y="32941"/>
                      <a:pt x="114285" y="50588"/>
                    </a:cubicBezTo>
                    <a:cubicBezTo>
                      <a:pt x="120000" y="67058"/>
                      <a:pt x="118571" y="84705"/>
                      <a:pt x="107142" y="100000"/>
                    </a:cubicBezTo>
                    <a:cubicBezTo>
                      <a:pt x="102857" y="108235"/>
                      <a:pt x="95714" y="114117"/>
                      <a:pt x="87142"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6" name="Shape 146"/>
              <p:cNvSpPr/>
              <p:nvPr/>
            </p:nvSpPr>
            <p:spPr>
              <a:xfrm>
                <a:off x="3038" y="876"/>
                <a:ext cx="600" cy="600"/>
              </a:xfrm>
              <a:custGeom>
                <a:avLst/>
                <a:gdLst/>
                <a:ahLst/>
                <a:cxnLst/>
                <a:rect l="0" t="0" r="0" b="0"/>
                <a:pathLst>
                  <a:path w="120000" h="120000" extrusionOk="0">
                    <a:moveTo>
                      <a:pt x="118678" y="120000"/>
                    </a:moveTo>
                    <a:lnTo>
                      <a:pt x="0" y="1023"/>
                    </a:lnTo>
                    <a:lnTo>
                      <a:pt x="1321" y="0"/>
                    </a:lnTo>
                    <a:lnTo>
                      <a:pt x="120000" y="118976"/>
                    </a:lnTo>
                    <a:lnTo>
                      <a:pt x="11867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7" name="Shape 147"/>
              <p:cNvSpPr/>
              <p:nvPr/>
            </p:nvSpPr>
            <p:spPr>
              <a:xfrm>
                <a:off x="2541" y="1057"/>
                <a:ext cx="900" cy="600"/>
              </a:xfrm>
              <a:custGeom>
                <a:avLst/>
                <a:gdLst/>
                <a:ahLst/>
                <a:cxnLst/>
                <a:rect l="0" t="0" r="0" b="0"/>
                <a:pathLst>
                  <a:path w="120000" h="120000" extrusionOk="0">
                    <a:moveTo>
                      <a:pt x="119337" y="120000"/>
                    </a:moveTo>
                    <a:lnTo>
                      <a:pt x="0" y="1904"/>
                    </a:lnTo>
                    <a:lnTo>
                      <a:pt x="397" y="0"/>
                    </a:lnTo>
                    <a:lnTo>
                      <a:pt x="119999" y="118571"/>
                    </a:lnTo>
                    <a:lnTo>
                      <a:pt x="119337"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8" name="Shape 148"/>
              <p:cNvSpPr/>
              <p:nvPr/>
            </p:nvSpPr>
            <p:spPr>
              <a:xfrm>
                <a:off x="2086" y="1020"/>
                <a:ext cx="600" cy="0"/>
              </a:xfrm>
              <a:custGeom>
                <a:avLst/>
                <a:gdLst/>
                <a:ahLst/>
                <a:cxnLst/>
                <a:rect l="0" t="0" r="0" b="0"/>
                <a:pathLst>
                  <a:path w="120000" h="120000" extrusionOk="0">
                    <a:moveTo>
                      <a:pt x="120000" y="120000"/>
                    </a:moveTo>
                    <a:lnTo>
                      <a:pt x="0" y="22857"/>
                    </a:lnTo>
                    <a:lnTo>
                      <a:pt x="525" y="0"/>
                    </a:lnTo>
                    <a:lnTo>
                      <a:pt x="120000" y="97142"/>
                    </a:lnTo>
                    <a:lnTo>
                      <a:pt x="120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9" name="Shape 149"/>
              <p:cNvSpPr/>
              <p:nvPr/>
            </p:nvSpPr>
            <p:spPr>
              <a:xfrm>
                <a:off x="575" y="2630"/>
                <a:ext cx="1800" cy="300"/>
              </a:xfrm>
              <a:custGeom>
                <a:avLst/>
                <a:gdLst/>
                <a:ahLst/>
                <a:cxnLst/>
                <a:rect l="0" t="0" r="0" b="0"/>
                <a:pathLst>
                  <a:path w="120000" h="120000" extrusionOk="0">
                    <a:moveTo>
                      <a:pt x="0" y="120000"/>
                    </a:moveTo>
                    <a:lnTo>
                      <a:pt x="0" y="116619"/>
                    </a:lnTo>
                    <a:lnTo>
                      <a:pt x="119937" y="0"/>
                    </a:lnTo>
                    <a:lnTo>
                      <a:pt x="120000" y="3802"/>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 name="Shape 150"/>
              <p:cNvSpPr/>
              <p:nvPr/>
            </p:nvSpPr>
            <p:spPr>
              <a:xfrm>
                <a:off x="2485" y="2449"/>
                <a:ext cx="0" cy="300"/>
              </a:xfrm>
              <a:custGeom>
                <a:avLst/>
                <a:gdLst/>
                <a:ahLst/>
                <a:cxnLst/>
                <a:rect l="0" t="0" r="0" b="0"/>
                <a:pathLst>
                  <a:path w="120000" h="120000" extrusionOk="0">
                    <a:moveTo>
                      <a:pt x="59999" y="120000"/>
                    </a:moveTo>
                    <a:lnTo>
                      <a:pt x="0" y="120000"/>
                    </a:lnTo>
                    <a:lnTo>
                      <a:pt x="42857" y="0"/>
                    </a:lnTo>
                    <a:lnTo>
                      <a:pt x="119999" y="0"/>
                    </a:lnTo>
                    <a:lnTo>
                      <a:pt x="5999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 name="Shape 151"/>
              <p:cNvSpPr/>
              <p:nvPr/>
            </p:nvSpPr>
            <p:spPr>
              <a:xfrm>
                <a:off x="2282" y="2454"/>
                <a:ext cx="300" cy="300"/>
              </a:xfrm>
              <a:custGeom>
                <a:avLst/>
                <a:gdLst/>
                <a:ahLst/>
                <a:cxnLst/>
                <a:rect l="0" t="0" r="0" b="0"/>
                <a:pathLst>
                  <a:path w="120000" h="120000" extrusionOk="0">
                    <a:moveTo>
                      <a:pt x="116635" y="120000"/>
                    </a:moveTo>
                    <a:lnTo>
                      <a:pt x="0" y="3934"/>
                    </a:lnTo>
                    <a:lnTo>
                      <a:pt x="3925" y="0"/>
                    </a:lnTo>
                    <a:lnTo>
                      <a:pt x="120000" y="116721"/>
                    </a:lnTo>
                    <a:lnTo>
                      <a:pt x="11663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 name="Shape 152"/>
              <p:cNvSpPr/>
              <p:nvPr/>
            </p:nvSpPr>
            <p:spPr>
              <a:xfrm>
                <a:off x="2418" y="2639"/>
                <a:ext cx="0" cy="0"/>
              </a:xfrm>
              <a:custGeom>
                <a:avLst/>
                <a:gdLst/>
                <a:ahLst/>
                <a:cxnLst/>
                <a:rect l="0" t="0" r="0" b="0"/>
                <a:pathLst>
                  <a:path w="120000" h="120000" extrusionOk="0">
                    <a:moveTo>
                      <a:pt x="62222" y="120000"/>
                    </a:moveTo>
                    <a:cubicBezTo>
                      <a:pt x="57777" y="120000"/>
                      <a:pt x="53333" y="120000"/>
                      <a:pt x="50370" y="117000"/>
                    </a:cubicBezTo>
                    <a:cubicBezTo>
                      <a:pt x="34074" y="111000"/>
                      <a:pt x="19259" y="93000"/>
                      <a:pt x="10370" y="66000"/>
                    </a:cubicBezTo>
                    <a:cubicBezTo>
                      <a:pt x="4444" y="45000"/>
                      <a:pt x="0" y="24000"/>
                      <a:pt x="0" y="0"/>
                    </a:cubicBezTo>
                    <a:cubicBezTo>
                      <a:pt x="4444" y="0"/>
                      <a:pt x="4444" y="0"/>
                      <a:pt x="4444" y="0"/>
                    </a:cubicBezTo>
                    <a:cubicBezTo>
                      <a:pt x="4444" y="21000"/>
                      <a:pt x="8888" y="42000"/>
                      <a:pt x="14814" y="60000"/>
                    </a:cubicBezTo>
                    <a:cubicBezTo>
                      <a:pt x="22222" y="87000"/>
                      <a:pt x="35555" y="102000"/>
                      <a:pt x="50370" y="108000"/>
                    </a:cubicBezTo>
                    <a:cubicBezTo>
                      <a:pt x="65185" y="114000"/>
                      <a:pt x="81481" y="108000"/>
                      <a:pt x="93333" y="90000"/>
                    </a:cubicBezTo>
                    <a:cubicBezTo>
                      <a:pt x="103703" y="75000"/>
                      <a:pt x="112592" y="54000"/>
                      <a:pt x="115555" y="27000"/>
                    </a:cubicBezTo>
                    <a:cubicBezTo>
                      <a:pt x="120000" y="30000"/>
                      <a:pt x="120000" y="30000"/>
                      <a:pt x="120000" y="30000"/>
                    </a:cubicBezTo>
                    <a:cubicBezTo>
                      <a:pt x="115555" y="57000"/>
                      <a:pt x="108148" y="81000"/>
                      <a:pt x="96296" y="99000"/>
                    </a:cubicBezTo>
                    <a:cubicBezTo>
                      <a:pt x="85925" y="111000"/>
                      <a:pt x="74074" y="120000"/>
                      <a:pt x="62222"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 name="Shape 153"/>
              <p:cNvSpPr/>
              <p:nvPr/>
            </p:nvSpPr>
            <p:spPr>
              <a:xfrm>
                <a:off x="2423" y="2563"/>
                <a:ext cx="0" cy="0"/>
              </a:xfrm>
              <a:custGeom>
                <a:avLst/>
                <a:gdLst/>
                <a:ahLst/>
                <a:cxnLst/>
                <a:rect l="0" t="0" r="0" b="0"/>
                <a:pathLst>
                  <a:path w="120000" h="120000" extrusionOk="0">
                    <a:moveTo>
                      <a:pt x="6545" y="120000"/>
                    </a:moveTo>
                    <a:cubicBezTo>
                      <a:pt x="0" y="115862"/>
                      <a:pt x="0" y="115862"/>
                      <a:pt x="0" y="115862"/>
                    </a:cubicBezTo>
                    <a:cubicBezTo>
                      <a:pt x="6545" y="86896"/>
                      <a:pt x="17454" y="57931"/>
                      <a:pt x="32727" y="37241"/>
                    </a:cubicBezTo>
                    <a:cubicBezTo>
                      <a:pt x="58909" y="4137"/>
                      <a:pt x="91636" y="0"/>
                      <a:pt x="120000" y="24827"/>
                    </a:cubicBezTo>
                    <a:cubicBezTo>
                      <a:pt x="117818" y="33103"/>
                      <a:pt x="117818" y="33103"/>
                      <a:pt x="117818" y="33103"/>
                    </a:cubicBezTo>
                    <a:cubicBezTo>
                      <a:pt x="91636" y="12413"/>
                      <a:pt x="61090" y="16551"/>
                      <a:pt x="37090" y="49655"/>
                    </a:cubicBezTo>
                    <a:cubicBezTo>
                      <a:pt x="24000" y="66206"/>
                      <a:pt x="13090" y="91034"/>
                      <a:pt x="6545"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 name="Shape 154"/>
              <p:cNvSpPr/>
              <p:nvPr/>
            </p:nvSpPr>
            <p:spPr>
              <a:xfrm>
                <a:off x="2386" y="2551"/>
                <a:ext cx="0" cy="0"/>
              </a:xfrm>
              <a:custGeom>
                <a:avLst/>
                <a:gdLst/>
                <a:ahLst/>
                <a:cxnLst/>
                <a:rect l="0" t="0" r="0" b="0"/>
                <a:pathLst>
                  <a:path w="120000" h="120000" extrusionOk="0">
                    <a:moveTo>
                      <a:pt x="21538" y="120000"/>
                    </a:moveTo>
                    <a:cubicBezTo>
                      <a:pt x="0" y="78805"/>
                      <a:pt x="27692" y="32238"/>
                      <a:pt x="89230" y="7164"/>
                    </a:cubicBezTo>
                    <a:cubicBezTo>
                      <a:pt x="98461" y="3582"/>
                      <a:pt x="104615" y="1791"/>
                      <a:pt x="113846" y="0"/>
                    </a:cubicBezTo>
                    <a:cubicBezTo>
                      <a:pt x="120000" y="7164"/>
                      <a:pt x="120000" y="7164"/>
                      <a:pt x="120000" y="7164"/>
                    </a:cubicBezTo>
                    <a:cubicBezTo>
                      <a:pt x="113846" y="8955"/>
                      <a:pt x="104615" y="12537"/>
                      <a:pt x="98461" y="14328"/>
                    </a:cubicBezTo>
                    <a:cubicBezTo>
                      <a:pt x="43076" y="37611"/>
                      <a:pt x="15384" y="78805"/>
                      <a:pt x="36923" y="118208"/>
                    </a:cubicBezTo>
                    <a:lnTo>
                      <a:pt x="2153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 name="Shape 155"/>
              <p:cNvSpPr/>
              <p:nvPr/>
            </p:nvSpPr>
            <p:spPr>
              <a:xfrm>
                <a:off x="2487" y="2541"/>
                <a:ext cx="0" cy="300"/>
              </a:xfrm>
              <a:custGeom>
                <a:avLst/>
                <a:gdLst/>
                <a:ahLst/>
                <a:cxnLst/>
                <a:rect l="0" t="0" r="0" b="0"/>
                <a:pathLst>
                  <a:path w="120000" h="120000" extrusionOk="0">
                    <a:moveTo>
                      <a:pt x="24406" y="120000"/>
                    </a:moveTo>
                    <a:cubicBezTo>
                      <a:pt x="22372" y="115675"/>
                      <a:pt x="22372" y="115675"/>
                      <a:pt x="22372" y="115675"/>
                    </a:cubicBezTo>
                    <a:cubicBezTo>
                      <a:pt x="34576" y="113513"/>
                      <a:pt x="48813" y="111351"/>
                      <a:pt x="58983" y="107027"/>
                    </a:cubicBezTo>
                    <a:cubicBezTo>
                      <a:pt x="83389" y="98378"/>
                      <a:pt x="97627" y="85405"/>
                      <a:pt x="103728" y="71351"/>
                    </a:cubicBezTo>
                    <a:cubicBezTo>
                      <a:pt x="109830" y="57297"/>
                      <a:pt x="103728" y="42162"/>
                      <a:pt x="87457" y="30270"/>
                    </a:cubicBezTo>
                    <a:cubicBezTo>
                      <a:pt x="67118" y="14054"/>
                      <a:pt x="34576" y="5405"/>
                      <a:pt x="0" y="5405"/>
                    </a:cubicBezTo>
                    <a:cubicBezTo>
                      <a:pt x="0" y="0"/>
                      <a:pt x="0" y="0"/>
                      <a:pt x="0" y="0"/>
                    </a:cubicBezTo>
                    <a:cubicBezTo>
                      <a:pt x="38644" y="0"/>
                      <a:pt x="73220" y="9729"/>
                      <a:pt x="95593" y="27027"/>
                    </a:cubicBezTo>
                    <a:cubicBezTo>
                      <a:pt x="111864" y="40000"/>
                      <a:pt x="120000" y="56216"/>
                      <a:pt x="113898" y="72432"/>
                    </a:cubicBezTo>
                    <a:cubicBezTo>
                      <a:pt x="107796" y="88648"/>
                      <a:pt x="91525" y="101621"/>
                      <a:pt x="65084" y="111351"/>
                    </a:cubicBezTo>
                    <a:cubicBezTo>
                      <a:pt x="52881" y="115675"/>
                      <a:pt x="38644" y="118918"/>
                      <a:pt x="2440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 name="Shape 156"/>
              <p:cNvSpPr/>
              <p:nvPr/>
            </p:nvSpPr>
            <p:spPr>
              <a:xfrm>
                <a:off x="2297" y="1059"/>
                <a:ext cx="300" cy="300"/>
              </a:xfrm>
              <a:custGeom>
                <a:avLst/>
                <a:gdLst/>
                <a:ahLst/>
                <a:cxnLst/>
                <a:rect l="0" t="0" r="0" b="0"/>
                <a:pathLst>
                  <a:path w="120000" h="120000" extrusionOk="0">
                    <a:moveTo>
                      <a:pt x="2459" y="120000"/>
                    </a:moveTo>
                    <a:lnTo>
                      <a:pt x="0" y="116587"/>
                    </a:lnTo>
                    <a:lnTo>
                      <a:pt x="117540" y="0"/>
                    </a:lnTo>
                    <a:lnTo>
                      <a:pt x="120000" y="2843"/>
                    </a:lnTo>
                    <a:lnTo>
                      <a:pt x="245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 name="Shape 157"/>
              <p:cNvSpPr/>
              <p:nvPr/>
            </p:nvSpPr>
            <p:spPr>
              <a:xfrm>
                <a:off x="2457" y="899"/>
                <a:ext cx="0" cy="300"/>
              </a:xfrm>
              <a:custGeom>
                <a:avLst/>
                <a:gdLst/>
                <a:ahLst/>
                <a:cxnLst/>
                <a:rect l="0" t="0" r="0" b="0"/>
                <a:pathLst>
                  <a:path w="120000" h="120000" extrusionOk="0">
                    <a:moveTo>
                      <a:pt x="110344" y="120000"/>
                    </a:moveTo>
                    <a:lnTo>
                      <a:pt x="0" y="3726"/>
                    </a:lnTo>
                    <a:lnTo>
                      <a:pt x="9655" y="0"/>
                    </a:lnTo>
                    <a:lnTo>
                      <a:pt x="120000" y="117763"/>
                    </a:lnTo>
                    <a:lnTo>
                      <a:pt x="11034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 name="Shape 158"/>
              <p:cNvSpPr/>
              <p:nvPr/>
            </p:nvSpPr>
            <p:spPr>
              <a:xfrm>
                <a:off x="2499" y="1030"/>
                <a:ext cx="0" cy="0"/>
              </a:xfrm>
              <a:custGeom>
                <a:avLst/>
                <a:gdLst/>
                <a:ahLst/>
                <a:cxnLst/>
                <a:rect l="0" t="0" r="0" b="0"/>
                <a:pathLst>
                  <a:path w="120000" h="120000" extrusionOk="0">
                    <a:moveTo>
                      <a:pt x="45882" y="120000"/>
                    </a:moveTo>
                    <a:cubicBezTo>
                      <a:pt x="44117" y="120000"/>
                      <a:pt x="40588" y="120000"/>
                      <a:pt x="37058" y="120000"/>
                    </a:cubicBezTo>
                    <a:cubicBezTo>
                      <a:pt x="22941" y="118095"/>
                      <a:pt x="10588" y="112380"/>
                      <a:pt x="0" y="102857"/>
                    </a:cubicBezTo>
                    <a:cubicBezTo>
                      <a:pt x="3529" y="99047"/>
                      <a:pt x="3529" y="99047"/>
                      <a:pt x="3529" y="99047"/>
                    </a:cubicBezTo>
                    <a:cubicBezTo>
                      <a:pt x="12352" y="106666"/>
                      <a:pt x="24705" y="112380"/>
                      <a:pt x="37058" y="114285"/>
                    </a:cubicBezTo>
                    <a:cubicBezTo>
                      <a:pt x="56470" y="116190"/>
                      <a:pt x="74117" y="112380"/>
                      <a:pt x="88235" y="99047"/>
                    </a:cubicBezTo>
                    <a:cubicBezTo>
                      <a:pt x="102352" y="87619"/>
                      <a:pt x="111176" y="70476"/>
                      <a:pt x="112941" y="51428"/>
                    </a:cubicBezTo>
                    <a:cubicBezTo>
                      <a:pt x="114705" y="34285"/>
                      <a:pt x="111176" y="17142"/>
                      <a:pt x="104117" y="1904"/>
                    </a:cubicBezTo>
                    <a:cubicBezTo>
                      <a:pt x="107647" y="0"/>
                      <a:pt x="107647" y="0"/>
                      <a:pt x="107647" y="0"/>
                    </a:cubicBezTo>
                    <a:cubicBezTo>
                      <a:pt x="116470" y="15238"/>
                      <a:pt x="120000" y="34285"/>
                      <a:pt x="118235" y="51428"/>
                    </a:cubicBezTo>
                    <a:cubicBezTo>
                      <a:pt x="116470" y="72380"/>
                      <a:pt x="105882" y="91428"/>
                      <a:pt x="91764" y="104761"/>
                    </a:cubicBezTo>
                    <a:cubicBezTo>
                      <a:pt x="77647" y="114285"/>
                      <a:pt x="61764" y="120000"/>
                      <a:pt x="45882"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 name="Shape 159"/>
              <p:cNvSpPr/>
              <p:nvPr/>
            </p:nvSpPr>
            <p:spPr>
              <a:xfrm>
                <a:off x="2472" y="1005"/>
                <a:ext cx="0" cy="0"/>
              </a:xfrm>
              <a:custGeom>
                <a:avLst/>
                <a:gdLst/>
                <a:ahLst/>
                <a:cxnLst/>
                <a:rect l="0" t="0" r="0" b="0"/>
                <a:pathLst>
                  <a:path w="120000" h="120000" extrusionOk="0">
                    <a:moveTo>
                      <a:pt x="23076" y="119999"/>
                    </a:moveTo>
                    <a:cubicBezTo>
                      <a:pt x="9230" y="102857"/>
                      <a:pt x="0" y="85714"/>
                      <a:pt x="4615" y="68571"/>
                    </a:cubicBezTo>
                    <a:cubicBezTo>
                      <a:pt x="13846" y="38571"/>
                      <a:pt x="55384" y="12857"/>
                      <a:pt x="115384" y="0"/>
                    </a:cubicBezTo>
                    <a:cubicBezTo>
                      <a:pt x="120000" y="4285"/>
                      <a:pt x="120000" y="4285"/>
                      <a:pt x="120000" y="4285"/>
                    </a:cubicBezTo>
                    <a:cubicBezTo>
                      <a:pt x="64615" y="17142"/>
                      <a:pt x="27692" y="40714"/>
                      <a:pt x="18461" y="68571"/>
                    </a:cubicBezTo>
                    <a:cubicBezTo>
                      <a:pt x="13846" y="85714"/>
                      <a:pt x="23076" y="102857"/>
                      <a:pt x="36923" y="115714"/>
                    </a:cubicBezTo>
                    <a:lnTo>
                      <a:pt x="23076"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 name="Shape 160"/>
              <p:cNvSpPr/>
              <p:nvPr/>
            </p:nvSpPr>
            <p:spPr>
              <a:xfrm>
                <a:off x="2445" y="1040"/>
                <a:ext cx="0" cy="0"/>
              </a:xfrm>
              <a:custGeom>
                <a:avLst/>
                <a:gdLst/>
                <a:ahLst/>
                <a:cxnLst/>
                <a:rect l="0" t="0" r="0" b="0"/>
                <a:pathLst>
                  <a:path w="120000" h="120000" extrusionOk="0">
                    <a:moveTo>
                      <a:pt x="113684" y="120000"/>
                    </a:moveTo>
                    <a:cubicBezTo>
                      <a:pt x="41052" y="102089"/>
                      <a:pt x="0" y="59104"/>
                      <a:pt x="9473" y="16119"/>
                    </a:cubicBezTo>
                    <a:cubicBezTo>
                      <a:pt x="9473" y="10746"/>
                      <a:pt x="12631" y="5373"/>
                      <a:pt x="15789" y="0"/>
                    </a:cubicBezTo>
                    <a:cubicBezTo>
                      <a:pt x="28421" y="3582"/>
                      <a:pt x="28421" y="3582"/>
                      <a:pt x="28421" y="3582"/>
                    </a:cubicBezTo>
                    <a:cubicBezTo>
                      <a:pt x="28421" y="7164"/>
                      <a:pt x="25263" y="12537"/>
                      <a:pt x="25263" y="16119"/>
                    </a:cubicBezTo>
                    <a:cubicBezTo>
                      <a:pt x="15789" y="55522"/>
                      <a:pt x="53684" y="94925"/>
                      <a:pt x="120000" y="111044"/>
                    </a:cubicBezTo>
                    <a:lnTo>
                      <a:pt x="11368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 name="Shape 161"/>
              <p:cNvSpPr/>
              <p:nvPr/>
            </p:nvSpPr>
            <p:spPr>
              <a:xfrm>
                <a:off x="2472" y="970"/>
                <a:ext cx="300" cy="0"/>
              </a:xfrm>
              <a:custGeom>
                <a:avLst/>
                <a:gdLst/>
                <a:ahLst/>
                <a:cxnLst/>
                <a:rect l="0" t="0" r="0" b="0"/>
                <a:pathLst>
                  <a:path w="120000" h="120000" extrusionOk="0">
                    <a:moveTo>
                      <a:pt x="107058" y="120000"/>
                    </a:moveTo>
                    <a:cubicBezTo>
                      <a:pt x="102352" y="115813"/>
                      <a:pt x="102352" y="115813"/>
                      <a:pt x="102352" y="115813"/>
                    </a:cubicBezTo>
                    <a:cubicBezTo>
                      <a:pt x="105882" y="107441"/>
                      <a:pt x="108235" y="99069"/>
                      <a:pt x="109411" y="89302"/>
                    </a:cubicBezTo>
                    <a:cubicBezTo>
                      <a:pt x="114117" y="50232"/>
                      <a:pt x="90588" y="15348"/>
                      <a:pt x="57647" y="9767"/>
                    </a:cubicBezTo>
                    <a:cubicBezTo>
                      <a:pt x="37647" y="6976"/>
                      <a:pt x="17647" y="15348"/>
                      <a:pt x="3529" y="34883"/>
                    </a:cubicBezTo>
                    <a:cubicBezTo>
                      <a:pt x="0" y="30697"/>
                      <a:pt x="0" y="30697"/>
                      <a:pt x="0" y="30697"/>
                    </a:cubicBezTo>
                    <a:cubicBezTo>
                      <a:pt x="14117" y="9767"/>
                      <a:pt x="36470" y="0"/>
                      <a:pt x="57647" y="2790"/>
                    </a:cubicBezTo>
                    <a:cubicBezTo>
                      <a:pt x="94117" y="8372"/>
                      <a:pt x="120000" y="47441"/>
                      <a:pt x="115294" y="90697"/>
                    </a:cubicBezTo>
                    <a:cubicBezTo>
                      <a:pt x="114117" y="100465"/>
                      <a:pt x="111764" y="110232"/>
                      <a:pt x="10705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 name="Shape 162"/>
              <p:cNvSpPr/>
              <p:nvPr/>
            </p:nvSpPr>
            <p:spPr>
              <a:xfrm>
                <a:off x="2645" y="1696"/>
                <a:ext cx="900" cy="0"/>
              </a:xfrm>
              <a:custGeom>
                <a:avLst/>
                <a:gdLst/>
                <a:ahLst/>
                <a:cxnLst/>
                <a:rect l="0" t="0" r="0" b="0"/>
                <a:pathLst>
                  <a:path w="120000" h="120000" extrusionOk="0">
                    <a:moveTo>
                      <a:pt x="120000" y="120000"/>
                    </a:moveTo>
                    <a:lnTo>
                      <a:pt x="0" y="16000"/>
                    </a:lnTo>
                    <a:lnTo>
                      <a:pt x="306" y="0"/>
                    </a:lnTo>
                    <a:lnTo>
                      <a:pt x="120000" y="104000"/>
                    </a:lnTo>
                    <a:lnTo>
                      <a:pt x="120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 name="Shape 163"/>
              <p:cNvSpPr/>
              <p:nvPr/>
            </p:nvSpPr>
            <p:spPr>
              <a:xfrm>
                <a:off x="-85" y="1960"/>
                <a:ext cx="0" cy="0"/>
              </a:xfrm>
              <a:custGeom>
                <a:avLst/>
                <a:gdLst/>
                <a:ahLst/>
                <a:cxnLst/>
                <a:rect l="0" t="0" r="0" b="0"/>
                <a:pathLst>
                  <a:path w="120000" h="120000" extrusionOk="0">
                    <a:moveTo>
                      <a:pt x="120000" y="43200"/>
                    </a:moveTo>
                    <a:cubicBezTo>
                      <a:pt x="120000" y="120000"/>
                      <a:pt x="120000" y="120000"/>
                      <a:pt x="120000" y="120000"/>
                    </a:cubicBezTo>
                    <a:cubicBezTo>
                      <a:pt x="0" y="120000"/>
                      <a:pt x="0" y="120000"/>
                      <a:pt x="0" y="120000"/>
                    </a:cubicBezTo>
                    <a:cubicBezTo>
                      <a:pt x="0" y="43200"/>
                      <a:pt x="0" y="43200"/>
                      <a:pt x="0" y="43200"/>
                    </a:cubicBezTo>
                    <a:cubicBezTo>
                      <a:pt x="44444" y="0"/>
                      <a:pt x="80000" y="0"/>
                      <a:pt x="120000" y="432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4" name="Shape 164"/>
              <p:cNvSpPr/>
              <p:nvPr/>
            </p:nvSpPr>
            <p:spPr>
              <a:xfrm>
                <a:off x="-85" y="2013"/>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Shape 165"/>
              <p:cNvSpPr/>
              <p:nvPr/>
            </p:nvSpPr>
            <p:spPr>
              <a:xfrm>
                <a:off x="-85" y="2055"/>
                <a:ext cx="0" cy="0"/>
              </a:xfrm>
              <a:custGeom>
                <a:avLst/>
                <a:gdLst/>
                <a:ahLst/>
                <a:cxnLst/>
                <a:rect l="0" t="0" r="0" b="0"/>
                <a:pathLst>
                  <a:path w="120000" h="120000" extrusionOk="0">
                    <a:moveTo>
                      <a:pt x="120000" y="81600"/>
                    </a:moveTo>
                    <a:cubicBezTo>
                      <a:pt x="75555" y="120000"/>
                      <a:pt x="40000" y="120000"/>
                      <a:pt x="0" y="81600"/>
                    </a:cubicBezTo>
                    <a:cubicBezTo>
                      <a:pt x="0" y="0"/>
                      <a:pt x="0" y="0"/>
                      <a:pt x="0" y="0"/>
                    </a:cubicBezTo>
                    <a:cubicBezTo>
                      <a:pt x="120000" y="0"/>
                      <a:pt x="120000" y="0"/>
                      <a:pt x="120000" y="0"/>
                    </a:cubicBezTo>
                    <a:lnTo>
                      <a:pt x="120000" y="816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6" name="Shape 166"/>
              <p:cNvSpPr/>
              <p:nvPr/>
            </p:nvSpPr>
            <p:spPr>
              <a:xfrm>
                <a:off x="-419" y="2027"/>
                <a:ext cx="300" cy="0"/>
              </a:xfrm>
              <a:custGeom>
                <a:avLst/>
                <a:gdLst/>
                <a:ahLst/>
                <a:cxnLst/>
                <a:rect l="0" t="0" r="0" b="0"/>
                <a:pathLst>
                  <a:path w="120000" h="120000" extrusionOk="0">
                    <a:moveTo>
                      <a:pt x="0" y="120000"/>
                    </a:moveTo>
                    <a:lnTo>
                      <a:pt x="0" y="105230"/>
                    </a:lnTo>
                    <a:lnTo>
                      <a:pt x="119316" y="0"/>
                    </a:lnTo>
                    <a:lnTo>
                      <a:pt x="119999" y="11076"/>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7" name="Shape 167"/>
              <p:cNvSpPr/>
              <p:nvPr/>
            </p:nvSpPr>
            <p:spPr>
              <a:xfrm>
                <a:off x="-187" y="1775"/>
                <a:ext cx="300" cy="300"/>
              </a:xfrm>
              <a:custGeom>
                <a:avLst/>
                <a:gdLst/>
                <a:ahLst/>
                <a:cxnLst/>
                <a:rect l="0" t="0" r="0" b="0"/>
                <a:pathLst>
                  <a:path w="120000" h="120000" extrusionOk="0">
                    <a:moveTo>
                      <a:pt x="114437" y="120000"/>
                    </a:moveTo>
                    <a:lnTo>
                      <a:pt x="0" y="2790"/>
                    </a:lnTo>
                    <a:lnTo>
                      <a:pt x="5562" y="0"/>
                    </a:lnTo>
                    <a:lnTo>
                      <a:pt x="120000" y="117209"/>
                    </a:lnTo>
                    <a:lnTo>
                      <a:pt x="114437"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8" name="Shape 168"/>
              <p:cNvSpPr/>
              <p:nvPr/>
            </p:nvSpPr>
            <p:spPr>
              <a:xfrm>
                <a:off x="11" y="1839"/>
                <a:ext cx="300" cy="300"/>
              </a:xfrm>
              <a:custGeom>
                <a:avLst/>
                <a:gdLst/>
                <a:ahLst/>
                <a:cxnLst/>
                <a:rect l="0" t="0" r="0" b="0"/>
                <a:pathLst>
                  <a:path w="120000" h="120000" extrusionOk="0">
                    <a:moveTo>
                      <a:pt x="3141" y="120000"/>
                    </a:moveTo>
                    <a:lnTo>
                      <a:pt x="0" y="116026"/>
                    </a:lnTo>
                    <a:lnTo>
                      <a:pt x="116858" y="0"/>
                    </a:lnTo>
                    <a:lnTo>
                      <a:pt x="120000" y="3973"/>
                    </a:lnTo>
                    <a:lnTo>
                      <a:pt x="3141"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9" name="Shape 169"/>
              <p:cNvSpPr/>
              <p:nvPr/>
            </p:nvSpPr>
            <p:spPr>
              <a:xfrm>
                <a:off x="-18" y="1728"/>
                <a:ext cx="0" cy="30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0" name="Shape 170"/>
              <p:cNvSpPr/>
              <p:nvPr/>
            </p:nvSpPr>
            <p:spPr>
              <a:xfrm>
                <a:off x="-13" y="89"/>
                <a:ext cx="600" cy="300"/>
              </a:xfrm>
              <a:custGeom>
                <a:avLst/>
                <a:gdLst/>
                <a:ahLst/>
                <a:cxnLst/>
                <a:rect l="0" t="0" r="0" b="0"/>
                <a:pathLst>
                  <a:path w="120000" h="120000" extrusionOk="0">
                    <a:moveTo>
                      <a:pt x="912" y="120000"/>
                    </a:moveTo>
                    <a:lnTo>
                      <a:pt x="0" y="115409"/>
                    </a:lnTo>
                    <a:lnTo>
                      <a:pt x="119315" y="0"/>
                    </a:lnTo>
                    <a:lnTo>
                      <a:pt x="120000" y="4590"/>
                    </a:lnTo>
                    <a:lnTo>
                      <a:pt x="91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1" name="Shape 171"/>
              <p:cNvSpPr/>
              <p:nvPr/>
            </p:nvSpPr>
            <p:spPr>
              <a:xfrm>
                <a:off x="-704" y="630"/>
                <a:ext cx="300" cy="300"/>
              </a:xfrm>
              <a:custGeom>
                <a:avLst/>
                <a:gdLst/>
                <a:ahLst/>
                <a:cxnLst/>
                <a:rect l="0" t="0" r="0" b="0"/>
                <a:pathLst>
                  <a:path w="120000" h="120000" extrusionOk="0">
                    <a:moveTo>
                      <a:pt x="119005" y="120000"/>
                    </a:moveTo>
                    <a:lnTo>
                      <a:pt x="0" y="4615"/>
                    </a:lnTo>
                    <a:lnTo>
                      <a:pt x="994" y="0"/>
                    </a:lnTo>
                    <a:lnTo>
                      <a:pt x="120000" y="115384"/>
                    </a:lnTo>
                    <a:lnTo>
                      <a:pt x="119005"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2" name="Shape 172"/>
              <p:cNvSpPr/>
              <p:nvPr/>
            </p:nvSpPr>
            <p:spPr>
              <a:xfrm>
                <a:off x="283" y="97"/>
                <a:ext cx="300" cy="300"/>
              </a:xfrm>
              <a:custGeom>
                <a:avLst/>
                <a:gdLst/>
                <a:ahLst/>
                <a:cxnLst/>
                <a:rect l="0" t="0" r="0" b="0"/>
                <a:pathLst>
                  <a:path w="120000" h="120000" extrusionOk="0">
                    <a:moveTo>
                      <a:pt x="3544" y="120000"/>
                    </a:moveTo>
                    <a:lnTo>
                      <a:pt x="0" y="118324"/>
                    </a:lnTo>
                    <a:lnTo>
                      <a:pt x="115443" y="0"/>
                    </a:lnTo>
                    <a:lnTo>
                      <a:pt x="120000" y="1340"/>
                    </a:lnTo>
                    <a:lnTo>
                      <a:pt x="354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3" name="Shape 173"/>
              <p:cNvSpPr/>
              <p:nvPr/>
            </p:nvSpPr>
            <p:spPr>
              <a:xfrm>
                <a:off x="501" y="96"/>
                <a:ext cx="900" cy="900"/>
              </a:xfrm>
              <a:custGeom>
                <a:avLst/>
                <a:gdLst/>
                <a:ahLst/>
                <a:cxnLst/>
                <a:rect l="0" t="0" r="0" b="0"/>
                <a:pathLst>
                  <a:path w="120000" h="120000" extrusionOk="0">
                    <a:moveTo>
                      <a:pt x="119299" y="120000"/>
                    </a:moveTo>
                    <a:lnTo>
                      <a:pt x="0" y="943"/>
                    </a:lnTo>
                    <a:lnTo>
                      <a:pt x="700" y="0"/>
                    </a:lnTo>
                    <a:lnTo>
                      <a:pt x="120000" y="119213"/>
                    </a:lnTo>
                    <a:lnTo>
                      <a:pt x="11929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4" name="Shape 174"/>
              <p:cNvSpPr/>
              <p:nvPr/>
            </p:nvSpPr>
            <p:spPr>
              <a:xfrm>
                <a:off x="441" y="57"/>
                <a:ext cx="0" cy="0"/>
              </a:xfrm>
              <a:custGeom>
                <a:avLst/>
                <a:gdLst/>
                <a:ahLst/>
                <a:cxnLst/>
                <a:rect l="0" t="0" r="0" b="0"/>
                <a:pathLst>
                  <a:path w="120000" h="120000" extrusionOk="0">
                    <a:moveTo>
                      <a:pt x="72352" y="120000"/>
                    </a:moveTo>
                    <a:cubicBezTo>
                      <a:pt x="54705" y="120000"/>
                      <a:pt x="37058" y="112380"/>
                      <a:pt x="22941" y="97142"/>
                    </a:cubicBezTo>
                    <a:cubicBezTo>
                      <a:pt x="8823" y="83809"/>
                      <a:pt x="0" y="64761"/>
                      <a:pt x="0" y="43809"/>
                    </a:cubicBezTo>
                    <a:cubicBezTo>
                      <a:pt x="0" y="28571"/>
                      <a:pt x="3529" y="13333"/>
                      <a:pt x="10588" y="0"/>
                    </a:cubicBezTo>
                    <a:cubicBezTo>
                      <a:pt x="14117" y="3809"/>
                      <a:pt x="14117" y="3809"/>
                      <a:pt x="14117" y="3809"/>
                    </a:cubicBezTo>
                    <a:cubicBezTo>
                      <a:pt x="7058" y="15238"/>
                      <a:pt x="5294" y="28571"/>
                      <a:pt x="5294" y="43809"/>
                    </a:cubicBezTo>
                    <a:cubicBezTo>
                      <a:pt x="5294" y="62857"/>
                      <a:pt x="12352" y="80000"/>
                      <a:pt x="26470" y="93333"/>
                    </a:cubicBezTo>
                    <a:cubicBezTo>
                      <a:pt x="38823" y="106666"/>
                      <a:pt x="56470" y="114285"/>
                      <a:pt x="74117" y="114285"/>
                    </a:cubicBezTo>
                    <a:cubicBezTo>
                      <a:pt x="90000" y="114285"/>
                      <a:pt x="105882" y="106666"/>
                      <a:pt x="116470" y="95238"/>
                    </a:cubicBezTo>
                    <a:cubicBezTo>
                      <a:pt x="120000" y="99047"/>
                      <a:pt x="120000" y="99047"/>
                      <a:pt x="120000" y="99047"/>
                    </a:cubicBezTo>
                    <a:cubicBezTo>
                      <a:pt x="107647" y="112380"/>
                      <a:pt x="91764" y="118095"/>
                      <a:pt x="74117" y="120000"/>
                    </a:cubicBezTo>
                    <a:cubicBezTo>
                      <a:pt x="74117" y="120000"/>
                      <a:pt x="74117" y="120000"/>
                      <a:pt x="72352"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5" name="Shape 175"/>
              <p:cNvSpPr/>
              <p:nvPr/>
            </p:nvSpPr>
            <p:spPr>
              <a:xfrm>
                <a:off x="469" y="23"/>
                <a:ext cx="0" cy="0"/>
              </a:xfrm>
              <a:custGeom>
                <a:avLst/>
                <a:gdLst/>
                <a:ahLst/>
                <a:cxnLst/>
                <a:rect l="0" t="0" r="0" b="0"/>
                <a:pathLst>
                  <a:path w="120000" h="120000" extrusionOk="0">
                    <a:moveTo>
                      <a:pt x="113898" y="120000"/>
                    </a:moveTo>
                    <a:cubicBezTo>
                      <a:pt x="99661" y="54000"/>
                      <a:pt x="73220" y="18000"/>
                      <a:pt x="46779" y="18000"/>
                    </a:cubicBezTo>
                    <a:cubicBezTo>
                      <a:pt x="30508"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6" name="Shape 176"/>
              <p:cNvSpPr/>
              <p:nvPr/>
            </p:nvSpPr>
            <p:spPr>
              <a:xfrm>
                <a:off x="419" y="-2"/>
                <a:ext cx="0" cy="0"/>
              </a:xfrm>
              <a:custGeom>
                <a:avLst/>
                <a:gdLst/>
                <a:ahLst/>
                <a:cxnLst/>
                <a:rect l="0" t="0" r="0" b="0"/>
                <a:pathLst>
                  <a:path w="120000" h="120000" extrusionOk="0">
                    <a:moveTo>
                      <a:pt x="9836" y="120000"/>
                    </a:moveTo>
                    <a:cubicBezTo>
                      <a:pt x="0" y="117209"/>
                      <a:pt x="0" y="117209"/>
                      <a:pt x="0" y="117209"/>
                    </a:cubicBezTo>
                    <a:cubicBezTo>
                      <a:pt x="13770" y="50232"/>
                      <a:pt x="55081" y="2790"/>
                      <a:pt x="104262" y="2790"/>
                    </a:cubicBezTo>
                    <a:cubicBezTo>
                      <a:pt x="110163" y="0"/>
                      <a:pt x="116065" y="2790"/>
                      <a:pt x="120000" y="2790"/>
                    </a:cubicBezTo>
                    <a:cubicBezTo>
                      <a:pt x="120000" y="16744"/>
                      <a:pt x="120000" y="16744"/>
                      <a:pt x="120000" y="16744"/>
                    </a:cubicBezTo>
                    <a:cubicBezTo>
                      <a:pt x="114098" y="13953"/>
                      <a:pt x="110163" y="13953"/>
                      <a:pt x="104262" y="13953"/>
                    </a:cubicBezTo>
                    <a:cubicBezTo>
                      <a:pt x="60983" y="16744"/>
                      <a:pt x="21639" y="61395"/>
                      <a:pt x="983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7" name="Shape 177"/>
              <p:cNvSpPr/>
              <p:nvPr/>
            </p:nvSpPr>
            <p:spPr>
              <a:xfrm>
                <a:off x="476" y="13"/>
                <a:ext cx="0" cy="300"/>
              </a:xfrm>
              <a:custGeom>
                <a:avLst/>
                <a:gdLst/>
                <a:ahLst/>
                <a:cxnLst/>
                <a:rect l="0" t="0" r="0" b="0"/>
                <a:pathLst>
                  <a:path w="120000" h="120000" extrusionOk="0">
                    <a:moveTo>
                      <a:pt x="31168" y="120000"/>
                    </a:moveTo>
                    <a:cubicBezTo>
                      <a:pt x="20259" y="120000"/>
                      <a:pt x="10909" y="118834"/>
                      <a:pt x="0" y="116504"/>
                    </a:cubicBezTo>
                    <a:cubicBezTo>
                      <a:pt x="3116" y="110679"/>
                      <a:pt x="3116" y="110679"/>
                      <a:pt x="3116" y="110679"/>
                    </a:cubicBezTo>
                    <a:cubicBezTo>
                      <a:pt x="12467" y="114174"/>
                      <a:pt x="23376" y="115339"/>
                      <a:pt x="34285" y="115339"/>
                    </a:cubicBezTo>
                    <a:cubicBezTo>
                      <a:pt x="56103" y="114174"/>
                      <a:pt x="74805" y="107184"/>
                      <a:pt x="90389" y="96699"/>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18441" y="53592"/>
                    </a:cubicBezTo>
                    <a:cubicBezTo>
                      <a:pt x="120000" y="71067"/>
                      <a:pt x="110649" y="87378"/>
                      <a:pt x="95064" y="100194"/>
                    </a:cubicBezTo>
                    <a:cubicBezTo>
                      <a:pt x="79480" y="113009"/>
                      <a:pt x="57662" y="120000"/>
                      <a:pt x="34285" y="120000"/>
                    </a:cubicBezTo>
                    <a:cubicBezTo>
                      <a:pt x="34285" y="120000"/>
                      <a:pt x="32727" y="120000"/>
                      <a:pt x="3116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8" name="Shape 178"/>
              <p:cNvSpPr/>
              <p:nvPr/>
            </p:nvSpPr>
            <p:spPr>
              <a:xfrm>
                <a:off x="944" y="857"/>
                <a:ext cx="300" cy="300"/>
              </a:xfrm>
              <a:custGeom>
                <a:avLst/>
                <a:gdLst/>
                <a:ahLst/>
                <a:cxnLst/>
                <a:rect l="0" t="0" r="0" b="0"/>
                <a:pathLst>
                  <a:path w="120000" h="120000" extrusionOk="0">
                    <a:moveTo>
                      <a:pt x="1492" y="120000"/>
                    </a:moveTo>
                    <a:lnTo>
                      <a:pt x="0" y="116485"/>
                    </a:lnTo>
                    <a:lnTo>
                      <a:pt x="118507" y="0"/>
                    </a:lnTo>
                    <a:lnTo>
                      <a:pt x="120000" y="3514"/>
                    </a:lnTo>
                    <a:lnTo>
                      <a:pt x="149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9" name="Shape 179"/>
              <p:cNvSpPr/>
              <p:nvPr/>
            </p:nvSpPr>
            <p:spPr>
              <a:xfrm>
                <a:off x="933" y="855"/>
                <a:ext cx="300" cy="900"/>
              </a:xfrm>
              <a:custGeom>
                <a:avLst/>
                <a:gdLst/>
                <a:ahLst/>
                <a:cxnLst/>
                <a:rect l="0" t="0" r="0" b="0"/>
                <a:pathLst>
                  <a:path w="120000" h="120000" extrusionOk="0">
                    <a:moveTo>
                      <a:pt x="1739" y="120000"/>
                    </a:moveTo>
                    <a:lnTo>
                      <a:pt x="0" y="119642"/>
                    </a:lnTo>
                    <a:lnTo>
                      <a:pt x="118260" y="0"/>
                    </a:lnTo>
                    <a:lnTo>
                      <a:pt x="120000" y="476"/>
                    </a:lnTo>
                    <a:lnTo>
                      <a:pt x="173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0" name="Shape 180"/>
              <p:cNvSpPr/>
              <p:nvPr/>
            </p:nvSpPr>
            <p:spPr>
              <a:xfrm>
                <a:off x="1314" y="610"/>
                <a:ext cx="0" cy="300"/>
              </a:xfrm>
              <a:custGeom>
                <a:avLst/>
                <a:gdLst/>
                <a:ahLst/>
                <a:cxnLst/>
                <a:rect l="0" t="0" r="0" b="0"/>
                <a:pathLst>
                  <a:path w="120000" h="120000" extrusionOk="0">
                    <a:moveTo>
                      <a:pt x="90909" y="120000"/>
                    </a:moveTo>
                    <a:lnTo>
                      <a:pt x="0" y="0"/>
                    </a:lnTo>
                    <a:lnTo>
                      <a:pt x="29090" y="0"/>
                    </a:lnTo>
                    <a:lnTo>
                      <a:pt x="120000" y="119028"/>
                    </a:lnTo>
                    <a:lnTo>
                      <a:pt x="9090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1" name="Shape 181"/>
              <p:cNvSpPr/>
              <p:nvPr/>
            </p:nvSpPr>
            <p:spPr>
              <a:xfrm>
                <a:off x="578" y="1428"/>
                <a:ext cx="300" cy="300"/>
              </a:xfrm>
              <a:custGeom>
                <a:avLst/>
                <a:gdLst/>
                <a:ahLst/>
                <a:cxnLst/>
                <a:rect l="0" t="0" r="0" b="0"/>
                <a:pathLst>
                  <a:path w="120000" h="120000" extrusionOk="0">
                    <a:moveTo>
                      <a:pt x="117685" y="119999"/>
                    </a:moveTo>
                    <a:lnTo>
                      <a:pt x="0" y="1971"/>
                    </a:lnTo>
                    <a:lnTo>
                      <a:pt x="1652" y="0"/>
                    </a:lnTo>
                    <a:lnTo>
                      <a:pt x="120000" y="118591"/>
                    </a:lnTo>
                    <a:lnTo>
                      <a:pt x="117685"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2" name="Shape 182"/>
              <p:cNvSpPr/>
              <p:nvPr/>
            </p:nvSpPr>
            <p:spPr>
              <a:xfrm>
                <a:off x="696" y="1855"/>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3" name="Shape 183"/>
              <p:cNvSpPr/>
              <p:nvPr/>
            </p:nvSpPr>
            <p:spPr>
              <a:xfrm>
                <a:off x="931" y="1860"/>
                <a:ext cx="300" cy="300"/>
              </a:xfrm>
              <a:custGeom>
                <a:avLst/>
                <a:gdLst/>
                <a:ahLst/>
                <a:cxnLst/>
                <a:rect l="0" t="0" r="0" b="0"/>
                <a:pathLst>
                  <a:path w="120000" h="120000" extrusionOk="0">
                    <a:moveTo>
                      <a:pt x="118245" y="119999"/>
                    </a:moveTo>
                    <a:lnTo>
                      <a:pt x="0" y="3076"/>
                    </a:lnTo>
                    <a:lnTo>
                      <a:pt x="1754" y="0"/>
                    </a:lnTo>
                    <a:lnTo>
                      <a:pt x="120000" y="117802"/>
                    </a:lnTo>
                    <a:lnTo>
                      <a:pt x="118245"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4" name="Shape 184"/>
              <p:cNvSpPr/>
              <p:nvPr/>
            </p:nvSpPr>
            <p:spPr>
              <a:xfrm>
                <a:off x="941" y="1711"/>
                <a:ext cx="600" cy="0"/>
              </a:xfrm>
              <a:custGeom>
                <a:avLst/>
                <a:gdLst/>
                <a:ahLst/>
                <a:cxnLst/>
                <a:rect l="0" t="0" r="0" b="0"/>
                <a:pathLst>
                  <a:path w="120000" h="120000" extrusionOk="0">
                    <a:moveTo>
                      <a:pt x="492" y="120000"/>
                    </a:moveTo>
                    <a:lnTo>
                      <a:pt x="0" y="112702"/>
                    </a:lnTo>
                    <a:lnTo>
                      <a:pt x="119014" y="0"/>
                    </a:lnTo>
                    <a:lnTo>
                      <a:pt x="120000" y="6486"/>
                    </a:lnTo>
                    <a:lnTo>
                      <a:pt x="49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5" name="Shape 185"/>
              <p:cNvSpPr/>
              <p:nvPr/>
            </p:nvSpPr>
            <p:spPr>
              <a:xfrm>
                <a:off x="5922" y="2961"/>
                <a:ext cx="0" cy="0"/>
              </a:xfrm>
              <a:custGeom>
                <a:avLst/>
                <a:gdLst/>
                <a:ahLst/>
                <a:cxnLst/>
                <a:rect l="0" t="0" r="0" b="0"/>
                <a:pathLst>
                  <a:path w="120000" h="120000" extrusionOk="0">
                    <a:moveTo>
                      <a:pt x="51891" y="119999"/>
                    </a:moveTo>
                    <a:cubicBezTo>
                      <a:pt x="43783" y="119999"/>
                      <a:pt x="37297" y="117894"/>
                      <a:pt x="30810" y="115789"/>
                    </a:cubicBezTo>
                    <a:cubicBezTo>
                      <a:pt x="19459" y="111578"/>
                      <a:pt x="8108" y="103157"/>
                      <a:pt x="0" y="90526"/>
                    </a:cubicBezTo>
                    <a:cubicBezTo>
                      <a:pt x="3243" y="86315"/>
                      <a:pt x="3243" y="86315"/>
                      <a:pt x="3243" y="86315"/>
                    </a:cubicBezTo>
                    <a:cubicBezTo>
                      <a:pt x="11351" y="96842"/>
                      <a:pt x="21081" y="105263"/>
                      <a:pt x="32432" y="109473"/>
                    </a:cubicBezTo>
                    <a:cubicBezTo>
                      <a:pt x="48648" y="115789"/>
                      <a:pt x="64864" y="115789"/>
                      <a:pt x="79459" y="105263"/>
                    </a:cubicBezTo>
                    <a:cubicBezTo>
                      <a:pt x="94054" y="94736"/>
                      <a:pt x="105405" y="77894"/>
                      <a:pt x="110270" y="56842"/>
                    </a:cubicBezTo>
                    <a:cubicBezTo>
                      <a:pt x="115135" y="40000"/>
                      <a:pt x="113513" y="18947"/>
                      <a:pt x="108648" y="2105"/>
                    </a:cubicBezTo>
                    <a:cubicBezTo>
                      <a:pt x="113513" y="0"/>
                      <a:pt x="113513" y="0"/>
                      <a:pt x="113513" y="0"/>
                    </a:cubicBezTo>
                    <a:cubicBezTo>
                      <a:pt x="118378" y="18947"/>
                      <a:pt x="120000" y="40000"/>
                      <a:pt x="115135" y="58947"/>
                    </a:cubicBezTo>
                    <a:cubicBezTo>
                      <a:pt x="110270" y="82105"/>
                      <a:pt x="97297" y="98947"/>
                      <a:pt x="82702" y="109473"/>
                    </a:cubicBezTo>
                    <a:cubicBezTo>
                      <a:pt x="72972" y="117894"/>
                      <a:pt x="61621" y="119999"/>
                      <a:pt x="51891" y="11999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6" name="Shape 186"/>
              <p:cNvSpPr/>
              <p:nvPr/>
            </p:nvSpPr>
            <p:spPr>
              <a:xfrm>
                <a:off x="5905" y="2921"/>
                <a:ext cx="0" cy="0"/>
              </a:xfrm>
              <a:custGeom>
                <a:avLst/>
                <a:gdLst/>
                <a:ahLst/>
                <a:cxnLst/>
                <a:rect l="0" t="0" r="0" b="0"/>
                <a:pathLst>
                  <a:path w="120000" h="120000" extrusionOk="0">
                    <a:moveTo>
                      <a:pt x="7500" y="120000"/>
                    </a:moveTo>
                    <a:cubicBezTo>
                      <a:pt x="0" y="101538"/>
                      <a:pt x="0" y="80769"/>
                      <a:pt x="7500" y="64615"/>
                    </a:cubicBezTo>
                    <a:cubicBezTo>
                      <a:pt x="22500" y="32307"/>
                      <a:pt x="63750" y="9230"/>
                      <a:pt x="116250" y="0"/>
                    </a:cubicBezTo>
                    <a:cubicBezTo>
                      <a:pt x="120000" y="6923"/>
                      <a:pt x="120000" y="6923"/>
                      <a:pt x="120000" y="6923"/>
                    </a:cubicBezTo>
                    <a:cubicBezTo>
                      <a:pt x="71250" y="13846"/>
                      <a:pt x="33750" y="36923"/>
                      <a:pt x="18750" y="64615"/>
                    </a:cubicBezTo>
                    <a:cubicBezTo>
                      <a:pt x="11250" y="83076"/>
                      <a:pt x="11250" y="101538"/>
                      <a:pt x="18750" y="117692"/>
                    </a:cubicBezTo>
                    <a:lnTo>
                      <a:pt x="7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 name="Shape 187"/>
              <p:cNvSpPr/>
              <p:nvPr/>
            </p:nvSpPr>
            <p:spPr>
              <a:xfrm>
                <a:off x="5873" y="2946"/>
                <a:ext cx="0" cy="0"/>
              </a:xfrm>
              <a:custGeom>
                <a:avLst/>
                <a:gdLst/>
                <a:ahLst/>
                <a:cxnLst/>
                <a:rect l="0" t="0" r="0" b="0"/>
                <a:pathLst>
                  <a:path w="120000" h="120000" extrusionOk="0">
                    <a:moveTo>
                      <a:pt x="108750" y="120000"/>
                    </a:moveTo>
                    <a:cubicBezTo>
                      <a:pt x="33750" y="96338"/>
                      <a:pt x="0" y="52394"/>
                      <a:pt x="26250" y="13521"/>
                    </a:cubicBezTo>
                    <a:cubicBezTo>
                      <a:pt x="30000" y="8450"/>
                      <a:pt x="33750" y="5070"/>
                      <a:pt x="37500" y="0"/>
                    </a:cubicBezTo>
                    <a:cubicBezTo>
                      <a:pt x="56250" y="3380"/>
                      <a:pt x="56250" y="3380"/>
                      <a:pt x="56250" y="3380"/>
                    </a:cubicBezTo>
                    <a:cubicBezTo>
                      <a:pt x="52500" y="6760"/>
                      <a:pt x="48750" y="11830"/>
                      <a:pt x="45000" y="15211"/>
                    </a:cubicBezTo>
                    <a:cubicBezTo>
                      <a:pt x="18750" y="52394"/>
                      <a:pt x="52500" y="91267"/>
                      <a:pt x="120000" y="113239"/>
                    </a:cubicBezTo>
                    <a:lnTo>
                      <a:pt x="10875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 name="Shape 188"/>
              <p:cNvSpPr/>
              <p:nvPr/>
            </p:nvSpPr>
            <p:spPr>
              <a:xfrm>
                <a:off x="5915" y="2887"/>
                <a:ext cx="300" cy="300"/>
              </a:xfrm>
              <a:custGeom>
                <a:avLst/>
                <a:gdLst/>
                <a:ahLst/>
                <a:cxnLst/>
                <a:rect l="0" t="0" r="0" b="0"/>
                <a:pathLst>
                  <a:path w="120000" h="120000" extrusionOk="0">
                    <a:moveTo>
                      <a:pt x="100645" y="120000"/>
                    </a:moveTo>
                    <a:cubicBezTo>
                      <a:pt x="96774" y="115000"/>
                      <a:pt x="96774" y="115000"/>
                      <a:pt x="96774" y="115000"/>
                    </a:cubicBezTo>
                    <a:cubicBezTo>
                      <a:pt x="101935" y="108750"/>
                      <a:pt x="105806" y="101250"/>
                      <a:pt x="108387" y="93750"/>
                    </a:cubicBezTo>
                    <a:cubicBezTo>
                      <a:pt x="113548" y="77500"/>
                      <a:pt x="112258" y="60000"/>
                      <a:pt x="104516" y="45000"/>
                    </a:cubicBezTo>
                    <a:cubicBezTo>
                      <a:pt x="96774" y="30000"/>
                      <a:pt x="82580" y="18750"/>
                      <a:pt x="65806" y="13750"/>
                    </a:cubicBezTo>
                    <a:cubicBezTo>
                      <a:pt x="43870" y="7500"/>
                      <a:pt x="20645" y="11250"/>
                      <a:pt x="3870" y="25000"/>
                    </a:cubicBezTo>
                    <a:cubicBezTo>
                      <a:pt x="0" y="20000"/>
                      <a:pt x="0" y="20000"/>
                      <a:pt x="0" y="20000"/>
                    </a:cubicBezTo>
                    <a:cubicBezTo>
                      <a:pt x="19354" y="5000"/>
                      <a:pt x="43870" y="0"/>
                      <a:pt x="67096" y="7500"/>
                    </a:cubicBezTo>
                    <a:cubicBezTo>
                      <a:pt x="85161" y="13750"/>
                      <a:pt x="100645" y="25000"/>
                      <a:pt x="109677" y="41250"/>
                    </a:cubicBezTo>
                    <a:cubicBezTo>
                      <a:pt x="118709" y="58750"/>
                      <a:pt x="120000" y="77500"/>
                      <a:pt x="114838" y="95000"/>
                    </a:cubicBezTo>
                    <a:cubicBezTo>
                      <a:pt x="112258" y="103750"/>
                      <a:pt x="107096" y="112500"/>
                      <a:pt x="100645"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 name="Shape 189"/>
              <p:cNvSpPr/>
              <p:nvPr/>
            </p:nvSpPr>
            <p:spPr>
              <a:xfrm>
                <a:off x="2499" y="1618"/>
                <a:ext cx="300" cy="300"/>
              </a:xfrm>
              <a:custGeom>
                <a:avLst/>
                <a:gdLst/>
                <a:ahLst/>
                <a:cxnLst/>
                <a:rect l="0" t="0" r="0" b="0"/>
                <a:pathLst>
                  <a:path w="120000" h="120000" extrusionOk="0">
                    <a:moveTo>
                      <a:pt x="107628" y="0"/>
                    </a:moveTo>
                    <a:cubicBezTo>
                      <a:pt x="12371" y="0"/>
                      <a:pt x="12371" y="0"/>
                      <a:pt x="12371" y="0"/>
                    </a:cubicBezTo>
                    <a:cubicBezTo>
                      <a:pt x="4948" y="0"/>
                      <a:pt x="0" y="4948"/>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4948"/>
                      <a:pt x="113814" y="0"/>
                      <a:pt x="107628" y="0"/>
                    </a:cubicBezTo>
                    <a:close/>
                    <a:moveTo>
                      <a:pt x="115051" y="107628"/>
                    </a:moveTo>
                    <a:cubicBezTo>
                      <a:pt x="115051" y="111340"/>
                      <a:pt x="111340" y="115051"/>
                      <a:pt x="107628" y="115051"/>
                    </a:cubicBezTo>
                    <a:cubicBezTo>
                      <a:pt x="12371" y="115051"/>
                      <a:pt x="12371" y="115051"/>
                      <a:pt x="12371" y="115051"/>
                    </a:cubicBezTo>
                    <a:cubicBezTo>
                      <a:pt x="8659" y="115051"/>
                      <a:pt x="4948" y="111340"/>
                      <a:pt x="4948" y="107628"/>
                    </a:cubicBezTo>
                    <a:cubicBezTo>
                      <a:pt x="4948" y="94020"/>
                      <a:pt x="4948" y="94020"/>
                      <a:pt x="4948" y="94020"/>
                    </a:cubicBezTo>
                    <a:cubicBezTo>
                      <a:pt x="115051" y="94020"/>
                      <a:pt x="115051" y="94020"/>
                      <a:pt x="115051" y="94020"/>
                    </a:cubicBezTo>
                    <a:lnTo>
                      <a:pt x="115051" y="107628"/>
                    </a:lnTo>
                    <a:close/>
                    <a:moveTo>
                      <a:pt x="115051" y="25979"/>
                    </a:moveTo>
                    <a:cubicBezTo>
                      <a:pt x="4948" y="25979"/>
                      <a:pt x="4948" y="25979"/>
                      <a:pt x="4948" y="25979"/>
                    </a:cubicBezTo>
                    <a:cubicBezTo>
                      <a:pt x="4948" y="12371"/>
                      <a:pt x="4948" y="12371"/>
                      <a:pt x="4948" y="12371"/>
                    </a:cubicBezTo>
                    <a:cubicBezTo>
                      <a:pt x="4948" y="8659"/>
                      <a:pt x="8659" y="4948"/>
                      <a:pt x="12371" y="4948"/>
                    </a:cubicBezTo>
                    <a:cubicBezTo>
                      <a:pt x="107628" y="4948"/>
                      <a:pt x="107628" y="4948"/>
                      <a:pt x="107628" y="4948"/>
                    </a:cubicBezTo>
                    <a:cubicBezTo>
                      <a:pt x="111340" y="4948"/>
                      <a:pt x="115051" y="8659"/>
                      <a:pt x="115051" y="12371"/>
                    </a:cubicBezTo>
                    <a:lnTo>
                      <a:pt x="115051" y="25979"/>
                    </a:lnTo>
                    <a:close/>
                    <a:moveTo>
                      <a:pt x="54432" y="103917"/>
                    </a:moveTo>
                    <a:cubicBezTo>
                      <a:pt x="54432" y="101443"/>
                      <a:pt x="56907" y="98969"/>
                      <a:pt x="59381" y="98969"/>
                    </a:cubicBezTo>
                    <a:cubicBezTo>
                      <a:pt x="63092" y="98969"/>
                      <a:pt x="65567" y="101443"/>
                      <a:pt x="65567" y="103917"/>
                    </a:cubicBezTo>
                    <a:cubicBezTo>
                      <a:pt x="65567" y="107628"/>
                      <a:pt x="63092" y="110103"/>
                      <a:pt x="59381" y="110103"/>
                    </a:cubicBezTo>
                    <a:cubicBezTo>
                      <a:pt x="56907" y="110103"/>
                      <a:pt x="54432" y="107628"/>
                      <a:pt x="54432" y="103917"/>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0" name="Shape 190"/>
              <p:cNvSpPr/>
              <p:nvPr/>
            </p:nvSpPr>
            <p:spPr>
              <a:xfrm>
                <a:off x="1990" y="2082"/>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1" name="Shape 191"/>
              <p:cNvSpPr/>
              <p:nvPr/>
            </p:nvSpPr>
            <p:spPr>
              <a:xfrm>
                <a:off x="1965" y="2055"/>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2" name="Shape 192"/>
              <p:cNvSpPr/>
              <p:nvPr/>
            </p:nvSpPr>
            <p:spPr>
              <a:xfrm>
                <a:off x="1965" y="2028"/>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3" name="Shape 193"/>
              <p:cNvSpPr/>
              <p:nvPr/>
            </p:nvSpPr>
            <p:spPr>
              <a:xfrm>
                <a:off x="1990" y="2055"/>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4" name="Shape 194"/>
              <p:cNvSpPr/>
              <p:nvPr/>
            </p:nvSpPr>
            <p:spPr>
              <a:xfrm>
                <a:off x="2015" y="2055"/>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5" name="Shape 195"/>
              <p:cNvSpPr/>
              <p:nvPr/>
            </p:nvSpPr>
            <p:spPr>
              <a:xfrm>
                <a:off x="2015" y="2028"/>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6" name="Shape 196"/>
              <p:cNvSpPr/>
              <p:nvPr/>
            </p:nvSpPr>
            <p:spPr>
              <a:xfrm>
                <a:off x="2015" y="2082"/>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7" name="Shape 197"/>
              <p:cNvSpPr/>
              <p:nvPr/>
            </p:nvSpPr>
            <p:spPr>
              <a:xfrm>
                <a:off x="1990" y="2028"/>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8" name="Shape 198"/>
              <p:cNvSpPr/>
              <p:nvPr/>
            </p:nvSpPr>
            <p:spPr>
              <a:xfrm>
                <a:off x="1965" y="2082"/>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9" name="Shape 199"/>
              <p:cNvSpPr/>
              <p:nvPr/>
            </p:nvSpPr>
            <p:spPr>
              <a:xfrm>
                <a:off x="1913" y="2082"/>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0" name="Shape 200"/>
              <p:cNvSpPr/>
              <p:nvPr/>
            </p:nvSpPr>
            <p:spPr>
              <a:xfrm>
                <a:off x="1913" y="2055"/>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 name="Shape 201"/>
              <p:cNvSpPr/>
              <p:nvPr/>
            </p:nvSpPr>
            <p:spPr>
              <a:xfrm>
                <a:off x="1938" y="2028"/>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 name="Shape 202"/>
              <p:cNvSpPr/>
              <p:nvPr/>
            </p:nvSpPr>
            <p:spPr>
              <a:xfrm>
                <a:off x="1938" y="2082"/>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 name="Shape 203"/>
              <p:cNvSpPr/>
              <p:nvPr/>
            </p:nvSpPr>
            <p:spPr>
              <a:xfrm>
                <a:off x="1913" y="2028"/>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 name="Shape 204"/>
              <p:cNvSpPr/>
              <p:nvPr/>
            </p:nvSpPr>
            <p:spPr>
              <a:xfrm>
                <a:off x="1938" y="2055"/>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 name="Shape 205"/>
              <p:cNvSpPr/>
              <p:nvPr/>
            </p:nvSpPr>
            <p:spPr>
              <a:xfrm>
                <a:off x="1928" y="196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 name="Shape 206"/>
              <p:cNvSpPr/>
              <p:nvPr/>
            </p:nvSpPr>
            <p:spPr>
              <a:xfrm>
                <a:off x="2000" y="196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 name="Shape 207"/>
              <p:cNvSpPr/>
              <p:nvPr/>
            </p:nvSpPr>
            <p:spPr>
              <a:xfrm>
                <a:off x="1889" y="1975"/>
                <a:ext cx="300" cy="0"/>
              </a:xfrm>
              <a:custGeom>
                <a:avLst/>
                <a:gdLst/>
                <a:ahLst/>
                <a:cxnLst/>
                <a:rect l="0" t="0" r="0" b="0"/>
                <a:pathLst>
                  <a:path w="120000" h="120000" extrusionOk="0">
                    <a:moveTo>
                      <a:pt x="98909" y="0"/>
                    </a:moveTo>
                    <a:lnTo>
                      <a:pt x="98909" y="17718"/>
                    </a:lnTo>
                    <a:lnTo>
                      <a:pt x="72727" y="17718"/>
                    </a:lnTo>
                    <a:lnTo>
                      <a:pt x="72727" y="0"/>
                    </a:lnTo>
                    <a:lnTo>
                      <a:pt x="48000" y="0"/>
                    </a:lnTo>
                    <a:lnTo>
                      <a:pt x="48000" y="17718"/>
                    </a:lnTo>
                    <a:lnTo>
                      <a:pt x="19636" y="17718"/>
                    </a:lnTo>
                    <a:lnTo>
                      <a:pt x="19636" y="0"/>
                    </a:lnTo>
                    <a:lnTo>
                      <a:pt x="0" y="0"/>
                    </a:lnTo>
                    <a:lnTo>
                      <a:pt x="0" y="120000"/>
                    </a:lnTo>
                    <a:lnTo>
                      <a:pt x="120000" y="120000"/>
                    </a:lnTo>
                    <a:lnTo>
                      <a:pt x="120000" y="0"/>
                    </a:lnTo>
                    <a:lnTo>
                      <a:pt x="98909" y="0"/>
                    </a:lnTo>
                    <a:close/>
                    <a:moveTo>
                      <a:pt x="114909" y="115167"/>
                    </a:moveTo>
                    <a:lnTo>
                      <a:pt x="5090" y="115167"/>
                    </a:lnTo>
                    <a:lnTo>
                      <a:pt x="5090" y="26577"/>
                    </a:lnTo>
                    <a:lnTo>
                      <a:pt x="114909" y="26577"/>
                    </a:lnTo>
                    <a:lnTo>
                      <a:pt x="114909" y="115167"/>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 name="Shape 208"/>
              <p:cNvSpPr/>
              <p:nvPr/>
            </p:nvSpPr>
            <p:spPr>
              <a:xfrm>
                <a:off x="2207" y="1264"/>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6000"/>
                    </a:moveTo>
                    <a:cubicBezTo>
                      <a:pt x="115200" y="38400"/>
                      <a:pt x="115200" y="38400"/>
                      <a:pt x="115200" y="38400"/>
                    </a:cubicBezTo>
                    <a:cubicBezTo>
                      <a:pt x="4800" y="38400"/>
                      <a:pt x="4800" y="38400"/>
                      <a:pt x="4800" y="38400"/>
                    </a:cubicBezTo>
                    <a:cubicBezTo>
                      <a:pt x="4800" y="6000"/>
                      <a:pt x="4800" y="6000"/>
                      <a:pt x="4800" y="6000"/>
                    </a:cubicBezTo>
                    <a:lnTo>
                      <a:pt x="115200" y="60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5200"/>
                    </a:moveTo>
                    <a:cubicBezTo>
                      <a:pt x="18000" y="25200"/>
                      <a:pt x="18000" y="25200"/>
                      <a:pt x="18000" y="25200"/>
                    </a:cubicBezTo>
                    <a:cubicBezTo>
                      <a:pt x="18000" y="19200"/>
                      <a:pt x="18000" y="19200"/>
                      <a:pt x="18000" y="19200"/>
                    </a:cubicBezTo>
                    <a:cubicBezTo>
                      <a:pt x="62400" y="19200"/>
                      <a:pt x="62400" y="19200"/>
                      <a:pt x="62400" y="19200"/>
                    </a:cubicBezTo>
                    <a:lnTo>
                      <a:pt x="62400" y="252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3600"/>
                    </a:moveTo>
                    <a:cubicBezTo>
                      <a:pt x="18000" y="57600"/>
                      <a:pt x="18000" y="57600"/>
                      <a:pt x="18000" y="57600"/>
                    </a:cubicBezTo>
                    <a:cubicBezTo>
                      <a:pt x="62400" y="57600"/>
                      <a:pt x="62400" y="57600"/>
                      <a:pt x="62400" y="57600"/>
                    </a:cubicBezTo>
                    <a:cubicBezTo>
                      <a:pt x="62400" y="63600"/>
                      <a:pt x="62400" y="63600"/>
                      <a:pt x="62400" y="63600"/>
                    </a:cubicBezTo>
                    <a:lnTo>
                      <a:pt x="18000" y="636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2000"/>
                      <a:pt x="62400" y="102000"/>
                      <a:pt x="62400" y="102000"/>
                    </a:cubicBezTo>
                    <a:cubicBezTo>
                      <a:pt x="18000" y="102000"/>
                      <a:pt x="18000" y="102000"/>
                      <a:pt x="18000" y="1020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 name="Shape 209"/>
              <p:cNvSpPr/>
              <p:nvPr/>
            </p:nvSpPr>
            <p:spPr>
              <a:xfrm>
                <a:off x="1958" y="956"/>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000" y="0"/>
                      <a:pt x="39545" y="0"/>
                      <a:pt x="0" y="4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 name="Shape 210"/>
              <p:cNvSpPr/>
              <p:nvPr/>
            </p:nvSpPr>
            <p:spPr>
              <a:xfrm>
                <a:off x="1958" y="1015"/>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 name="Shape 211"/>
              <p:cNvSpPr/>
              <p:nvPr/>
            </p:nvSpPr>
            <p:spPr>
              <a:xfrm>
                <a:off x="1958" y="1060"/>
                <a:ext cx="0" cy="0"/>
              </a:xfrm>
              <a:custGeom>
                <a:avLst/>
                <a:gdLst/>
                <a:ahLst/>
                <a:cxnLst/>
                <a:rect l="0" t="0" r="0" b="0"/>
                <a:pathLst>
                  <a:path w="120000" h="120000" extrusionOk="0">
                    <a:moveTo>
                      <a:pt x="0" y="80000"/>
                    </a:moveTo>
                    <a:cubicBezTo>
                      <a:pt x="45000" y="120000"/>
                      <a:pt x="79090" y="120000"/>
                      <a:pt x="120000" y="80000"/>
                    </a:cubicBezTo>
                    <a:cubicBezTo>
                      <a:pt x="120000" y="0"/>
                      <a:pt x="120000" y="0"/>
                      <a:pt x="120000" y="0"/>
                    </a:cubicBezTo>
                    <a:cubicBezTo>
                      <a:pt x="0" y="0"/>
                      <a:pt x="0" y="0"/>
                      <a:pt x="0" y="0"/>
                    </a:cubicBezTo>
                    <a:lnTo>
                      <a:pt x="0" y="8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 name="Shape 212"/>
              <p:cNvSpPr/>
              <p:nvPr/>
            </p:nvSpPr>
            <p:spPr>
              <a:xfrm>
                <a:off x="2368" y="734"/>
                <a:ext cx="300" cy="300"/>
              </a:xfrm>
              <a:custGeom>
                <a:avLst/>
                <a:gdLst/>
                <a:ahLst/>
                <a:cxnLst/>
                <a:rect l="0" t="0" r="0" b="0"/>
                <a:pathLst>
                  <a:path w="120000" h="120000" extrusionOk="0">
                    <a:moveTo>
                      <a:pt x="82857" y="54285"/>
                    </a:moveTo>
                    <a:lnTo>
                      <a:pt x="37142" y="54285"/>
                    </a:lnTo>
                    <a:lnTo>
                      <a:pt x="37142" y="49285"/>
                    </a:lnTo>
                    <a:lnTo>
                      <a:pt x="82857" y="49285"/>
                    </a:lnTo>
                    <a:lnTo>
                      <a:pt x="82857" y="54285"/>
                    </a:lnTo>
                    <a:close/>
                    <a:moveTo>
                      <a:pt x="82857" y="68571"/>
                    </a:moveTo>
                    <a:lnTo>
                      <a:pt x="37142" y="68571"/>
                    </a:lnTo>
                    <a:lnTo>
                      <a:pt x="37142" y="75000"/>
                    </a:lnTo>
                    <a:lnTo>
                      <a:pt x="82857" y="75000"/>
                    </a:lnTo>
                    <a:lnTo>
                      <a:pt x="82857" y="68571"/>
                    </a:lnTo>
                    <a:close/>
                    <a:moveTo>
                      <a:pt x="82857" y="27857"/>
                    </a:moveTo>
                    <a:lnTo>
                      <a:pt x="37142" y="27857"/>
                    </a:lnTo>
                    <a:lnTo>
                      <a:pt x="37142" y="33571"/>
                    </a:lnTo>
                    <a:lnTo>
                      <a:pt x="82857" y="33571"/>
                    </a:lnTo>
                    <a:lnTo>
                      <a:pt x="82857" y="27857"/>
                    </a:lnTo>
                    <a:close/>
                    <a:moveTo>
                      <a:pt x="82857" y="90000"/>
                    </a:moveTo>
                    <a:lnTo>
                      <a:pt x="37142" y="90000"/>
                    </a:lnTo>
                    <a:lnTo>
                      <a:pt x="37142" y="95000"/>
                    </a:lnTo>
                    <a:lnTo>
                      <a:pt x="82857" y="95000"/>
                    </a:lnTo>
                    <a:lnTo>
                      <a:pt x="82857" y="90000"/>
                    </a:lnTo>
                    <a:close/>
                    <a:moveTo>
                      <a:pt x="120000" y="120000"/>
                    </a:moveTo>
                    <a:lnTo>
                      <a:pt x="0" y="120000"/>
                    </a:lnTo>
                    <a:lnTo>
                      <a:pt x="0" y="0"/>
                    </a:lnTo>
                    <a:lnTo>
                      <a:pt x="120000" y="0"/>
                    </a:lnTo>
                    <a:lnTo>
                      <a:pt x="120000" y="120000"/>
                    </a:lnTo>
                    <a:close/>
                    <a:moveTo>
                      <a:pt x="115000" y="6428"/>
                    </a:moveTo>
                    <a:lnTo>
                      <a:pt x="5714" y="6428"/>
                    </a:lnTo>
                    <a:lnTo>
                      <a:pt x="5714" y="115714"/>
                    </a:lnTo>
                    <a:lnTo>
                      <a:pt x="115000" y="115714"/>
                    </a:lnTo>
                    <a:lnTo>
                      <a:pt x="115000" y="642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3" name="Shape 213"/>
              <p:cNvSpPr/>
              <p:nvPr/>
            </p:nvSpPr>
            <p:spPr>
              <a:xfrm>
                <a:off x="2984" y="719"/>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3814"/>
                      <a:pt x="102089" y="113814"/>
                    </a:cubicBezTo>
                    <a:cubicBezTo>
                      <a:pt x="17910" y="113814"/>
                      <a:pt x="17910" y="113814"/>
                      <a:pt x="17910" y="113814"/>
                    </a:cubicBezTo>
                    <a:cubicBezTo>
                      <a:pt x="12537" y="113814"/>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4" name="Shape 214"/>
              <p:cNvSpPr/>
              <p:nvPr/>
            </p:nvSpPr>
            <p:spPr>
              <a:xfrm>
                <a:off x="798" y="3101"/>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5" name="Shape 215"/>
              <p:cNvSpPr/>
              <p:nvPr/>
            </p:nvSpPr>
            <p:spPr>
              <a:xfrm>
                <a:off x="4285" y="781"/>
                <a:ext cx="0" cy="300"/>
              </a:xfrm>
              <a:custGeom>
                <a:avLst/>
                <a:gdLst/>
                <a:ahLst/>
                <a:cxnLst/>
                <a:rect l="0" t="0" r="0" b="0"/>
                <a:pathLst>
                  <a:path w="120000" h="120000" extrusionOk="0">
                    <a:moveTo>
                      <a:pt x="118651" y="108260"/>
                    </a:moveTo>
                    <a:cubicBezTo>
                      <a:pt x="83595" y="35217"/>
                      <a:pt x="83595" y="35217"/>
                      <a:pt x="83595" y="35217"/>
                    </a:cubicBezTo>
                    <a:cubicBezTo>
                      <a:pt x="83595" y="32608"/>
                      <a:pt x="83595" y="16956"/>
                      <a:pt x="83595" y="5217"/>
                    </a:cubicBezTo>
                    <a:cubicBezTo>
                      <a:pt x="86292" y="5217"/>
                      <a:pt x="86292" y="5217"/>
                      <a:pt x="86292" y="5217"/>
                    </a:cubicBezTo>
                    <a:cubicBezTo>
                      <a:pt x="86292" y="0"/>
                      <a:pt x="86292" y="0"/>
                      <a:pt x="86292" y="0"/>
                    </a:cubicBezTo>
                    <a:cubicBezTo>
                      <a:pt x="32359" y="0"/>
                      <a:pt x="32359" y="0"/>
                      <a:pt x="32359" y="0"/>
                    </a:cubicBezTo>
                    <a:cubicBezTo>
                      <a:pt x="32359" y="5217"/>
                      <a:pt x="32359" y="5217"/>
                      <a:pt x="32359" y="5217"/>
                    </a:cubicBezTo>
                    <a:cubicBezTo>
                      <a:pt x="36404" y="5217"/>
                      <a:pt x="36404" y="5217"/>
                      <a:pt x="36404" y="5217"/>
                    </a:cubicBezTo>
                    <a:cubicBezTo>
                      <a:pt x="36404" y="35217"/>
                      <a:pt x="36404" y="35217"/>
                      <a:pt x="36404" y="35217"/>
                    </a:cubicBezTo>
                    <a:cubicBezTo>
                      <a:pt x="1348" y="108260"/>
                      <a:pt x="1348" y="108260"/>
                      <a:pt x="1348" y="108260"/>
                    </a:cubicBezTo>
                    <a:cubicBezTo>
                      <a:pt x="0" y="110869"/>
                      <a:pt x="0" y="113478"/>
                      <a:pt x="2696" y="116086"/>
                    </a:cubicBezTo>
                    <a:cubicBezTo>
                      <a:pt x="4044" y="118695"/>
                      <a:pt x="6741" y="120000"/>
                      <a:pt x="9438" y="120000"/>
                    </a:cubicBezTo>
                    <a:cubicBezTo>
                      <a:pt x="110561" y="120000"/>
                      <a:pt x="110561" y="120000"/>
                      <a:pt x="110561" y="120000"/>
                    </a:cubicBezTo>
                    <a:cubicBezTo>
                      <a:pt x="113258" y="120000"/>
                      <a:pt x="115955" y="118695"/>
                      <a:pt x="117303" y="116086"/>
                    </a:cubicBezTo>
                    <a:cubicBezTo>
                      <a:pt x="118651" y="113478"/>
                      <a:pt x="120000" y="110869"/>
                      <a:pt x="118651" y="108260"/>
                    </a:cubicBezTo>
                    <a:close/>
                    <a:moveTo>
                      <a:pt x="74157" y="101739"/>
                    </a:moveTo>
                    <a:cubicBezTo>
                      <a:pt x="71460" y="101739"/>
                      <a:pt x="68764" y="99130"/>
                      <a:pt x="68764" y="96521"/>
                    </a:cubicBezTo>
                    <a:cubicBezTo>
                      <a:pt x="68764" y="93913"/>
                      <a:pt x="71460" y="91304"/>
                      <a:pt x="74157" y="91304"/>
                    </a:cubicBezTo>
                    <a:cubicBezTo>
                      <a:pt x="78202" y="91304"/>
                      <a:pt x="79550" y="93913"/>
                      <a:pt x="79550" y="96521"/>
                    </a:cubicBezTo>
                    <a:cubicBezTo>
                      <a:pt x="79550" y="99130"/>
                      <a:pt x="78202" y="101739"/>
                      <a:pt x="74157" y="101739"/>
                    </a:cubicBezTo>
                    <a:close/>
                    <a:moveTo>
                      <a:pt x="68764" y="79565"/>
                    </a:moveTo>
                    <a:cubicBezTo>
                      <a:pt x="68764" y="87391"/>
                      <a:pt x="62022" y="93913"/>
                      <a:pt x="53932" y="93913"/>
                    </a:cubicBezTo>
                    <a:cubicBezTo>
                      <a:pt x="45842" y="93913"/>
                      <a:pt x="39101" y="87391"/>
                      <a:pt x="39101" y="79565"/>
                    </a:cubicBezTo>
                    <a:cubicBezTo>
                      <a:pt x="20224" y="79565"/>
                      <a:pt x="20224" y="79565"/>
                      <a:pt x="20224" y="79565"/>
                    </a:cubicBezTo>
                    <a:cubicBezTo>
                      <a:pt x="41797" y="36521"/>
                      <a:pt x="41797" y="36521"/>
                      <a:pt x="41797" y="36521"/>
                    </a:cubicBezTo>
                    <a:cubicBezTo>
                      <a:pt x="41797" y="5217"/>
                      <a:pt x="41797" y="5217"/>
                      <a:pt x="41797" y="5217"/>
                    </a:cubicBezTo>
                    <a:cubicBezTo>
                      <a:pt x="78202" y="5217"/>
                      <a:pt x="78202" y="5217"/>
                      <a:pt x="78202" y="5217"/>
                    </a:cubicBezTo>
                    <a:cubicBezTo>
                      <a:pt x="78202" y="24782"/>
                      <a:pt x="78202" y="32608"/>
                      <a:pt x="78202" y="35217"/>
                    </a:cubicBezTo>
                    <a:cubicBezTo>
                      <a:pt x="57977" y="35217"/>
                      <a:pt x="57977" y="35217"/>
                      <a:pt x="57977" y="35217"/>
                    </a:cubicBezTo>
                    <a:cubicBezTo>
                      <a:pt x="57977" y="40434"/>
                      <a:pt x="57977" y="40434"/>
                      <a:pt x="57977" y="40434"/>
                    </a:cubicBezTo>
                    <a:cubicBezTo>
                      <a:pt x="79550" y="40434"/>
                      <a:pt x="79550" y="40434"/>
                      <a:pt x="79550" y="40434"/>
                    </a:cubicBezTo>
                    <a:cubicBezTo>
                      <a:pt x="82247" y="45652"/>
                      <a:pt x="82247" y="45652"/>
                      <a:pt x="82247" y="45652"/>
                    </a:cubicBezTo>
                    <a:cubicBezTo>
                      <a:pt x="63370" y="45652"/>
                      <a:pt x="63370" y="45652"/>
                      <a:pt x="63370" y="45652"/>
                    </a:cubicBezTo>
                    <a:cubicBezTo>
                      <a:pt x="63370" y="52173"/>
                      <a:pt x="63370" y="52173"/>
                      <a:pt x="63370" y="52173"/>
                    </a:cubicBezTo>
                    <a:cubicBezTo>
                      <a:pt x="84943" y="52173"/>
                      <a:pt x="84943" y="52173"/>
                      <a:pt x="84943" y="52173"/>
                    </a:cubicBezTo>
                    <a:cubicBezTo>
                      <a:pt x="84943" y="50869"/>
                      <a:pt x="84943" y="50869"/>
                      <a:pt x="84943" y="50869"/>
                    </a:cubicBezTo>
                    <a:cubicBezTo>
                      <a:pt x="87640" y="57391"/>
                      <a:pt x="87640" y="57391"/>
                      <a:pt x="87640" y="57391"/>
                    </a:cubicBezTo>
                    <a:cubicBezTo>
                      <a:pt x="67415" y="57391"/>
                      <a:pt x="67415" y="57391"/>
                      <a:pt x="67415" y="57391"/>
                    </a:cubicBezTo>
                    <a:cubicBezTo>
                      <a:pt x="67415" y="62608"/>
                      <a:pt x="67415" y="62608"/>
                      <a:pt x="67415" y="62608"/>
                    </a:cubicBezTo>
                    <a:cubicBezTo>
                      <a:pt x="90337" y="62608"/>
                      <a:pt x="90337" y="62608"/>
                      <a:pt x="90337" y="62608"/>
                    </a:cubicBezTo>
                    <a:cubicBezTo>
                      <a:pt x="90337" y="62608"/>
                      <a:pt x="90337" y="62608"/>
                      <a:pt x="90337" y="62608"/>
                    </a:cubicBezTo>
                    <a:cubicBezTo>
                      <a:pt x="98426" y="79565"/>
                      <a:pt x="98426" y="79565"/>
                      <a:pt x="98426" y="79565"/>
                    </a:cubicBezTo>
                    <a:lnTo>
                      <a:pt x="68764" y="7956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6" name="Shape 216"/>
              <p:cNvSpPr/>
              <p:nvPr/>
            </p:nvSpPr>
            <p:spPr>
              <a:xfrm>
                <a:off x="4335" y="860"/>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7" name="Shape 217"/>
              <p:cNvSpPr/>
              <p:nvPr/>
            </p:nvSpPr>
            <p:spPr>
              <a:xfrm>
                <a:off x="4782" y="865"/>
                <a:ext cx="300" cy="0"/>
              </a:xfrm>
              <a:custGeom>
                <a:avLst/>
                <a:gdLst/>
                <a:ahLst/>
                <a:cxnLst/>
                <a:rect l="0" t="0" r="0" b="0"/>
                <a:pathLst>
                  <a:path w="120000" h="120000" extrusionOk="0">
                    <a:moveTo>
                      <a:pt x="93600" y="92093"/>
                    </a:moveTo>
                    <a:cubicBezTo>
                      <a:pt x="93600" y="92093"/>
                      <a:pt x="93600" y="92093"/>
                      <a:pt x="93600" y="92093"/>
                    </a:cubicBezTo>
                    <a:cubicBezTo>
                      <a:pt x="93600" y="0"/>
                      <a:pt x="93600" y="0"/>
                      <a:pt x="93600" y="0"/>
                    </a:cubicBezTo>
                    <a:cubicBezTo>
                      <a:pt x="26400" y="0"/>
                      <a:pt x="26400" y="0"/>
                      <a:pt x="26400" y="0"/>
                    </a:cubicBezTo>
                    <a:cubicBezTo>
                      <a:pt x="26400" y="92093"/>
                      <a:pt x="26400" y="92093"/>
                      <a:pt x="26400" y="92093"/>
                    </a:cubicBezTo>
                    <a:cubicBezTo>
                      <a:pt x="26400" y="92093"/>
                      <a:pt x="26400" y="92093"/>
                      <a:pt x="26400" y="92093"/>
                    </a:cubicBezTo>
                    <a:cubicBezTo>
                      <a:pt x="0" y="92093"/>
                      <a:pt x="0" y="92093"/>
                      <a:pt x="0" y="92093"/>
                    </a:cubicBezTo>
                    <a:cubicBezTo>
                      <a:pt x="0" y="120000"/>
                      <a:pt x="0" y="120000"/>
                      <a:pt x="0" y="120000"/>
                    </a:cubicBezTo>
                    <a:cubicBezTo>
                      <a:pt x="120000" y="120000"/>
                      <a:pt x="120000" y="120000"/>
                      <a:pt x="120000" y="120000"/>
                    </a:cubicBezTo>
                    <a:cubicBezTo>
                      <a:pt x="120000" y="92093"/>
                      <a:pt x="120000" y="92093"/>
                      <a:pt x="120000" y="92093"/>
                    </a:cubicBezTo>
                    <a:lnTo>
                      <a:pt x="93600" y="92093"/>
                    </a:lnTo>
                    <a:close/>
                    <a:moveTo>
                      <a:pt x="79200" y="78139"/>
                    </a:moveTo>
                    <a:cubicBezTo>
                      <a:pt x="79200" y="78139"/>
                      <a:pt x="79200" y="78139"/>
                      <a:pt x="79200" y="78139"/>
                    </a:cubicBezTo>
                    <a:cubicBezTo>
                      <a:pt x="42000" y="78139"/>
                      <a:pt x="42000" y="78139"/>
                      <a:pt x="42000" y="78139"/>
                    </a:cubicBezTo>
                    <a:cubicBezTo>
                      <a:pt x="42000" y="78139"/>
                      <a:pt x="42000" y="78139"/>
                      <a:pt x="42000" y="78139"/>
                    </a:cubicBezTo>
                    <a:cubicBezTo>
                      <a:pt x="42000" y="27906"/>
                      <a:pt x="42000" y="27906"/>
                      <a:pt x="42000" y="27906"/>
                    </a:cubicBezTo>
                    <a:cubicBezTo>
                      <a:pt x="79200" y="27906"/>
                      <a:pt x="79200" y="27906"/>
                      <a:pt x="79200" y="27906"/>
                    </a:cubicBezTo>
                    <a:lnTo>
                      <a:pt x="79200" y="7813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8" name="Shape 218"/>
              <p:cNvSpPr/>
              <p:nvPr/>
            </p:nvSpPr>
            <p:spPr>
              <a:xfrm>
                <a:off x="4782" y="958"/>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9" name="Shape 219"/>
              <p:cNvSpPr/>
              <p:nvPr/>
            </p:nvSpPr>
            <p:spPr>
              <a:xfrm>
                <a:off x="4782" y="990"/>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0" name="Shape 220"/>
              <p:cNvSpPr/>
              <p:nvPr/>
            </p:nvSpPr>
            <p:spPr>
              <a:xfrm>
                <a:off x="4782" y="1023"/>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1" name="Shape 221"/>
              <p:cNvSpPr/>
              <p:nvPr/>
            </p:nvSpPr>
            <p:spPr>
              <a:xfrm>
                <a:off x="5153" y="1551"/>
                <a:ext cx="300" cy="0"/>
              </a:xfrm>
              <a:custGeom>
                <a:avLst/>
                <a:gdLst/>
                <a:ahLst/>
                <a:cxnLst/>
                <a:rect l="0" t="0" r="0" b="0"/>
                <a:pathLst>
                  <a:path w="120000" h="120000" extrusionOk="0">
                    <a:moveTo>
                      <a:pt x="99428" y="32592"/>
                    </a:moveTo>
                    <a:cubicBezTo>
                      <a:pt x="97714" y="25185"/>
                      <a:pt x="94285" y="17777"/>
                      <a:pt x="87428" y="13333"/>
                    </a:cubicBezTo>
                    <a:cubicBezTo>
                      <a:pt x="86571" y="11851"/>
                      <a:pt x="83142" y="10370"/>
                      <a:pt x="78857" y="10370"/>
                    </a:cubicBezTo>
                    <a:cubicBezTo>
                      <a:pt x="75428" y="10370"/>
                      <a:pt x="72857" y="11851"/>
                      <a:pt x="70285" y="13333"/>
                    </a:cubicBezTo>
                    <a:cubicBezTo>
                      <a:pt x="67714" y="10370"/>
                      <a:pt x="64285" y="7407"/>
                      <a:pt x="59142" y="7407"/>
                    </a:cubicBezTo>
                    <a:cubicBezTo>
                      <a:pt x="58285" y="7407"/>
                      <a:pt x="56571" y="8888"/>
                      <a:pt x="54857" y="8888"/>
                    </a:cubicBezTo>
                    <a:cubicBezTo>
                      <a:pt x="52285" y="4444"/>
                      <a:pt x="47142" y="0"/>
                      <a:pt x="39428" y="0"/>
                    </a:cubicBezTo>
                    <a:cubicBezTo>
                      <a:pt x="35142" y="0"/>
                      <a:pt x="31714" y="1481"/>
                      <a:pt x="26571" y="4444"/>
                    </a:cubicBezTo>
                    <a:cubicBezTo>
                      <a:pt x="26571" y="5925"/>
                      <a:pt x="15428" y="16296"/>
                      <a:pt x="15428" y="41481"/>
                    </a:cubicBezTo>
                    <a:cubicBezTo>
                      <a:pt x="14571" y="42962"/>
                      <a:pt x="14571" y="44444"/>
                      <a:pt x="13714" y="45925"/>
                    </a:cubicBezTo>
                    <a:cubicBezTo>
                      <a:pt x="12000" y="45925"/>
                      <a:pt x="10285" y="48888"/>
                      <a:pt x="8571" y="50370"/>
                    </a:cubicBezTo>
                    <a:cubicBezTo>
                      <a:pt x="4285" y="56296"/>
                      <a:pt x="0" y="66666"/>
                      <a:pt x="0" y="82962"/>
                    </a:cubicBezTo>
                    <a:cubicBezTo>
                      <a:pt x="0" y="108148"/>
                      <a:pt x="12857" y="118518"/>
                      <a:pt x="20571" y="120000"/>
                    </a:cubicBezTo>
                    <a:cubicBezTo>
                      <a:pt x="93428" y="120000"/>
                      <a:pt x="93428" y="120000"/>
                      <a:pt x="93428" y="120000"/>
                    </a:cubicBezTo>
                    <a:cubicBezTo>
                      <a:pt x="93428" y="120000"/>
                      <a:pt x="94285" y="120000"/>
                      <a:pt x="94285" y="120000"/>
                    </a:cubicBezTo>
                    <a:cubicBezTo>
                      <a:pt x="108857" y="120000"/>
                      <a:pt x="120000" y="99259"/>
                      <a:pt x="120000" y="75555"/>
                    </a:cubicBezTo>
                    <a:cubicBezTo>
                      <a:pt x="120000" y="54814"/>
                      <a:pt x="111428" y="35555"/>
                      <a:pt x="99428"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4000" y="17777"/>
                      <a:pt x="54000" y="17777"/>
                      <a:pt x="54000" y="17777"/>
                    </a:cubicBezTo>
                    <a:cubicBezTo>
                      <a:pt x="54857" y="16296"/>
                      <a:pt x="54857" y="16296"/>
                      <a:pt x="54857" y="16296"/>
                    </a:cubicBezTo>
                    <a:cubicBezTo>
                      <a:pt x="60000" y="14814"/>
                      <a:pt x="65142" y="16296"/>
                      <a:pt x="68571" y="20740"/>
                    </a:cubicBezTo>
                    <a:cubicBezTo>
                      <a:pt x="69428" y="22222"/>
                      <a:pt x="69428" y="22222"/>
                      <a:pt x="69428" y="22222"/>
                    </a:cubicBezTo>
                    <a:cubicBezTo>
                      <a:pt x="71142" y="20740"/>
                      <a:pt x="71142" y="20740"/>
                      <a:pt x="71142" y="20740"/>
                    </a:cubicBezTo>
                    <a:cubicBezTo>
                      <a:pt x="72857" y="19259"/>
                      <a:pt x="76285"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3714" y="71111"/>
                    </a:moveTo>
                    <a:cubicBezTo>
                      <a:pt x="43714" y="77037"/>
                      <a:pt x="40285" y="81481"/>
                      <a:pt x="36857" y="81481"/>
                    </a:cubicBezTo>
                    <a:cubicBezTo>
                      <a:pt x="33428" y="81481"/>
                      <a:pt x="30857" y="77037"/>
                      <a:pt x="30857" y="71111"/>
                    </a:cubicBezTo>
                    <a:cubicBezTo>
                      <a:pt x="30857" y="65185"/>
                      <a:pt x="33428" y="60740"/>
                      <a:pt x="36857" y="60740"/>
                    </a:cubicBezTo>
                    <a:cubicBezTo>
                      <a:pt x="40285" y="60740"/>
                      <a:pt x="43714" y="65185"/>
                      <a:pt x="43714" y="71111"/>
                    </a:cubicBezTo>
                    <a:close/>
                    <a:moveTo>
                      <a:pt x="70285" y="71111"/>
                    </a:moveTo>
                    <a:cubicBezTo>
                      <a:pt x="70285" y="80000"/>
                      <a:pt x="65142" y="87407"/>
                      <a:pt x="60000" y="87407"/>
                    </a:cubicBezTo>
                    <a:cubicBezTo>
                      <a:pt x="54857" y="87407"/>
                      <a:pt x="50571" y="80000"/>
                      <a:pt x="50571" y="71111"/>
                    </a:cubicBezTo>
                    <a:cubicBezTo>
                      <a:pt x="50571" y="62222"/>
                      <a:pt x="54857" y="53333"/>
                      <a:pt x="60000" y="53333"/>
                    </a:cubicBezTo>
                    <a:cubicBezTo>
                      <a:pt x="65142" y="53333"/>
                      <a:pt x="70285" y="62222"/>
                      <a:pt x="70285"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2" name="Shape 222"/>
              <p:cNvSpPr/>
              <p:nvPr/>
            </p:nvSpPr>
            <p:spPr>
              <a:xfrm>
                <a:off x="3503" y="872"/>
                <a:ext cx="300" cy="0"/>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60000" y="8888"/>
                    </a:cubicBezTo>
                    <a:cubicBezTo>
                      <a:pt x="58285" y="8888"/>
                      <a:pt x="56571" y="8888"/>
                      <a:pt x="54857" y="8888"/>
                    </a:cubicBezTo>
                    <a:cubicBezTo>
                      <a:pt x="52285" y="5925"/>
                      <a:pt x="47142" y="0"/>
                      <a:pt x="39428" y="0"/>
                    </a:cubicBezTo>
                    <a:cubicBezTo>
                      <a:pt x="35142" y="0"/>
                      <a:pt x="31714" y="1481"/>
                      <a:pt x="27428" y="5925"/>
                    </a:cubicBezTo>
                    <a:cubicBezTo>
                      <a:pt x="26571" y="5925"/>
                      <a:pt x="15428" y="16296"/>
                      <a:pt x="15428" y="41481"/>
                    </a:cubicBezTo>
                    <a:cubicBezTo>
                      <a:pt x="14571" y="42962"/>
                      <a:pt x="14571" y="44444"/>
                      <a:pt x="13714" y="45925"/>
                    </a:cubicBezTo>
                    <a:cubicBezTo>
                      <a:pt x="12000" y="47407"/>
                      <a:pt x="10285" y="48888"/>
                      <a:pt x="8571" y="51851"/>
                    </a:cubicBezTo>
                    <a:cubicBezTo>
                      <a:pt x="4285" y="56296"/>
                      <a:pt x="0" y="66666"/>
                      <a:pt x="0" y="82962"/>
                    </a:cubicBezTo>
                    <a:cubicBezTo>
                      <a:pt x="0" y="108148"/>
                      <a:pt x="12857" y="120000"/>
                      <a:pt x="20571" y="120000"/>
                    </a:cubicBezTo>
                    <a:cubicBezTo>
                      <a:pt x="93428" y="120000"/>
                      <a:pt x="93428" y="120000"/>
                      <a:pt x="93428" y="120000"/>
                    </a:cubicBezTo>
                    <a:cubicBezTo>
                      <a:pt x="93428" y="120000"/>
                      <a:pt x="94285" y="120000"/>
                      <a:pt x="95142" y="120000"/>
                    </a:cubicBezTo>
                    <a:cubicBezTo>
                      <a:pt x="108857" y="120000"/>
                      <a:pt x="120000" y="100740"/>
                      <a:pt x="120000" y="75555"/>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5185"/>
                      <a:pt x="4285" y="82962"/>
                    </a:cubicBezTo>
                    <a:cubicBezTo>
                      <a:pt x="4285" y="69629"/>
                      <a:pt x="7714" y="62222"/>
                      <a:pt x="11142" y="57777"/>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5925"/>
                      <a:pt x="19714" y="45925"/>
                      <a:pt x="19714" y="45925"/>
                    </a:cubicBezTo>
                    <a:cubicBezTo>
                      <a:pt x="19714" y="42962"/>
                      <a:pt x="19714" y="42962"/>
                      <a:pt x="19714" y="42962"/>
                    </a:cubicBezTo>
                    <a:cubicBezTo>
                      <a:pt x="19714" y="22222"/>
                      <a:pt x="29142" y="13333"/>
                      <a:pt x="29142" y="11851"/>
                    </a:cubicBezTo>
                    <a:cubicBezTo>
                      <a:pt x="32571" y="8888"/>
                      <a:pt x="36000" y="7407"/>
                      <a:pt x="39428" y="7407"/>
                    </a:cubicBezTo>
                    <a:cubicBezTo>
                      <a:pt x="45428" y="7407"/>
                      <a:pt x="50571" y="11851"/>
                      <a:pt x="53142" y="16296"/>
                    </a:cubicBezTo>
                    <a:cubicBezTo>
                      <a:pt x="54000" y="17777"/>
                      <a:pt x="54000" y="17777"/>
                      <a:pt x="54000" y="17777"/>
                    </a:cubicBezTo>
                    <a:cubicBezTo>
                      <a:pt x="54857" y="17777"/>
                      <a:pt x="54857" y="17777"/>
                      <a:pt x="54857" y="17777"/>
                    </a:cubicBezTo>
                    <a:cubicBezTo>
                      <a:pt x="60000" y="14814"/>
                      <a:pt x="65142"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6857" y="40000"/>
                      <a:pt x="96857" y="40000"/>
                      <a:pt x="96857" y="40000"/>
                    </a:cubicBezTo>
                    <a:cubicBezTo>
                      <a:pt x="108000" y="42962"/>
                      <a:pt x="115714" y="57777"/>
                      <a:pt x="115714" y="75555"/>
                    </a:cubicBezTo>
                    <a:cubicBezTo>
                      <a:pt x="115714" y="96296"/>
                      <a:pt x="106285" y="112592"/>
                      <a:pt x="95142" y="112592"/>
                    </a:cubicBezTo>
                    <a:close/>
                    <a:moveTo>
                      <a:pt x="43714" y="71111"/>
                    </a:moveTo>
                    <a:cubicBezTo>
                      <a:pt x="43714" y="77037"/>
                      <a:pt x="40285" y="82962"/>
                      <a:pt x="36857" y="82962"/>
                    </a:cubicBezTo>
                    <a:cubicBezTo>
                      <a:pt x="33428" y="82962"/>
                      <a:pt x="30857" y="77037"/>
                      <a:pt x="30857" y="71111"/>
                    </a:cubicBezTo>
                    <a:cubicBezTo>
                      <a:pt x="30857" y="65185"/>
                      <a:pt x="33428" y="60740"/>
                      <a:pt x="36857" y="60740"/>
                    </a:cubicBezTo>
                    <a:cubicBezTo>
                      <a:pt x="40285" y="60740"/>
                      <a:pt x="43714" y="65185"/>
                      <a:pt x="43714" y="71111"/>
                    </a:cubicBezTo>
                    <a:close/>
                    <a:moveTo>
                      <a:pt x="70285" y="71111"/>
                    </a:moveTo>
                    <a:cubicBezTo>
                      <a:pt x="70285" y="81481"/>
                      <a:pt x="66000" y="88888"/>
                      <a:pt x="60000" y="88888"/>
                    </a:cubicBezTo>
                    <a:cubicBezTo>
                      <a:pt x="54857" y="88888"/>
                      <a:pt x="50571" y="81481"/>
                      <a:pt x="50571" y="71111"/>
                    </a:cubicBezTo>
                    <a:cubicBezTo>
                      <a:pt x="50571" y="62222"/>
                      <a:pt x="54857" y="54814"/>
                      <a:pt x="60000" y="54814"/>
                    </a:cubicBezTo>
                    <a:cubicBezTo>
                      <a:pt x="66000"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3" name="Shape 223"/>
              <p:cNvSpPr/>
              <p:nvPr/>
            </p:nvSpPr>
            <p:spPr>
              <a:xfrm>
                <a:off x="2776" y="1395"/>
                <a:ext cx="300" cy="300"/>
              </a:xfrm>
              <a:custGeom>
                <a:avLst/>
                <a:gdLst/>
                <a:ahLst/>
                <a:cxnLst/>
                <a:rect l="0" t="0" r="0" b="0"/>
                <a:pathLst>
                  <a:path w="120000" h="120000" extrusionOk="0">
                    <a:moveTo>
                      <a:pt x="105517" y="39272"/>
                    </a:moveTo>
                    <a:lnTo>
                      <a:pt x="105517" y="21818"/>
                    </a:lnTo>
                    <a:lnTo>
                      <a:pt x="84137" y="21818"/>
                    </a:lnTo>
                    <a:lnTo>
                      <a:pt x="60000" y="0"/>
                    </a:lnTo>
                    <a:lnTo>
                      <a:pt x="33793" y="21818"/>
                    </a:lnTo>
                    <a:lnTo>
                      <a:pt x="13793" y="21818"/>
                    </a:lnTo>
                    <a:lnTo>
                      <a:pt x="13793" y="37818"/>
                    </a:lnTo>
                    <a:lnTo>
                      <a:pt x="0" y="50181"/>
                    </a:lnTo>
                    <a:lnTo>
                      <a:pt x="0" y="120000"/>
                    </a:lnTo>
                    <a:lnTo>
                      <a:pt x="120000" y="120000"/>
                    </a:lnTo>
                    <a:lnTo>
                      <a:pt x="120000" y="50181"/>
                    </a:lnTo>
                    <a:lnTo>
                      <a:pt x="105517" y="39272"/>
                    </a:lnTo>
                    <a:close/>
                    <a:moveTo>
                      <a:pt x="114482" y="114909"/>
                    </a:moveTo>
                    <a:lnTo>
                      <a:pt x="4827" y="114909"/>
                    </a:lnTo>
                    <a:lnTo>
                      <a:pt x="4827" y="53818"/>
                    </a:lnTo>
                    <a:lnTo>
                      <a:pt x="19310" y="41454"/>
                    </a:lnTo>
                    <a:lnTo>
                      <a:pt x="19310" y="26909"/>
                    </a:lnTo>
                    <a:lnTo>
                      <a:pt x="35862" y="26909"/>
                    </a:lnTo>
                    <a:lnTo>
                      <a:pt x="60000" y="7272"/>
                    </a:lnTo>
                    <a:lnTo>
                      <a:pt x="82068" y="26909"/>
                    </a:lnTo>
                    <a:lnTo>
                      <a:pt x="100689" y="26909"/>
                    </a:lnTo>
                    <a:lnTo>
                      <a:pt x="100689" y="41454"/>
                    </a:lnTo>
                    <a:lnTo>
                      <a:pt x="114482" y="53818"/>
                    </a:lnTo>
                    <a:lnTo>
                      <a:pt x="114482" y="114909"/>
                    </a:lnTo>
                    <a:close/>
                    <a:moveTo>
                      <a:pt x="24137" y="66181"/>
                    </a:moveTo>
                    <a:lnTo>
                      <a:pt x="60000" y="91636"/>
                    </a:lnTo>
                    <a:lnTo>
                      <a:pt x="95862" y="66909"/>
                    </a:lnTo>
                    <a:lnTo>
                      <a:pt x="95862" y="32727"/>
                    </a:lnTo>
                    <a:lnTo>
                      <a:pt x="24137" y="32727"/>
                    </a:lnTo>
                    <a:lnTo>
                      <a:pt x="24137" y="66181"/>
                    </a:lnTo>
                    <a:close/>
                    <a:moveTo>
                      <a:pt x="37931" y="41454"/>
                    </a:moveTo>
                    <a:lnTo>
                      <a:pt x="82068" y="41454"/>
                    </a:lnTo>
                    <a:lnTo>
                      <a:pt x="82068" y="47272"/>
                    </a:lnTo>
                    <a:lnTo>
                      <a:pt x="37931" y="47272"/>
                    </a:lnTo>
                    <a:lnTo>
                      <a:pt x="37931" y="41454"/>
                    </a:lnTo>
                    <a:close/>
                    <a:moveTo>
                      <a:pt x="37931" y="57454"/>
                    </a:moveTo>
                    <a:lnTo>
                      <a:pt x="82068" y="57454"/>
                    </a:lnTo>
                    <a:lnTo>
                      <a:pt x="82068" y="63272"/>
                    </a:lnTo>
                    <a:lnTo>
                      <a:pt x="37931" y="63272"/>
                    </a:lnTo>
                    <a:lnTo>
                      <a:pt x="37931" y="5745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4" name="Shape 224"/>
              <p:cNvSpPr/>
              <p:nvPr/>
            </p:nvSpPr>
            <p:spPr>
              <a:xfrm>
                <a:off x="7221" y="316"/>
                <a:ext cx="300" cy="300"/>
              </a:xfrm>
              <a:custGeom>
                <a:avLst/>
                <a:gdLst/>
                <a:ahLst/>
                <a:cxnLst/>
                <a:rect l="0" t="0" r="0" b="0"/>
                <a:pathLst>
                  <a:path w="120000" h="120000" extrusionOk="0">
                    <a:moveTo>
                      <a:pt x="104914" y="38282"/>
                    </a:moveTo>
                    <a:lnTo>
                      <a:pt x="104914" y="20613"/>
                    </a:lnTo>
                    <a:lnTo>
                      <a:pt x="84342" y="20613"/>
                    </a:lnTo>
                    <a:lnTo>
                      <a:pt x="60342" y="0"/>
                    </a:lnTo>
                    <a:lnTo>
                      <a:pt x="33600" y="20613"/>
                    </a:lnTo>
                    <a:lnTo>
                      <a:pt x="13714" y="20613"/>
                    </a:lnTo>
                    <a:lnTo>
                      <a:pt x="13714" y="38282"/>
                    </a:lnTo>
                    <a:lnTo>
                      <a:pt x="0" y="50797"/>
                    </a:lnTo>
                    <a:lnTo>
                      <a:pt x="0" y="120000"/>
                    </a:lnTo>
                    <a:lnTo>
                      <a:pt x="119999" y="120000"/>
                    </a:lnTo>
                    <a:lnTo>
                      <a:pt x="119999" y="50797"/>
                    </a:lnTo>
                    <a:lnTo>
                      <a:pt x="104914" y="38282"/>
                    </a:lnTo>
                    <a:close/>
                    <a:moveTo>
                      <a:pt x="113828" y="114846"/>
                    </a:moveTo>
                    <a:lnTo>
                      <a:pt x="4800" y="114846"/>
                    </a:lnTo>
                    <a:lnTo>
                      <a:pt x="4800" y="53006"/>
                    </a:lnTo>
                    <a:lnTo>
                      <a:pt x="19885" y="40490"/>
                    </a:lnTo>
                    <a:lnTo>
                      <a:pt x="19885" y="27239"/>
                    </a:lnTo>
                    <a:lnTo>
                      <a:pt x="35657" y="27239"/>
                    </a:lnTo>
                    <a:lnTo>
                      <a:pt x="60342" y="5889"/>
                    </a:lnTo>
                    <a:lnTo>
                      <a:pt x="81600" y="27239"/>
                    </a:lnTo>
                    <a:lnTo>
                      <a:pt x="100114" y="27239"/>
                    </a:lnTo>
                    <a:lnTo>
                      <a:pt x="100114" y="41963"/>
                    </a:lnTo>
                    <a:lnTo>
                      <a:pt x="113828" y="53006"/>
                    </a:lnTo>
                    <a:lnTo>
                      <a:pt x="113828" y="114846"/>
                    </a:lnTo>
                    <a:close/>
                    <a:moveTo>
                      <a:pt x="24685" y="66993"/>
                    </a:moveTo>
                    <a:lnTo>
                      <a:pt x="60342" y="91288"/>
                    </a:lnTo>
                    <a:lnTo>
                      <a:pt x="96000" y="66993"/>
                    </a:lnTo>
                    <a:lnTo>
                      <a:pt x="96000" y="33128"/>
                    </a:lnTo>
                    <a:lnTo>
                      <a:pt x="24685" y="33128"/>
                    </a:lnTo>
                    <a:lnTo>
                      <a:pt x="24685" y="66993"/>
                    </a:lnTo>
                    <a:close/>
                    <a:moveTo>
                      <a:pt x="38400" y="40490"/>
                    </a:moveTo>
                    <a:lnTo>
                      <a:pt x="81600" y="40490"/>
                    </a:lnTo>
                    <a:lnTo>
                      <a:pt x="81600" y="47116"/>
                    </a:lnTo>
                    <a:lnTo>
                      <a:pt x="38400" y="47116"/>
                    </a:lnTo>
                    <a:lnTo>
                      <a:pt x="38400" y="40490"/>
                    </a:lnTo>
                    <a:close/>
                    <a:moveTo>
                      <a:pt x="38400" y="56687"/>
                    </a:moveTo>
                    <a:lnTo>
                      <a:pt x="81600" y="56687"/>
                    </a:lnTo>
                    <a:lnTo>
                      <a:pt x="81600" y="63312"/>
                    </a:lnTo>
                    <a:lnTo>
                      <a:pt x="38400" y="63312"/>
                    </a:lnTo>
                    <a:lnTo>
                      <a:pt x="38400" y="56687"/>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5" name="Shape 225"/>
              <p:cNvSpPr/>
              <p:nvPr/>
            </p:nvSpPr>
            <p:spPr>
              <a:xfrm>
                <a:off x="152" y="2954"/>
                <a:ext cx="300" cy="300"/>
              </a:xfrm>
              <a:custGeom>
                <a:avLst/>
                <a:gdLst/>
                <a:ahLst/>
                <a:cxnLst/>
                <a:rect l="0" t="0" r="0" b="0"/>
                <a:pathLst>
                  <a:path w="120000" h="120000" extrusionOk="0">
                    <a:moveTo>
                      <a:pt x="105599" y="39272"/>
                    </a:moveTo>
                    <a:lnTo>
                      <a:pt x="105599" y="22545"/>
                    </a:lnTo>
                    <a:lnTo>
                      <a:pt x="83657" y="22545"/>
                    </a:lnTo>
                    <a:lnTo>
                      <a:pt x="59657" y="0"/>
                    </a:lnTo>
                    <a:lnTo>
                      <a:pt x="34285" y="22545"/>
                    </a:lnTo>
                    <a:lnTo>
                      <a:pt x="15085" y="22545"/>
                    </a:lnTo>
                    <a:lnTo>
                      <a:pt x="15085" y="38545"/>
                    </a:lnTo>
                    <a:lnTo>
                      <a:pt x="0" y="50181"/>
                    </a:lnTo>
                    <a:lnTo>
                      <a:pt x="0" y="120000"/>
                    </a:lnTo>
                    <a:lnTo>
                      <a:pt x="119999" y="120000"/>
                    </a:lnTo>
                    <a:lnTo>
                      <a:pt x="119999" y="50181"/>
                    </a:lnTo>
                    <a:lnTo>
                      <a:pt x="105599" y="39272"/>
                    </a:lnTo>
                    <a:close/>
                    <a:moveTo>
                      <a:pt x="115199" y="114909"/>
                    </a:moveTo>
                    <a:lnTo>
                      <a:pt x="5485" y="114909"/>
                    </a:lnTo>
                    <a:lnTo>
                      <a:pt x="5485" y="53818"/>
                    </a:lnTo>
                    <a:lnTo>
                      <a:pt x="19200" y="42181"/>
                    </a:lnTo>
                    <a:lnTo>
                      <a:pt x="19200" y="26909"/>
                    </a:lnTo>
                    <a:lnTo>
                      <a:pt x="35657" y="26909"/>
                    </a:lnTo>
                    <a:lnTo>
                      <a:pt x="59657" y="8000"/>
                    </a:lnTo>
                    <a:lnTo>
                      <a:pt x="81600" y="26909"/>
                    </a:lnTo>
                    <a:lnTo>
                      <a:pt x="100114" y="26909"/>
                    </a:lnTo>
                    <a:lnTo>
                      <a:pt x="100114" y="42181"/>
                    </a:lnTo>
                    <a:lnTo>
                      <a:pt x="115199" y="53818"/>
                    </a:lnTo>
                    <a:lnTo>
                      <a:pt x="115199" y="114909"/>
                    </a:lnTo>
                    <a:close/>
                    <a:moveTo>
                      <a:pt x="24000" y="66181"/>
                    </a:moveTo>
                    <a:lnTo>
                      <a:pt x="59657" y="92363"/>
                    </a:lnTo>
                    <a:lnTo>
                      <a:pt x="95314" y="67636"/>
                    </a:lnTo>
                    <a:lnTo>
                      <a:pt x="95314" y="33454"/>
                    </a:lnTo>
                    <a:lnTo>
                      <a:pt x="24000" y="33454"/>
                    </a:lnTo>
                    <a:lnTo>
                      <a:pt x="24000" y="66181"/>
                    </a:lnTo>
                    <a:close/>
                    <a:moveTo>
                      <a:pt x="37714" y="42181"/>
                    </a:moveTo>
                    <a:lnTo>
                      <a:pt x="81600" y="42181"/>
                    </a:lnTo>
                    <a:lnTo>
                      <a:pt x="81600" y="48000"/>
                    </a:lnTo>
                    <a:lnTo>
                      <a:pt x="37714" y="48000"/>
                    </a:lnTo>
                    <a:lnTo>
                      <a:pt x="37714" y="42181"/>
                    </a:lnTo>
                    <a:close/>
                    <a:moveTo>
                      <a:pt x="37714" y="57454"/>
                    </a:moveTo>
                    <a:lnTo>
                      <a:pt x="81600" y="57454"/>
                    </a:lnTo>
                    <a:lnTo>
                      <a:pt x="81600" y="64000"/>
                    </a:lnTo>
                    <a:lnTo>
                      <a:pt x="37714" y="64000"/>
                    </a:lnTo>
                    <a:lnTo>
                      <a:pt x="37714" y="5745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6" name="Shape 226"/>
              <p:cNvSpPr/>
              <p:nvPr/>
            </p:nvSpPr>
            <p:spPr>
              <a:xfrm>
                <a:off x="4982" y="199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7" name="Shape 227"/>
              <p:cNvSpPr/>
              <p:nvPr/>
            </p:nvSpPr>
            <p:spPr>
              <a:xfrm>
                <a:off x="4982" y="1966"/>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8" name="Shape 228"/>
              <p:cNvSpPr/>
              <p:nvPr/>
            </p:nvSpPr>
            <p:spPr>
              <a:xfrm>
                <a:off x="4982" y="1943"/>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9" name="Shape 229"/>
              <p:cNvSpPr/>
              <p:nvPr/>
            </p:nvSpPr>
            <p:spPr>
              <a:xfrm>
                <a:off x="4982" y="192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0" name="Shape 230"/>
              <p:cNvSpPr/>
              <p:nvPr/>
            </p:nvSpPr>
            <p:spPr>
              <a:xfrm>
                <a:off x="4896" y="199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1" name="Shape 231"/>
              <p:cNvSpPr/>
              <p:nvPr/>
            </p:nvSpPr>
            <p:spPr>
              <a:xfrm>
                <a:off x="4896" y="1966"/>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2" name="Shape 232"/>
              <p:cNvSpPr/>
              <p:nvPr/>
            </p:nvSpPr>
            <p:spPr>
              <a:xfrm>
                <a:off x="4896" y="1943"/>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3" name="Shape 233"/>
              <p:cNvSpPr/>
              <p:nvPr/>
            </p:nvSpPr>
            <p:spPr>
              <a:xfrm>
                <a:off x="4896" y="192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4" name="Shape 234"/>
              <p:cNvSpPr/>
              <p:nvPr/>
            </p:nvSpPr>
            <p:spPr>
              <a:xfrm>
                <a:off x="4874" y="1894"/>
                <a:ext cx="300" cy="0"/>
              </a:xfrm>
              <a:custGeom>
                <a:avLst/>
                <a:gdLst/>
                <a:ahLst/>
                <a:cxnLst/>
                <a:rect l="0" t="0" r="0" b="0"/>
                <a:pathLst>
                  <a:path w="120000" h="120000" extrusionOk="0">
                    <a:moveTo>
                      <a:pt x="116727" y="41927"/>
                    </a:moveTo>
                    <a:cubicBezTo>
                      <a:pt x="116727" y="36144"/>
                      <a:pt x="116727" y="36144"/>
                      <a:pt x="116727" y="36144"/>
                    </a:cubicBezTo>
                    <a:cubicBezTo>
                      <a:pt x="117818" y="36144"/>
                      <a:pt x="117818" y="36144"/>
                      <a:pt x="117818" y="36144"/>
                    </a:cubicBezTo>
                    <a:cubicBezTo>
                      <a:pt x="120000" y="33253"/>
                      <a:pt x="120000" y="30361"/>
                      <a:pt x="120000" y="26024"/>
                    </a:cubicBezTo>
                    <a:cubicBezTo>
                      <a:pt x="120000" y="23132"/>
                      <a:pt x="120000" y="18795"/>
                      <a:pt x="117818" y="15903"/>
                    </a:cubicBezTo>
                    <a:cubicBezTo>
                      <a:pt x="116727" y="15903"/>
                      <a:pt x="116727" y="15903"/>
                      <a:pt x="116727" y="15903"/>
                    </a:cubicBezTo>
                    <a:cubicBezTo>
                      <a:pt x="116727" y="0"/>
                      <a:pt x="116727" y="0"/>
                      <a:pt x="116727" y="0"/>
                    </a:cubicBezTo>
                    <a:cubicBezTo>
                      <a:pt x="62181" y="0"/>
                      <a:pt x="62181" y="0"/>
                      <a:pt x="62181" y="0"/>
                    </a:cubicBezTo>
                    <a:cubicBezTo>
                      <a:pt x="57818" y="5783"/>
                      <a:pt x="57818" y="5783"/>
                      <a:pt x="57818" y="5783"/>
                    </a:cubicBezTo>
                    <a:cubicBezTo>
                      <a:pt x="52363" y="0"/>
                      <a:pt x="52363" y="0"/>
                      <a:pt x="52363" y="0"/>
                    </a:cubicBezTo>
                    <a:cubicBezTo>
                      <a:pt x="0" y="0"/>
                      <a:pt x="0" y="0"/>
                      <a:pt x="0" y="0"/>
                    </a:cubicBezTo>
                    <a:cubicBezTo>
                      <a:pt x="0" y="109879"/>
                      <a:pt x="0" y="109879"/>
                      <a:pt x="0" y="109879"/>
                    </a:cubicBezTo>
                    <a:cubicBezTo>
                      <a:pt x="50181" y="109879"/>
                      <a:pt x="50181" y="109879"/>
                      <a:pt x="50181" y="109879"/>
                    </a:cubicBezTo>
                    <a:cubicBezTo>
                      <a:pt x="57818" y="119999"/>
                      <a:pt x="57818" y="119999"/>
                      <a:pt x="57818" y="119999"/>
                    </a:cubicBezTo>
                    <a:cubicBezTo>
                      <a:pt x="64363" y="109879"/>
                      <a:pt x="64363" y="109879"/>
                      <a:pt x="64363" y="109879"/>
                    </a:cubicBezTo>
                    <a:cubicBezTo>
                      <a:pt x="116727" y="109879"/>
                      <a:pt x="116727" y="109879"/>
                      <a:pt x="116727" y="109879"/>
                    </a:cubicBezTo>
                    <a:cubicBezTo>
                      <a:pt x="116727" y="60722"/>
                      <a:pt x="116727" y="60722"/>
                      <a:pt x="116727" y="60722"/>
                    </a:cubicBezTo>
                    <a:cubicBezTo>
                      <a:pt x="117818" y="60722"/>
                      <a:pt x="117818" y="60722"/>
                      <a:pt x="117818" y="60722"/>
                    </a:cubicBezTo>
                    <a:cubicBezTo>
                      <a:pt x="120000" y="57831"/>
                      <a:pt x="120000" y="54939"/>
                      <a:pt x="120000" y="52048"/>
                    </a:cubicBezTo>
                    <a:cubicBezTo>
                      <a:pt x="120000" y="47710"/>
                      <a:pt x="120000" y="44819"/>
                      <a:pt x="117818" y="41927"/>
                    </a:cubicBezTo>
                    <a:lnTo>
                      <a:pt x="116727" y="41927"/>
                    </a:lnTo>
                    <a:close/>
                    <a:moveTo>
                      <a:pt x="5454" y="7228"/>
                    </a:moveTo>
                    <a:cubicBezTo>
                      <a:pt x="50181" y="7228"/>
                      <a:pt x="50181" y="7228"/>
                      <a:pt x="50181" y="7228"/>
                    </a:cubicBezTo>
                    <a:cubicBezTo>
                      <a:pt x="55636" y="13012"/>
                      <a:pt x="55636" y="13012"/>
                      <a:pt x="55636" y="13012"/>
                    </a:cubicBezTo>
                    <a:cubicBezTo>
                      <a:pt x="55636" y="102650"/>
                      <a:pt x="55636" y="102650"/>
                      <a:pt x="55636" y="102650"/>
                    </a:cubicBezTo>
                    <a:cubicBezTo>
                      <a:pt x="5454" y="102650"/>
                      <a:pt x="5454" y="102650"/>
                      <a:pt x="5454" y="102650"/>
                    </a:cubicBezTo>
                    <a:lnTo>
                      <a:pt x="5454" y="7228"/>
                    </a:lnTo>
                    <a:close/>
                    <a:moveTo>
                      <a:pt x="111272" y="102650"/>
                    </a:moveTo>
                    <a:cubicBezTo>
                      <a:pt x="60000" y="102650"/>
                      <a:pt x="60000" y="102650"/>
                      <a:pt x="60000" y="102650"/>
                    </a:cubicBezTo>
                    <a:cubicBezTo>
                      <a:pt x="60000" y="13012"/>
                      <a:pt x="60000" y="13012"/>
                      <a:pt x="60000" y="13012"/>
                    </a:cubicBezTo>
                    <a:cubicBezTo>
                      <a:pt x="64363" y="7228"/>
                      <a:pt x="64363" y="7228"/>
                      <a:pt x="64363" y="7228"/>
                    </a:cubicBezTo>
                    <a:cubicBezTo>
                      <a:pt x="111272" y="7228"/>
                      <a:pt x="111272" y="7228"/>
                      <a:pt x="111272" y="7228"/>
                    </a:cubicBezTo>
                    <a:lnTo>
                      <a:pt x="111272" y="10265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5" name="Shape 235"/>
              <p:cNvSpPr/>
              <p:nvPr/>
            </p:nvSpPr>
            <p:spPr>
              <a:xfrm>
                <a:off x="4523" y="2366"/>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6" name="Shape 236"/>
              <p:cNvSpPr/>
              <p:nvPr/>
            </p:nvSpPr>
            <p:spPr>
              <a:xfrm>
                <a:off x="4515" y="234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7" name="Shape 237"/>
              <p:cNvSpPr/>
              <p:nvPr/>
            </p:nvSpPr>
            <p:spPr>
              <a:xfrm>
                <a:off x="4529" y="2316"/>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8" name="Shape 238"/>
              <p:cNvSpPr/>
              <p:nvPr/>
            </p:nvSpPr>
            <p:spPr>
              <a:xfrm>
                <a:off x="4482" y="2279"/>
                <a:ext cx="300" cy="0"/>
              </a:xfrm>
              <a:custGeom>
                <a:avLst/>
                <a:gdLst/>
                <a:ahLst/>
                <a:cxnLst/>
                <a:rect l="0" t="0" r="0" b="0"/>
                <a:pathLst>
                  <a:path w="120000" h="120000" extrusionOk="0">
                    <a:moveTo>
                      <a:pt x="97864" y="82247"/>
                    </a:moveTo>
                    <a:cubicBezTo>
                      <a:pt x="95533" y="86292"/>
                      <a:pt x="95533" y="86292"/>
                      <a:pt x="95533" y="86292"/>
                    </a:cubicBezTo>
                    <a:cubicBezTo>
                      <a:pt x="87378" y="79550"/>
                      <a:pt x="87378" y="79550"/>
                      <a:pt x="87378" y="79550"/>
                    </a:cubicBezTo>
                    <a:cubicBezTo>
                      <a:pt x="99029" y="56629"/>
                      <a:pt x="94368" y="26966"/>
                      <a:pt x="75728" y="10786"/>
                    </a:cubicBezTo>
                    <a:cubicBezTo>
                      <a:pt x="67572" y="4044"/>
                      <a:pt x="58252" y="0"/>
                      <a:pt x="47766" y="0"/>
                    </a:cubicBezTo>
                    <a:cubicBezTo>
                      <a:pt x="32621" y="0"/>
                      <a:pt x="19805" y="8089"/>
                      <a:pt x="10485" y="21573"/>
                    </a:cubicBezTo>
                    <a:cubicBezTo>
                      <a:pt x="3495" y="32359"/>
                      <a:pt x="0" y="47191"/>
                      <a:pt x="2330" y="60674"/>
                    </a:cubicBezTo>
                    <a:cubicBezTo>
                      <a:pt x="3495" y="74157"/>
                      <a:pt x="10485" y="87640"/>
                      <a:pt x="19805" y="95730"/>
                    </a:cubicBezTo>
                    <a:cubicBezTo>
                      <a:pt x="27961" y="102471"/>
                      <a:pt x="37281" y="106516"/>
                      <a:pt x="47766" y="106516"/>
                    </a:cubicBezTo>
                    <a:cubicBezTo>
                      <a:pt x="60582" y="106516"/>
                      <a:pt x="72233" y="101123"/>
                      <a:pt x="80388" y="90337"/>
                    </a:cubicBezTo>
                    <a:cubicBezTo>
                      <a:pt x="88543" y="97078"/>
                      <a:pt x="88543" y="97078"/>
                      <a:pt x="88543" y="97078"/>
                    </a:cubicBezTo>
                    <a:cubicBezTo>
                      <a:pt x="86213" y="101123"/>
                      <a:pt x="86213" y="101123"/>
                      <a:pt x="86213" y="101123"/>
                    </a:cubicBezTo>
                    <a:cubicBezTo>
                      <a:pt x="107184" y="120000"/>
                      <a:pt x="107184" y="120000"/>
                      <a:pt x="107184" y="120000"/>
                    </a:cubicBezTo>
                    <a:cubicBezTo>
                      <a:pt x="120000" y="101123"/>
                      <a:pt x="120000" y="101123"/>
                      <a:pt x="120000" y="101123"/>
                    </a:cubicBezTo>
                    <a:lnTo>
                      <a:pt x="97864" y="82247"/>
                    </a:lnTo>
                    <a:close/>
                    <a:moveTo>
                      <a:pt x="47766" y="101123"/>
                    </a:moveTo>
                    <a:cubicBezTo>
                      <a:pt x="38446" y="101123"/>
                      <a:pt x="30291" y="97078"/>
                      <a:pt x="23300" y="91685"/>
                    </a:cubicBezTo>
                    <a:cubicBezTo>
                      <a:pt x="13980" y="83595"/>
                      <a:pt x="9320" y="72808"/>
                      <a:pt x="6990" y="59325"/>
                    </a:cubicBezTo>
                    <a:cubicBezTo>
                      <a:pt x="5825" y="47191"/>
                      <a:pt x="8155" y="35056"/>
                      <a:pt x="15145" y="25617"/>
                    </a:cubicBezTo>
                    <a:cubicBezTo>
                      <a:pt x="23300" y="13483"/>
                      <a:pt x="34951" y="6741"/>
                      <a:pt x="47766" y="6741"/>
                    </a:cubicBezTo>
                    <a:cubicBezTo>
                      <a:pt x="57087" y="6741"/>
                      <a:pt x="65242" y="9438"/>
                      <a:pt x="72233" y="16179"/>
                    </a:cubicBezTo>
                    <a:cubicBezTo>
                      <a:pt x="89708" y="31011"/>
                      <a:pt x="93203" y="60674"/>
                      <a:pt x="80388" y="82247"/>
                    </a:cubicBezTo>
                    <a:cubicBezTo>
                      <a:pt x="72233" y="94382"/>
                      <a:pt x="60582" y="101123"/>
                      <a:pt x="47766" y="101123"/>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9" name="Shape 239"/>
              <p:cNvSpPr/>
              <p:nvPr/>
            </p:nvSpPr>
            <p:spPr>
              <a:xfrm>
                <a:off x="4132" y="2583"/>
                <a:ext cx="300" cy="0"/>
              </a:xfrm>
              <a:custGeom>
                <a:avLst/>
                <a:gdLst/>
                <a:ahLst/>
                <a:cxnLst/>
                <a:rect l="0" t="0" r="0" b="0"/>
                <a:pathLst>
                  <a:path w="120000" h="120000" extrusionOk="0">
                    <a:moveTo>
                      <a:pt x="110495" y="31898"/>
                    </a:moveTo>
                    <a:cubicBezTo>
                      <a:pt x="100990" y="31898"/>
                      <a:pt x="100990" y="31898"/>
                      <a:pt x="100990" y="31898"/>
                    </a:cubicBezTo>
                    <a:cubicBezTo>
                      <a:pt x="99801" y="28860"/>
                      <a:pt x="99801" y="28860"/>
                      <a:pt x="99801" y="28860"/>
                    </a:cubicBezTo>
                    <a:cubicBezTo>
                      <a:pt x="93861" y="4556"/>
                      <a:pt x="93861" y="4556"/>
                      <a:pt x="93861" y="4556"/>
                    </a:cubicBezTo>
                    <a:cubicBezTo>
                      <a:pt x="93861" y="1518"/>
                      <a:pt x="91485" y="0"/>
                      <a:pt x="89108" y="1518"/>
                    </a:cubicBezTo>
                    <a:cubicBezTo>
                      <a:pt x="2376" y="36455"/>
                      <a:pt x="2376" y="36455"/>
                      <a:pt x="2376" y="36455"/>
                    </a:cubicBezTo>
                    <a:cubicBezTo>
                      <a:pt x="1188" y="36455"/>
                      <a:pt x="0" y="39493"/>
                      <a:pt x="0" y="42531"/>
                    </a:cubicBezTo>
                    <a:cubicBezTo>
                      <a:pt x="5940" y="66835"/>
                      <a:pt x="5940" y="66835"/>
                      <a:pt x="5940" y="66835"/>
                    </a:cubicBezTo>
                    <a:cubicBezTo>
                      <a:pt x="10693" y="85063"/>
                      <a:pt x="10693" y="85063"/>
                      <a:pt x="10693" y="85063"/>
                    </a:cubicBezTo>
                    <a:cubicBezTo>
                      <a:pt x="10693" y="101772"/>
                      <a:pt x="10693" y="101772"/>
                      <a:pt x="10693" y="101772"/>
                    </a:cubicBezTo>
                    <a:cubicBezTo>
                      <a:pt x="10693" y="107848"/>
                      <a:pt x="10693" y="107848"/>
                      <a:pt x="10693" y="107848"/>
                    </a:cubicBezTo>
                    <a:cubicBezTo>
                      <a:pt x="10693" y="115443"/>
                      <a:pt x="15445" y="120000"/>
                      <a:pt x="20198" y="120000"/>
                    </a:cubicBezTo>
                    <a:cubicBezTo>
                      <a:pt x="24950" y="120000"/>
                      <a:pt x="24950" y="120000"/>
                      <a:pt x="24950" y="120000"/>
                    </a:cubicBezTo>
                    <a:cubicBezTo>
                      <a:pt x="105742" y="120000"/>
                      <a:pt x="105742" y="120000"/>
                      <a:pt x="105742" y="120000"/>
                    </a:cubicBezTo>
                    <a:cubicBezTo>
                      <a:pt x="110495" y="120000"/>
                      <a:pt x="110495" y="120000"/>
                      <a:pt x="110495" y="120000"/>
                    </a:cubicBezTo>
                    <a:cubicBezTo>
                      <a:pt x="115247" y="120000"/>
                      <a:pt x="120000" y="115443"/>
                      <a:pt x="120000" y="107848"/>
                    </a:cubicBezTo>
                    <a:cubicBezTo>
                      <a:pt x="120000" y="101772"/>
                      <a:pt x="120000" y="101772"/>
                      <a:pt x="120000" y="101772"/>
                    </a:cubicBezTo>
                    <a:cubicBezTo>
                      <a:pt x="120000" y="75949"/>
                      <a:pt x="120000" y="75949"/>
                      <a:pt x="120000" y="75949"/>
                    </a:cubicBezTo>
                    <a:cubicBezTo>
                      <a:pt x="120000" y="68354"/>
                      <a:pt x="120000" y="68354"/>
                      <a:pt x="120000" y="68354"/>
                    </a:cubicBezTo>
                    <a:cubicBezTo>
                      <a:pt x="120000" y="44050"/>
                      <a:pt x="120000" y="44050"/>
                      <a:pt x="120000" y="44050"/>
                    </a:cubicBezTo>
                    <a:cubicBezTo>
                      <a:pt x="120000" y="36455"/>
                      <a:pt x="115247" y="31898"/>
                      <a:pt x="110495" y="31898"/>
                    </a:cubicBezTo>
                    <a:close/>
                    <a:moveTo>
                      <a:pt x="115247" y="68354"/>
                    </a:moveTo>
                    <a:cubicBezTo>
                      <a:pt x="115247" y="75949"/>
                      <a:pt x="115247" y="75949"/>
                      <a:pt x="115247" y="75949"/>
                    </a:cubicBezTo>
                    <a:cubicBezTo>
                      <a:pt x="115247" y="101772"/>
                      <a:pt x="115247" y="101772"/>
                      <a:pt x="115247" y="101772"/>
                    </a:cubicBezTo>
                    <a:cubicBezTo>
                      <a:pt x="115247" y="101772"/>
                      <a:pt x="115247" y="101772"/>
                      <a:pt x="115247" y="101772"/>
                    </a:cubicBezTo>
                    <a:cubicBezTo>
                      <a:pt x="115247" y="107848"/>
                      <a:pt x="115247" y="107848"/>
                      <a:pt x="115247" y="107848"/>
                    </a:cubicBezTo>
                    <a:cubicBezTo>
                      <a:pt x="115247" y="110886"/>
                      <a:pt x="112871" y="113924"/>
                      <a:pt x="110495" y="113924"/>
                    </a:cubicBezTo>
                    <a:cubicBezTo>
                      <a:pt x="105742" y="113924"/>
                      <a:pt x="105742" y="113924"/>
                      <a:pt x="105742" y="113924"/>
                    </a:cubicBezTo>
                    <a:cubicBezTo>
                      <a:pt x="24950" y="113924"/>
                      <a:pt x="24950" y="113924"/>
                      <a:pt x="24950" y="113924"/>
                    </a:cubicBezTo>
                    <a:cubicBezTo>
                      <a:pt x="20198" y="113924"/>
                      <a:pt x="20198" y="113924"/>
                      <a:pt x="20198" y="113924"/>
                    </a:cubicBezTo>
                    <a:cubicBezTo>
                      <a:pt x="17821" y="113924"/>
                      <a:pt x="16633" y="110886"/>
                      <a:pt x="16633" y="107848"/>
                    </a:cubicBezTo>
                    <a:cubicBezTo>
                      <a:pt x="16633" y="101772"/>
                      <a:pt x="16633" y="101772"/>
                      <a:pt x="16633" y="101772"/>
                    </a:cubicBezTo>
                    <a:cubicBezTo>
                      <a:pt x="16633" y="101772"/>
                      <a:pt x="16633" y="101772"/>
                      <a:pt x="16633" y="101772"/>
                    </a:cubicBezTo>
                    <a:cubicBezTo>
                      <a:pt x="16633" y="75949"/>
                      <a:pt x="16633" y="75949"/>
                      <a:pt x="16633" y="75949"/>
                    </a:cubicBezTo>
                    <a:cubicBezTo>
                      <a:pt x="16633" y="68354"/>
                      <a:pt x="16633" y="68354"/>
                      <a:pt x="16633" y="68354"/>
                    </a:cubicBezTo>
                    <a:cubicBezTo>
                      <a:pt x="115247" y="68354"/>
                      <a:pt x="115247" y="68354"/>
                      <a:pt x="115247" y="68354"/>
                    </a:cubicBezTo>
                    <a:cubicBezTo>
                      <a:pt x="115247" y="56202"/>
                      <a:pt x="115247" y="56202"/>
                      <a:pt x="115247" y="56202"/>
                    </a:cubicBezTo>
                    <a:cubicBezTo>
                      <a:pt x="16633" y="56202"/>
                      <a:pt x="16633" y="56202"/>
                      <a:pt x="16633" y="56202"/>
                    </a:cubicBezTo>
                    <a:cubicBezTo>
                      <a:pt x="16633" y="44050"/>
                      <a:pt x="16633" y="44050"/>
                      <a:pt x="16633" y="44050"/>
                    </a:cubicBezTo>
                    <a:cubicBezTo>
                      <a:pt x="16633" y="41012"/>
                      <a:pt x="17821" y="37974"/>
                      <a:pt x="20198" y="37974"/>
                    </a:cubicBezTo>
                    <a:cubicBezTo>
                      <a:pt x="102178" y="37974"/>
                      <a:pt x="102178" y="37974"/>
                      <a:pt x="102178" y="37974"/>
                    </a:cubicBezTo>
                    <a:cubicBezTo>
                      <a:pt x="110495" y="37974"/>
                      <a:pt x="110495" y="37974"/>
                      <a:pt x="110495" y="37974"/>
                    </a:cubicBezTo>
                    <a:cubicBezTo>
                      <a:pt x="112871" y="37974"/>
                      <a:pt x="115247" y="41012"/>
                      <a:pt x="115247" y="44050"/>
                    </a:cubicBezTo>
                    <a:lnTo>
                      <a:pt x="115247" y="6835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0" name="Shape 240"/>
              <p:cNvSpPr/>
              <p:nvPr/>
            </p:nvSpPr>
            <p:spPr>
              <a:xfrm>
                <a:off x="4273" y="2670"/>
                <a:ext cx="0" cy="0"/>
              </a:xfrm>
              <a:custGeom>
                <a:avLst/>
                <a:gdLst/>
                <a:ahLst/>
                <a:cxnLst/>
                <a:rect l="0" t="0" r="0" b="0"/>
                <a:pathLst>
                  <a:path w="120000" h="120000" extrusionOk="0">
                    <a:moveTo>
                      <a:pt x="0" y="0"/>
                    </a:moveTo>
                    <a:lnTo>
                      <a:pt x="0" y="120000"/>
                    </a:lnTo>
                    <a:lnTo>
                      <a:pt x="0" y="120000"/>
                    </a:lnTo>
                    <a:lnTo>
                      <a:pt x="120000" y="120000"/>
                    </a:lnTo>
                    <a:lnTo>
                      <a:pt x="120000" y="0"/>
                    </a:lnTo>
                    <a:lnTo>
                      <a:pt x="0" y="0"/>
                    </a:lnTo>
                    <a:lnTo>
                      <a:pt x="0" y="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1" name="Shape 241"/>
              <p:cNvSpPr/>
              <p:nvPr/>
            </p:nvSpPr>
            <p:spPr>
              <a:xfrm>
                <a:off x="4255" y="2670"/>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2" name="Shape 242"/>
              <p:cNvSpPr/>
              <p:nvPr/>
            </p:nvSpPr>
            <p:spPr>
              <a:xfrm>
                <a:off x="4230" y="2670"/>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3" name="Shape 243"/>
              <p:cNvSpPr/>
              <p:nvPr/>
            </p:nvSpPr>
            <p:spPr>
              <a:xfrm>
                <a:off x="4163" y="2670"/>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4" name="Shape 244"/>
              <p:cNvSpPr/>
              <p:nvPr/>
            </p:nvSpPr>
            <p:spPr>
              <a:xfrm>
                <a:off x="4163" y="2686"/>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5" name="Shape 245"/>
              <p:cNvSpPr/>
              <p:nvPr/>
            </p:nvSpPr>
            <p:spPr>
              <a:xfrm>
                <a:off x="3175" y="2593"/>
                <a:ext cx="300" cy="300"/>
              </a:xfrm>
              <a:custGeom>
                <a:avLst/>
                <a:gdLst/>
                <a:ahLst/>
                <a:cxnLst/>
                <a:rect l="0" t="0" r="0" b="0"/>
                <a:pathLst>
                  <a:path w="120000" h="120000" extrusionOk="0">
                    <a:moveTo>
                      <a:pt x="77333" y="81600"/>
                    </a:moveTo>
                    <a:lnTo>
                      <a:pt x="78666" y="81600"/>
                    </a:lnTo>
                    <a:lnTo>
                      <a:pt x="78666" y="99428"/>
                    </a:lnTo>
                    <a:lnTo>
                      <a:pt x="78666" y="99428"/>
                    </a:lnTo>
                    <a:lnTo>
                      <a:pt x="34000" y="99428"/>
                    </a:lnTo>
                    <a:lnTo>
                      <a:pt x="14000" y="119999"/>
                    </a:lnTo>
                    <a:lnTo>
                      <a:pt x="14000" y="99428"/>
                    </a:lnTo>
                    <a:lnTo>
                      <a:pt x="0" y="99428"/>
                    </a:lnTo>
                    <a:lnTo>
                      <a:pt x="0" y="34971"/>
                    </a:lnTo>
                    <a:lnTo>
                      <a:pt x="0" y="34971"/>
                    </a:lnTo>
                    <a:lnTo>
                      <a:pt x="24666" y="34971"/>
                    </a:lnTo>
                    <a:lnTo>
                      <a:pt x="24666" y="67885"/>
                    </a:lnTo>
                    <a:lnTo>
                      <a:pt x="24666" y="77485"/>
                    </a:lnTo>
                    <a:lnTo>
                      <a:pt x="24666" y="81600"/>
                    </a:lnTo>
                    <a:lnTo>
                      <a:pt x="29333" y="81600"/>
                    </a:lnTo>
                    <a:lnTo>
                      <a:pt x="37333" y="81600"/>
                    </a:lnTo>
                    <a:lnTo>
                      <a:pt x="77333" y="81600"/>
                    </a:lnTo>
                    <a:close/>
                    <a:moveTo>
                      <a:pt x="120000" y="0"/>
                    </a:moveTo>
                    <a:lnTo>
                      <a:pt x="120000" y="74742"/>
                    </a:lnTo>
                    <a:lnTo>
                      <a:pt x="110000" y="74742"/>
                    </a:lnTo>
                    <a:lnTo>
                      <a:pt x="110000" y="101485"/>
                    </a:lnTo>
                    <a:lnTo>
                      <a:pt x="84000" y="74742"/>
                    </a:lnTo>
                    <a:lnTo>
                      <a:pt x="30666" y="74742"/>
                    </a:lnTo>
                    <a:lnTo>
                      <a:pt x="30666" y="0"/>
                    </a:lnTo>
                    <a:lnTo>
                      <a:pt x="120000" y="0"/>
                    </a:lnTo>
                    <a:close/>
                    <a:moveTo>
                      <a:pt x="114666" y="4800"/>
                    </a:moveTo>
                    <a:lnTo>
                      <a:pt x="36000" y="4800"/>
                    </a:lnTo>
                    <a:lnTo>
                      <a:pt x="36000" y="70628"/>
                    </a:lnTo>
                    <a:lnTo>
                      <a:pt x="86666" y="70628"/>
                    </a:lnTo>
                    <a:lnTo>
                      <a:pt x="104666" y="89142"/>
                    </a:lnTo>
                    <a:lnTo>
                      <a:pt x="104666" y="70628"/>
                    </a:lnTo>
                    <a:lnTo>
                      <a:pt x="114666" y="70628"/>
                    </a:lnTo>
                    <a:lnTo>
                      <a:pt x="114666" y="4800"/>
                    </a:lnTo>
                    <a:close/>
                    <a:moveTo>
                      <a:pt x="52666" y="54171"/>
                    </a:moveTo>
                    <a:lnTo>
                      <a:pt x="95333" y="54171"/>
                    </a:lnTo>
                    <a:lnTo>
                      <a:pt x="95333" y="49371"/>
                    </a:lnTo>
                    <a:lnTo>
                      <a:pt x="52666" y="49371"/>
                    </a:lnTo>
                    <a:lnTo>
                      <a:pt x="52666" y="54171"/>
                    </a:lnTo>
                    <a:close/>
                    <a:moveTo>
                      <a:pt x="105333" y="33600"/>
                    </a:moveTo>
                    <a:lnTo>
                      <a:pt x="47333" y="33600"/>
                    </a:lnTo>
                    <a:lnTo>
                      <a:pt x="47333" y="38400"/>
                    </a:lnTo>
                    <a:lnTo>
                      <a:pt x="105333" y="38400"/>
                    </a:lnTo>
                    <a:lnTo>
                      <a:pt x="105333" y="33600"/>
                    </a:lnTo>
                    <a:close/>
                    <a:moveTo>
                      <a:pt x="76666" y="18514"/>
                    </a:moveTo>
                    <a:lnTo>
                      <a:pt x="57333" y="18514"/>
                    </a:lnTo>
                    <a:lnTo>
                      <a:pt x="57333" y="21942"/>
                    </a:lnTo>
                    <a:lnTo>
                      <a:pt x="76666" y="21942"/>
                    </a:lnTo>
                    <a:lnTo>
                      <a:pt x="76666" y="1851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6" name="Shape 246"/>
              <p:cNvSpPr/>
              <p:nvPr/>
            </p:nvSpPr>
            <p:spPr>
              <a:xfrm>
                <a:off x="2679" y="2049"/>
                <a:ext cx="300" cy="300"/>
              </a:xfrm>
              <a:custGeom>
                <a:avLst/>
                <a:gdLst/>
                <a:ahLst/>
                <a:cxnLst/>
                <a:rect l="0" t="0" r="0" b="0"/>
                <a:pathLst>
                  <a:path w="120000" h="120000" extrusionOk="0">
                    <a:moveTo>
                      <a:pt x="105652" y="76956"/>
                    </a:moveTo>
                    <a:cubicBezTo>
                      <a:pt x="110869" y="76956"/>
                      <a:pt x="117391" y="76956"/>
                      <a:pt x="117391" y="76956"/>
                    </a:cubicBezTo>
                    <a:cubicBezTo>
                      <a:pt x="118695" y="74347"/>
                      <a:pt x="118695" y="73043"/>
                      <a:pt x="118695" y="71739"/>
                    </a:cubicBezTo>
                    <a:cubicBezTo>
                      <a:pt x="118695" y="69130"/>
                      <a:pt x="120000" y="67826"/>
                      <a:pt x="120000" y="66521"/>
                    </a:cubicBezTo>
                    <a:cubicBezTo>
                      <a:pt x="109565" y="61304"/>
                      <a:pt x="109565" y="61304"/>
                      <a:pt x="109565" y="61304"/>
                    </a:cubicBezTo>
                    <a:cubicBezTo>
                      <a:pt x="109565" y="60000"/>
                      <a:pt x="109565" y="57391"/>
                      <a:pt x="108260" y="56086"/>
                    </a:cubicBezTo>
                    <a:cubicBezTo>
                      <a:pt x="108260" y="54782"/>
                      <a:pt x="108260" y="53478"/>
                      <a:pt x="108260" y="52173"/>
                    </a:cubicBezTo>
                    <a:cubicBezTo>
                      <a:pt x="113478" y="49565"/>
                      <a:pt x="118695" y="45652"/>
                      <a:pt x="118695" y="45652"/>
                    </a:cubicBezTo>
                    <a:cubicBezTo>
                      <a:pt x="117391" y="44347"/>
                      <a:pt x="117391" y="41739"/>
                      <a:pt x="116086" y="40434"/>
                    </a:cubicBezTo>
                    <a:cubicBezTo>
                      <a:pt x="116086" y="39130"/>
                      <a:pt x="114782" y="36521"/>
                      <a:pt x="114782" y="35217"/>
                    </a:cubicBezTo>
                    <a:cubicBezTo>
                      <a:pt x="103043" y="36521"/>
                      <a:pt x="103043" y="36521"/>
                      <a:pt x="103043" y="36521"/>
                    </a:cubicBezTo>
                    <a:cubicBezTo>
                      <a:pt x="101739" y="33913"/>
                      <a:pt x="99130" y="31304"/>
                      <a:pt x="97826" y="28695"/>
                    </a:cubicBezTo>
                    <a:cubicBezTo>
                      <a:pt x="100434" y="24782"/>
                      <a:pt x="103043" y="18260"/>
                      <a:pt x="103043" y="18260"/>
                    </a:cubicBezTo>
                    <a:cubicBezTo>
                      <a:pt x="101739" y="16956"/>
                      <a:pt x="100434" y="15652"/>
                      <a:pt x="99130" y="14347"/>
                    </a:cubicBezTo>
                    <a:cubicBezTo>
                      <a:pt x="97826" y="13043"/>
                      <a:pt x="96521" y="11739"/>
                      <a:pt x="95217" y="11739"/>
                    </a:cubicBezTo>
                    <a:cubicBezTo>
                      <a:pt x="84782" y="18260"/>
                      <a:pt x="84782" y="18260"/>
                      <a:pt x="84782" y="18260"/>
                    </a:cubicBezTo>
                    <a:cubicBezTo>
                      <a:pt x="82173" y="16956"/>
                      <a:pt x="79565" y="15652"/>
                      <a:pt x="76956" y="14347"/>
                    </a:cubicBezTo>
                    <a:cubicBezTo>
                      <a:pt x="76956" y="9130"/>
                      <a:pt x="76956" y="2608"/>
                      <a:pt x="76956" y="2608"/>
                    </a:cubicBezTo>
                    <a:cubicBezTo>
                      <a:pt x="74347" y="1304"/>
                      <a:pt x="73043" y="1304"/>
                      <a:pt x="70434" y="1304"/>
                    </a:cubicBezTo>
                    <a:cubicBezTo>
                      <a:pt x="69130" y="1304"/>
                      <a:pt x="67826" y="0"/>
                      <a:pt x="65217" y="0"/>
                    </a:cubicBezTo>
                    <a:cubicBezTo>
                      <a:pt x="60000" y="10434"/>
                      <a:pt x="60000" y="10434"/>
                      <a:pt x="60000" y="10434"/>
                    </a:cubicBezTo>
                    <a:cubicBezTo>
                      <a:pt x="58695" y="10434"/>
                      <a:pt x="57391" y="10434"/>
                      <a:pt x="56086" y="11739"/>
                    </a:cubicBezTo>
                    <a:cubicBezTo>
                      <a:pt x="54782" y="11739"/>
                      <a:pt x="53478" y="11739"/>
                      <a:pt x="52173" y="11739"/>
                    </a:cubicBezTo>
                    <a:cubicBezTo>
                      <a:pt x="48260" y="6521"/>
                      <a:pt x="45652" y="1304"/>
                      <a:pt x="45652" y="1304"/>
                    </a:cubicBezTo>
                    <a:cubicBezTo>
                      <a:pt x="43043" y="2608"/>
                      <a:pt x="41739" y="2608"/>
                      <a:pt x="40434" y="3913"/>
                    </a:cubicBezTo>
                    <a:cubicBezTo>
                      <a:pt x="37826" y="3913"/>
                      <a:pt x="36521" y="5217"/>
                      <a:pt x="35217" y="5217"/>
                    </a:cubicBezTo>
                    <a:cubicBezTo>
                      <a:pt x="36521" y="16956"/>
                      <a:pt x="36521" y="16956"/>
                      <a:pt x="36521" y="16956"/>
                    </a:cubicBezTo>
                    <a:cubicBezTo>
                      <a:pt x="33913" y="18260"/>
                      <a:pt x="31304" y="20869"/>
                      <a:pt x="28695" y="22173"/>
                    </a:cubicBezTo>
                    <a:cubicBezTo>
                      <a:pt x="23478" y="19565"/>
                      <a:pt x="18260" y="16956"/>
                      <a:pt x="18260" y="16956"/>
                    </a:cubicBezTo>
                    <a:cubicBezTo>
                      <a:pt x="16956" y="18260"/>
                      <a:pt x="15652" y="19565"/>
                      <a:pt x="14347" y="20869"/>
                    </a:cubicBezTo>
                    <a:cubicBezTo>
                      <a:pt x="13043" y="22173"/>
                      <a:pt x="11739" y="23478"/>
                      <a:pt x="10434" y="24782"/>
                    </a:cubicBezTo>
                    <a:cubicBezTo>
                      <a:pt x="18260" y="35217"/>
                      <a:pt x="18260" y="35217"/>
                      <a:pt x="18260" y="35217"/>
                    </a:cubicBezTo>
                    <a:cubicBezTo>
                      <a:pt x="15652" y="37826"/>
                      <a:pt x="14347" y="40434"/>
                      <a:pt x="14347" y="43043"/>
                    </a:cubicBezTo>
                    <a:cubicBezTo>
                      <a:pt x="9130" y="43043"/>
                      <a:pt x="2608" y="43043"/>
                      <a:pt x="2608" y="43043"/>
                    </a:cubicBezTo>
                    <a:cubicBezTo>
                      <a:pt x="1304" y="45652"/>
                      <a:pt x="1304" y="46956"/>
                      <a:pt x="1304" y="49565"/>
                    </a:cubicBezTo>
                    <a:cubicBezTo>
                      <a:pt x="0" y="50869"/>
                      <a:pt x="0" y="52173"/>
                      <a:pt x="0" y="54782"/>
                    </a:cubicBezTo>
                    <a:cubicBezTo>
                      <a:pt x="10434" y="60000"/>
                      <a:pt x="10434" y="60000"/>
                      <a:pt x="10434" y="60000"/>
                    </a:cubicBezTo>
                    <a:cubicBezTo>
                      <a:pt x="10434" y="61304"/>
                      <a:pt x="10434" y="62608"/>
                      <a:pt x="10434" y="63913"/>
                    </a:cubicBezTo>
                    <a:cubicBezTo>
                      <a:pt x="10434" y="65217"/>
                      <a:pt x="11739" y="66521"/>
                      <a:pt x="11739" y="67826"/>
                    </a:cubicBezTo>
                    <a:cubicBezTo>
                      <a:pt x="6521" y="71739"/>
                      <a:pt x="1304" y="74347"/>
                      <a:pt x="1304" y="74347"/>
                    </a:cubicBezTo>
                    <a:cubicBezTo>
                      <a:pt x="2608" y="76956"/>
                      <a:pt x="2608" y="78260"/>
                      <a:pt x="2608" y="79565"/>
                    </a:cubicBezTo>
                    <a:cubicBezTo>
                      <a:pt x="3913" y="82173"/>
                      <a:pt x="3913" y="83478"/>
                      <a:pt x="5217" y="84782"/>
                    </a:cubicBezTo>
                    <a:cubicBezTo>
                      <a:pt x="16956" y="84782"/>
                      <a:pt x="16956" y="84782"/>
                      <a:pt x="16956" y="84782"/>
                    </a:cubicBezTo>
                    <a:cubicBezTo>
                      <a:pt x="18260" y="86086"/>
                      <a:pt x="19565" y="88695"/>
                      <a:pt x="22173" y="91304"/>
                    </a:cubicBezTo>
                    <a:cubicBezTo>
                      <a:pt x="19565" y="96521"/>
                      <a:pt x="16956" y="101739"/>
                      <a:pt x="16956" y="101739"/>
                    </a:cubicBezTo>
                    <a:cubicBezTo>
                      <a:pt x="18260" y="103043"/>
                      <a:pt x="19565" y="104347"/>
                      <a:pt x="20869" y="105652"/>
                    </a:cubicBezTo>
                    <a:cubicBezTo>
                      <a:pt x="22173" y="106956"/>
                      <a:pt x="23478" y="108260"/>
                      <a:pt x="24782" y="109565"/>
                    </a:cubicBezTo>
                    <a:cubicBezTo>
                      <a:pt x="35217" y="101739"/>
                      <a:pt x="35217" y="101739"/>
                      <a:pt x="35217" y="101739"/>
                    </a:cubicBezTo>
                    <a:cubicBezTo>
                      <a:pt x="37826" y="104347"/>
                      <a:pt x="40434" y="105652"/>
                      <a:pt x="43043" y="105652"/>
                    </a:cubicBezTo>
                    <a:cubicBezTo>
                      <a:pt x="43043" y="112173"/>
                      <a:pt x="43043" y="117391"/>
                      <a:pt x="43043" y="117391"/>
                    </a:cubicBezTo>
                    <a:cubicBezTo>
                      <a:pt x="45652" y="118695"/>
                      <a:pt x="46956" y="118695"/>
                      <a:pt x="48260" y="118695"/>
                    </a:cubicBezTo>
                    <a:cubicBezTo>
                      <a:pt x="50869" y="120000"/>
                      <a:pt x="52173" y="120000"/>
                      <a:pt x="53478" y="120000"/>
                    </a:cubicBezTo>
                    <a:cubicBezTo>
                      <a:pt x="58695" y="109565"/>
                      <a:pt x="58695" y="109565"/>
                      <a:pt x="58695" y="109565"/>
                    </a:cubicBezTo>
                    <a:cubicBezTo>
                      <a:pt x="61304" y="109565"/>
                      <a:pt x="62608" y="109565"/>
                      <a:pt x="63913" y="109565"/>
                    </a:cubicBezTo>
                    <a:cubicBezTo>
                      <a:pt x="65217" y="109565"/>
                      <a:pt x="66521" y="108260"/>
                      <a:pt x="67826" y="108260"/>
                    </a:cubicBezTo>
                    <a:cubicBezTo>
                      <a:pt x="70434" y="113478"/>
                      <a:pt x="74347" y="118695"/>
                      <a:pt x="74347" y="118695"/>
                    </a:cubicBezTo>
                    <a:cubicBezTo>
                      <a:pt x="75652" y="117391"/>
                      <a:pt x="78260" y="117391"/>
                      <a:pt x="79565" y="117391"/>
                    </a:cubicBezTo>
                    <a:cubicBezTo>
                      <a:pt x="80869" y="116086"/>
                      <a:pt x="83478" y="116086"/>
                      <a:pt x="84782" y="114782"/>
                    </a:cubicBezTo>
                    <a:cubicBezTo>
                      <a:pt x="83478" y="103043"/>
                      <a:pt x="83478" y="103043"/>
                      <a:pt x="83478" y="103043"/>
                    </a:cubicBezTo>
                    <a:cubicBezTo>
                      <a:pt x="86086" y="101739"/>
                      <a:pt x="88695" y="100434"/>
                      <a:pt x="91304" y="97826"/>
                    </a:cubicBezTo>
                    <a:cubicBezTo>
                      <a:pt x="96521" y="100434"/>
                      <a:pt x="101739" y="103043"/>
                      <a:pt x="101739" y="103043"/>
                    </a:cubicBezTo>
                    <a:cubicBezTo>
                      <a:pt x="103043" y="101739"/>
                      <a:pt x="104347" y="100434"/>
                      <a:pt x="105652" y="99130"/>
                    </a:cubicBezTo>
                    <a:cubicBezTo>
                      <a:pt x="106956" y="97826"/>
                      <a:pt x="108260" y="96521"/>
                      <a:pt x="108260" y="95217"/>
                    </a:cubicBezTo>
                    <a:cubicBezTo>
                      <a:pt x="101739" y="84782"/>
                      <a:pt x="101739" y="84782"/>
                      <a:pt x="101739" y="84782"/>
                    </a:cubicBezTo>
                    <a:cubicBezTo>
                      <a:pt x="103043" y="82173"/>
                      <a:pt x="104347" y="80869"/>
                      <a:pt x="105652" y="76956"/>
                    </a:cubicBezTo>
                    <a:close/>
                    <a:moveTo>
                      <a:pt x="97826" y="67826"/>
                    </a:moveTo>
                    <a:cubicBezTo>
                      <a:pt x="93913" y="87391"/>
                      <a:pt x="73043" y="101739"/>
                      <a:pt x="52173" y="97826"/>
                    </a:cubicBezTo>
                    <a:cubicBezTo>
                      <a:pt x="32608" y="93913"/>
                      <a:pt x="18260" y="74347"/>
                      <a:pt x="22173" y="53478"/>
                    </a:cubicBezTo>
                    <a:cubicBezTo>
                      <a:pt x="26086" y="32608"/>
                      <a:pt x="45652" y="18260"/>
                      <a:pt x="66521" y="22173"/>
                    </a:cubicBezTo>
                    <a:cubicBezTo>
                      <a:pt x="87391" y="26086"/>
                      <a:pt x="101739" y="46956"/>
                      <a:pt x="97826" y="67826"/>
                    </a:cubicBezTo>
                    <a:close/>
                    <a:moveTo>
                      <a:pt x="70434" y="56086"/>
                    </a:moveTo>
                    <a:cubicBezTo>
                      <a:pt x="71739" y="62608"/>
                      <a:pt x="69130" y="69130"/>
                      <a:pt x="63913" y="70434"/>
                    </a:cubicBezTo>
                    <a:cubicBezTo>
                      <a:pt x="57391" y="73043"/>
                      <a:pt x="52173" y="69130"/>
                      <a:pt x="49565" y="63913"/>
                    </a:cubicBezTo>
                    <a:cubicBezTo>
                      <a:pt x="46956" y="57391"/>
                      <a:pt x="50869" y="52173"/>
                      <a:pt x="56086" y="49565"/>
                    </a:cubicBezTo>
                    <a:cubicBezTo>
                      <a:pt x="62608" y="48260"/>
                      <a:pt x="67826" y="50869"/>
                      <a:pt x="70434" y="5608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7" name="Shape 247"/>
              <p:cNvSpPr/>
              <p:nvPr/>
            </p:nvSpPr>
            <p:spPr>
              <a:xfrm>
                <a:off x="2116" y="2361"/>
                <a:ext cx="300" cy="300"/>
              </a:xfrm>
              <a:custGeom>
                <a:avLst/>
                <a:gdLst/>
                <a:ahLst/>
                <a:cxnLst/>
                <a:rect l="0" t="0" r="0" b="0"/>
                <a:pathLst>
                  <a:path w="120000" h="120000" extrusionOk="0">
                    <a:moveTo>
                      <a:pt x="65242" y="63529"/>
                    </a:moveTo>
                    <a:cubicBezTo>
                      <a:pt x="65242" y="62352"/>
                      <a:pt x="66407" y="61176"/>
                      <a:pt x="67572" y="61176"/>
                    </a:cubicBezTo>
                    <a:cubicBezTo>
                      <a:pt x="68737" y="61176"/>
                      <a:pt x="69902" y="62352"/>
                      <a:pt x="69902" y="63529"/>
                    </a:cubicBezTo>
                    <a:cubicBezTo>
                      <a:pt x="69902" y="64705"/>
                      <a:pt x="68737" y="65882"/>
                      <a:pt x="67572" y="65882"/>
                    </a:cubicBezTo>
                    <a:cubicBezTo>
                      <a:pt x="66407" y="65882"/>
                      <a:pt x="65242" y="64705"/>
                      <a:pt x="65242" y="63529"/>
                    </a:cubicBezTo>
                    <a:close/>
                    <a:moveTo>
                      <a:pt x="67572" y="74117"/>
                    </a:moveTo>
                    <a:cubicBezTo>
                      <a:pt x="68737" y="74117"/>
                      <a:pt x="69902" y="72941"/>
                      <a:pt x="69902" y="71764"/>
                    </a:cubicBezTo>
                    <a:cubicBezTo>
                      <a:pt x="69902" y="70588"/>
                      <a:pt x="68737" y="69411"/>
                      <a:pt x="67572" y="69411"/>
                    </a:cubicBezTo>
                    <a:cubicBezTo>
                      <a:pt x="66407" y="69411"/>
                      <a:pt x="65242" y="70588"/>
                      <a:pt x="65242" y="71764"/>
                    </a:cubicBezTo>
                    <a:cubicBezTo>
                      <a:pt x="65242" y="72941"/>
                      <a:pt x="66407" y="74117"/>
                      <a:pt x="67572" y="74117"/>
                    </a:cubicBezTo>
                    <a:close/>
                    <a:moveTo>
                      <a:pt x="60582" y="58823"/>
                    </a:moveTo>
                    <a:cubicBezTo>
                      <a:pt x="61747" y="58823"/>
                      <a:pt x="62912" y="57647"/>
                      <a:pt x="62912" y="56470"/>
                    </a:cubicBezTo>
                    <a:cubicBezTo>
                      <a:pt x="62912" y="55294"/>
                      <a:pt x="61747" y="54117"/>
                      <a:pt x="60582" y="54117"/>
                    </a:cubicBezTo>
                    <a:cubicBezTo>
                      <a:pt x="59417" y="54117"/>
                      <a:pt x="58252" y="55294"/>
                      <a:pt x="58252" y="56470"/>
                    </a:cubicBezTo>
                    <a:cubicBezTo>
                      <a:pt x="58252" y="57647"/>
                      <a:pt x="59417" y="58823"/>
                      <a:pt x="60582" y="58823"/>
                    </a:cubicBezTo>
                    <a:close/>
                    <a:moveTo>
                      <a:pt x="60582" y="50588"/>
                    </a:moveTo>
                    <a:cubicBezTo>
                      <a:pt x="61747" y="50588"/>
                      <a:pt x="62912" y="49411"/>
                      <a:pt x="62912" y="48235"/>
                    </a:cubicBezTo>
                    <a:cubicBezTo>
                      <a:pt x="62912" y="47058"/>
                      <a:pt x="61747" y="45882"/>
                      <a:pt x="60582" y="45882"/>
                    </a:cubicBezTo>
                    <a:cubicBezTo>
                      <a:pt x="59417" y="45882"/>
                      <a:pt x="58252" y="47058"/>
                      <a:pt x="58252" y="48235"/>
                    </a:cubicBezTo>
                    <a:cubicBezTo>
                      <a:pt x="58252" y="49411"/>
                      <a:pt x="59417" y="50588"/>
                      <a:pt x="60582" y="50588"/>
                    </a:cubicBezTo>
                    <a:close/>
                    <a:moveTo>
                      <a:pt x="67572" y="58823"/>
                    </a:moveTo>
                    <a:cubicBezTo>
                      <a:pt x="68737" y="58823"/>
                      <a:pt x="69902" y="57647"/>
                      <a:pt x="69902" y="56470"/>
                    </a:cubicBezTo>
                    <a:cubicBezTo>
                      <a:pt x="69902" y="55294"/>
                      <a:pt x="68737" y="54117"/>
                      <a:pt x="67572" y="54117"/>
                    </a:cubicBezTo>
                    <a:cubicBezTo>
                      <a:pt x="66407" y="54117"/>
                      <a:pt x="65242" y="55294"/>
                      <a:pt x="65242" y="56470"/>
                    </a:cubicBezTo>
                    <a:cubicBezTo>
                      <a:pt x="65242" y="57647"/>
                      <a:pt x="66407" y="58823"/>
                      <a:pt x="67572" y="58823"/>
                    </a:cubicBezTo>
                    <a:close/>
                    <a:moveTo>
                      <a:pt x="74563" y="65882"/>
                    </a:moveTo>
                    <a:cubicBezTo>
                      <a:pt x="75728" y="65882"/>
                      <a:pt x="76893" y="64705"/>
                      <a:pt x="76893" y="63529"/>
                    </a:cubicBezTo>
                    <a:cubicBezTo>
                      <a:pt x="76893" y="62352"/>
                      <a:pt x="75728" y="61176"/>
                      <a:pt x="74563" y="61176"/>
                    </a:cubicBezTo>
                    <a:cubicBezTo>
                      <a:pt x="73398" y="61176"/>
                      <a:pt x="72233" y="62352"/>
                      <a:pt x="72233" y="63529"/>
                    </a:cubicBezTo>
                    <a:cubicBezTo>
                      <a:pt x="72233" y="64705"/>
                      <a:pt x="73398" y="65882"/>
                      <a:pt x="74563" y="65882"/>
                    </a:cubicBezTo>
                    <a:close/>
                    <a:moveTo>
                      <a:pt x="74563" y="58823"/>
                    </a:moveTo>
                    <a:cubicBezTo>
                      <a:pt x="75728" y="58823"/>
                      <a:pt x="76893" y="57647"/>
                      <a:pt x="76893" y="56470"/>
                    </a:cubicBezTo>
                    <a:cubicBezTo>
                      <a:pt x="76893" y="55294"/>
                      <a:pt x="75728" y="54117"/>
                      <a:pt x="74563" y="54117"/>
                    </a:cubicBezTo>
                    <a:cubicBezTo>
                      <a:pt x="73398" y="54117"/>
                      <a:pt x="72233" y="55294"/>
                      <a:pt x="72233" y="56470"/>
                    </a:cubicBezTo>
                    <a:cubicBezTo>
                      <a:pt x="72233" y="57647"/>
                      <a:pt x="73398" y="58823"/>
                      <a:pt x="74563" y="58823"/>
                    </a:cubicBezTo>
                    <a:close/>
                    <a:moveTo>
                      <a:pt x="67572" y="50588"/>
                    </a:moveTo>
                    <a:cubicBezTo>
                      <a:pt x="68737" y="50588"/>
                      <a:pt x="69902" y="49411"/>
                      <a:pt x="69902" y="48235"/>
                    </a:cubicBezTo>
                    <a:cubicBezTo>
                      <a:pt x="69902" y="47058"/>
                      <a:pt x="68737" y="45882"/>
                      <a:pt x="67572" y="45882"/>
                    </a:cubicBezTo>
                    <a:cubicBezTo>
                      <a:pt x="66407" y="45882"/>
                      <a:pt x="65242" y="47058"/>
                      <a:pt x="65242" y="48235"/>
                    </a:cubicBezTo>
                    <a:cubicBezTo>
                      <a:pt x="65242" y="49411"/>
                      <a:pt x="66407" y="50588"/>
                      <a:pt x="67572" y="50588"/>
                    </a:cubicBezTo>
                    <a:close/>
                    <a:moveTo>
                      <a:pt x="74563" y="74117"/>
                    </a:moveTo>
                    <a:cubicBezTo>
                      <a:pt x="75728" y="74117"/>
                      <a:pt x="76893" y="72941"/>
                      <a:pt x="76893" y="71764"/>
                    </a:cubicBezTo>
                    <a:cubicBezTo>
                      <a:pt x="76893" y="70588"/>
                      <a:pt x="75728" y="69411"/>
                      <a:pt x="74563" y="69411"/>
                    </a:cubicBezTo>
                    <a:cubicBezTo>
                      <a:pt x="73398" y="69411"/>
                      <a:pt x="72233" y="70588"/>
                      <a:pt x="72233" y="71764"/>
                    </a:cubicBezTo>
                    <a:cubicBezTo>
                      <a:pt x="72233" y="72941"/>
                      <a:pt x="73398" y="74117"/>
                      <a:pt x="74563" y="74117"/>
                    </a:cubicBezTo>
                    <a:close/>
                    <a:moveTo>
                      <a:pt x="74563" y="50588"/>
                    </a:moveTo>
                    <a:cubicBezTo>
                      <a:pt x="75728" y="50588"/>
                      <a:pt x="76893" y="49411"/>
                      <a:pt x="76893" y="48235"/>
                    </a:cubicBezTo>
                    <a:cubicBezTo>
                      <a:pt x="76893" y="47058"/>
                      <a:pt x="75728" y="45882"/>
                      <a:pt x="74563" y="45882"/>
                    </a:cubicBezTo>
                    <a:cubicBezTo>
                      <a:pt x="73398" y="45882"/>
                      <a:pt x="72233" y="47058"/>
                      <a:pt x="72233" y="48235"/>
                    </a:cubicBezTo>
                    <a:cubicBezTo>
                      <a:pt x="72233" y="49411"/>
                      <a:pt x="73398" y="50588"/>
                      <a:pt x="74563" y="50588"/>
                    </a:cubicBezTo>
                    <a:close/>
                    <a:moveTo>
                      <a:pt x="46601" y="58823"/>
                    </a:moveTo>
                    <a:cubicBezTo>
                      <a:pt x="47766" y="58823"/>
                      <a:pt x="48932" y="57647"/>
                      <a:pt x="48932" y="56470"/>
                    </a:cubicBezTo>
                    <a:cubicBezTo>
                      <a:pt x="48932" y="55294"/>
                      <a:pt x="47766" y="54117"/>
                      <a:pt x="46601" y="54117"/>
                    </a:cubicBezTo>
                    <a:cubicBezTo>
                      <a:pt x="45436" y="54117"/>
                      <a:pt x="44271" y="55294"/>
                      <a:pt x="44271" y="56470"/>
                    </a:cubicBezTo>
                    <a:cubicBezTo>
                      <a:pt x="44271" y="57647"/>
                      <a:pt x="45436" y="58823"/>
                      <a:pt x="46601" y="58823"/>
                    </a:cubicBezTo>
                    <a:close/>
                    <a:moveTo>
                      <a:pt x="46601" y="65882"/>
                    </a:moveTo>
                    <a:cubicBezTo>
                      <a:pt x="47766" y="65882"/>
                      <a:pt x="48932" y="64705"/>
                      <a:pt x="48932" y="63529"/>
                    </a:cubicBezTo>
                    <a:cubicBezTo>
                      <a:pt x="48932" y="62352"/>
                      <a:pt x="47766" y="61176"/>
                      <a:pt x="46601" y="61176"/>
                    </a:cubicBezTo>
                    <a:cubicBezTo>
                      <a:pt x="45436" y="61176"/>
                      <a:pt x="44271" y="62352"/>
                      <a:pt x="44271" y="63529"/>
                    </a:cubicBezTo>
                    <a:cubicBezTo>
                      <a:pt x="44271" y="64705"/>
                      <a:pt x="45436" y="65882"/>
                      <a:pt x="46601" y="65882"/>
                    </a:cubicBezTo>
                    <a:close/>
                    <a:moveTo>
                      <a:pt x="46601" y="74117"/>
                    </a:moveTo>
                    <a:cubicBezTo>
                      <a:pt x="47766" y="74117"/>
                      <a:pt x="48932" y="72941"/>
                      <a:pt x="48932" y="71764"/>
                    </a:cubicBezTo>
                    <a:cubicBezTo>
                      <a:pt x="48932" y="70588"/>
                      <a:pt x="47766" y="69411"/>
                      <a:pt x="46601" y="69411"/>
                    </a:cubicBezTo>
                    <a:cubicBezTo>
                      <a:pt x="45436" y="69411"/>
                      <a:pt x="44271" y="70588"/>
                      <a:pt x="44271" y="71764"/>
                    </a:cubicBezTo>
                    <a:cubicBezTo>
                      <a:pt x="44271" y="72941"/>
                      <a:pt x="45436" y="74117"/>
                      <a:pt x="46601" y="74117"/>
                    </a:cubicBezTo>
                    <a:close/>
                    <a:moveTo>
                      <a:pt x="60582" y="65882"/>
                    </a:moveTo>
                    <a:cubicBezTo>
                      <a:pt x="61747" y="65882"/>
                      <a:pt x="62912" y="64705"/>
                      <a:pt x="62912" y="63529"/>
                    </a:cubicBezTo>
                    <a:cubicBezTo>
                      <a:pt x="62912" y="62352"/>
                      <a:pt x="61747" y="61176"/>
                      <a:pt x="60582" y="61176"/>
                    </a:cubicBezTo>
                    <a:cubicBezTo>
                      <a:pt x="59417" y="61176"/>
                      <a:pt x="58252" y="62352"/>
                      <a:pt x="58252" y="63529"/>
                    </a:cubicBezTo>
                    <a:cubicBezTo>
                      <a:pt x="58252" y="64705"/>
                      <a:pt x="59417" y="65882"/>
                      <a:pt x="60582" y="65882"/>
                    </a:cubicBezTo>
                    <a:close/>
                    <a:moveTo>
                      <a:pt x="46601" y="50588"/>
                    </a:moveTo>
                    <a:cubicBezTo>
                      <a:pt x="47766" y="50588"/>
                      <a:pt x="48932" y="49411"/>
                      <a:pt x="48932" y="48235"/>
                    </a:cubicBezTo>
                    <a:cubicBezTo>
                      <a:pt x="48932" y="47058"/>
                      <a:pt x="47766" y="45882"/>
                      <a:pt x="46601" y="45882"/>
                    </a:cubicBezTo>
                    <a:cubicBezTo>
                      <a:pt x="45436" y="45882"/>
                      <a:pt x="44271" y="47058"/>
                      <a:pt x="44271" y="48235"/>
                    </a:cubicBezTo>
                    <a:cubicBezTo>
                      <a:pt x="44271" y="49411"/>
                      <a:pt x="45436" y="50588"/>
                      <a:pt x="46601" y="50588"/>
                    </a:cubicBezTo>
                    <a:close/>
                    <a:moveTo>
                      <a:pt x="53592" y="65882"/>
                    </a:moveTo>
                    <a:cubicBezTo>
                      <a:pt x="54757" y="65882"/>
                      <a:pt x="55922" y="64705"/>
                      <a:pt x="55922" y="63529"/>
                    </a:cubicBezTo>
                    <a:cubicBezTo>
                      <a:pt x="55922" y="62352"/>
                      <a:pt x="54757" y="61176"/>
                      <a:pt x="53592" y="61176"/>
                    </a:cubicBezTo>
                    <a:cubicBezTo>
                      <a:pt x="52427" y="61176"/>
                      <a:pt x="51262" y="62352"/>
                      <a:pt x="51262" y="63529"/>
                    </a:cubicBezTo>
                    <a:cubicBezTo>
                      <a:pt x="51262" y="64705"/>
                      <a:pt x="52427" y="65882"/>
                      <a:pt x="53592" y="65882"/>
                    </a:cubicBezTo>
                    <a:close/>
                    <a:moveTo>
                      <a:pt x="53592" y="74117"/>
                    </a:moveTo>
                    <a:cubicBezTo>
                      <a:pt x="54757" y="74117"/>
                      <a:pt x="55922" y="72941"/>
                      <a:pt x="55922" y="71764"/>
                    </a:cubicBezTo>
                    <a:cubicBezTo>
                      <a:pt x="55922" y="70588"/>
                      <a:pt x="54757" y="69411"/>
                      <a:pt x="53592" y="69411"/>
                    </a:cubicBezTo>
                    <a:cubicBezTo>
                      <a:pt x="52427" y="69411"/>
                      <a:pt x="51262" y="70588"/>
                      <a:pt x="51262" y="71764"/>
                    </a:cubicBezTo>
                    <a:cubicBezTo>
                      <a:pt x="51262" y="72941"/>
                      <a:pt x="52427" y="74117"/>
                      <a:pt x="53592" y="74117"/>
                    </a:cubicBezTo>
                    <a:close/>
                    <a:moveTo>
                      <a:pt x="60582" y="74117"/>
                    </a:moveTo>
                    <a:cubicBezTo>
                      <a:pt x="61747" y="74117"/>
                      <a:pt x="62912" y="72941"/>
                      <a:pt x="62912" y="71764"/>
                    </a:cubicBezTo>
                    <a:cubicBezTo>
                      <a:pt x="62912" y="70588"/>
                      <a:pt x="61747" y="69411"/>
                      <a:pt x="60582" y="69411"/>
                    </a:cubicBezTo>
                    <a:cubicBezTo>
                      <a:pt x="59417" y="69411"/>
                      <a:pt x="58252" y="70588"/>
                      <a:pt x="58252" y="71764"/>
                    </a:cubicBezTo>
                    <a:cubicBezTo>
                      <a:pt x="58252" y="72941"/>
                      <a:pt x="59417" y="74117"/>
                      <a:pt x="60582" y="74117"/>
                    </a:cubicBezTo>
                    <a:close/>
                    <a:moveTo>
                      <a:pt x="53592" y="50588"/>
                    </a:moveTo>
                    <a:cubicBezTo>
                      <a:pt x="54757" y="50588"/>
                      <a:pt x="55922" y="49411"/>
                      <a:pt x="55922" y="48235"/>
                    </a:cubicBezTo>
                    <a:cubicBezTo>
                      <a:pt x="55922" y="47058"/>
                      <a:pt x="54757" y="45882"/>
                      <a:pt x="53592" y="45882"/>
                    </a:cubicBezTo>
                    <a:cubicBezTo>
                      <a:pt x="52427" y="45882"/>
                      <a:pt x="51262" y="47058"/>
                      <a:pt x="51262" y="48235"/>
                    </a:cubicBezTo>
                    <a:cubicBezTo>
                      <a:pt x="51262" y="49411"/>
                      <a:pt x="52427" y="50588"/>
                      <a:pt x="53592" y="50588"/>
                    </a:cubicBezTo>
                    <a:close/>
                    <a:moveTo>
                      <a:pt x="53592" y="58823"/>
                    </a:moveTo>
                    <a:cubicBezTo>
                      <a:pt x="54757" y="58823"/>
                      <a:pt x="55922" y="57647"/>
                      <a:pt x="55922" y="56470"/>
                    </a:cubicBezTo>
                    <a:cubicBezTo>
                      <a:pt x="55922" y="55294"/>
                      <a:pt x="54757" y="54117"/>
                      <a:pt x="53592" y="54117"/>
                    </a:cubicBezTo>
                    <a:cubicBezTo>
                      <a:pt x="52427" y="54117"/>
                      <a:pt x="51262" y="55294"/>
                      <a:pt x="51262" y="56470"/>
                    </a:cubicBezTo>
                    <a:cubicBezTo>
                      <a:pt x="51262" y="57647"/>
                      <a:pt x="52427" y="58823"/>
                      <a:pt x="53592" y="58823"/>
                    </a:cubicBezTo>
                    <a:close/>
                    <a:moveTo>
                      <a:pt x="39611" y="4705"/>
                    </a:moveTo>
                    <a:cubicBezTo>
                      <a:pt x="81553" y="4705"/>
                      <a:pt x="81553" y="4705"/>
                      <a:pt x="81553" y="4705"/>
                    </a:cubicBezTo>
                    <a:cubicBezTo>
                      <a:pt x="81553" y="25882"/>
                      <a:pt x="81553" y="25882"/>
                      <a:pt x="81553" y="25882"/>
                    </a:cubicBezTo>
                    <a:cubicBezTo>
                      <a:pt x="86213" y="25882"/>
                      <a:pt x="86213" y="25882"/>
                      <a:pt x="86213" y="25882"/>
                    </a:cubicBezTo>
                    <a:cubicBezTo>
                      <a:pt x="86213" y="0"/>
                      <a:pt x="86213" y="0"/>
                      <a:pt x="86213" y="0"/>
                    </a:cubicBezTo>
                    <a:cubicBezTo>
                      <a:pt x="34951" y="0"/>
                      <a:pt x="34951" y="0"/>
                      <a:pt x="34951" y="0"/>
                    </a:cubicBezTo>
                    <a:cubicBezTo>
                      <a:pt x="34951" y="25882"/>
                      <a:pt x="34951" y="25882"/>
                      <a:pt x="34951" y="25882"/>
                    </a:cubicBezTo>
                    <a:cubicBezTo>
                      <a:pt x="39611" y="25882"/>
                      <a:pt x="39611" y="25882"/>
                      <a:pt x="39611" y="25882"/>
                    </a:cubicBezTo>
                    <a:lnTo>
                      <a:pt x="39611" y="4705"/>
                    </a:lnTo>
                    <a:close/>
                    <a:moveTo>
                      <a:pt x="81553" y="115294"/>
                    </a:moveTo>
                    <a:cubicBezTo>
                      <a:pt x="39611" y="115294"/>
                      <a:pt x="39611" y="115294"/>
                      <a:pt x="39611" y="115294"/>
                    </a:cubicBezTo>
                    <a:cubicBezTo>
                      <a:pt x="39611" y="94117"/>
                      <a:pt x="39611" y="94117"/>
                      <a:pt x="39611" y="94117"/>
                    </a:cubicBezTo>
                    <a:cubicBezTo>
                      <a:pt x="34951" y="94117"/>
                      <a:pt x="34951" y="94117"/>
                      <a:pt x="34951" y="94117"/>
                    </a:cubicBezTo>
                    <a:cubicBezTo>
                      <a:pt x="34951" y="120000"/>
                      <a:pt x="34951" y="120000"/>
                      <a:pt x="34951" y="120000"/>
                    </a:cubicBezTo>
                    <a:cubicBezTo>
                      <a:pt x="86213" y="120000"/>
                      <a:pt x="86213" y="120000"/>
                      <a:pt x="86213" y="120000"/>
                    </a:cubicBezTo>
                    <a:cubicBezTo>
                      <a:pt x="86213" y="94117"/>
                      <a:pt x="86213" y="94117"/>
                      <a:pt x="86213" y="94117"/>
                    </a:cubicBezTo>
                    <a:cubicBezTo>
                      <a:pt x="81553" y="94117"/>
                      <a:pt x="81553" y="94117"/>
                      <a:pt x="81553" y="94117"/>
                    </a:cubicBezTo>
                    <a:lnTo>
                      <a:pt x="81553" y="115294"/>
                    </a:lnTo>
                    <a:close/>
                    <a:moveTo>
                      <a:pt x="120000" y="34117"/>
                    </a:moveTo>
                    <a:cubicBezTo>
                      <a:pt x="120000" y="85882"/>
                      <a:pt x="120000" y="85882"/>
                      <a:pt x="120000" y="85882"/>
                    </a:cubicBezTo>
                    <a:cubicBezTo>
                      <a:pt x="0" y="85882"/>
                      <a:pt x="0" y="85882"/>
                      <a:pt x="0" y="85882"/>
                    </a:cubicBezTo>
                    <a:cubicBezTo>
                      <a:pt x="0" y="34117"/>
                      <a:pt x="0" y="34117"/>
                      <a:pt x="0" y="34117"/>
                    </a:cubicBezTo>
                    <a:lnTo>
                      <a:pt x="120000" y="34117"/>
                    </a:lnTo>
                    <a:close/>
                    <a:moveTo>
                      <a:pt x="34951" y="38823"/>
                    </a:moveTo>
                    <a:cubicBezTo>
                      <a:pt x="5825" y="38823"/>
                      <a:pt x="5825" y="38823"/>
                      <a:pt x="5825" y="38823"/>
                    </a:cubicBezTo>
                    <a:cubicBezTo>
                      <a:pt x="5825" y="81176"/>
                      <a:pt x="5825" y="81176"/>
                      <a:pt x="5825" y="81176"/>
                    </a:cubicBezTo>
                    <a:cubicBezTo>
                      <a:pt x="34951" y="81176"/>
                      <a:pt x="34951" y="81176"/>
                      <a:pt x="34951" y="81176"/>
                    </a:cubicBezTo>
                    <a:lnTo>
                      <a:pt x="34951" y="38823"/>
                    </a:lnTo>
                    <a:close/>
                    <a:moveTo>
                      <a:pt x="82718" y="38823"/>
                    </a:moveTo>
                    <a:cubicBezTo>
                      <a:pt x="38446" y="38823"/>
                      <a:pt x="38446" y="38823"/>
                      <a:pt x="38446" y="38823"/>
                    </a:cubicBezTo>
                    <a:cubicBezTo>
                      <a:pt x="38446" y="81176"/>
                      <a:pt x="38446" y="81176"/>
                      <a:pt x="38446" y="81176"/>
                    </a:cubicBezTo>
                    <a:cubicBezTo>
                      <a:pt x="82718" y="81176"/>
                      <a:pt x="82718" y="81176"/>
                      <a:pt x="82718" y="81176"/>
                    </a:cubicBezTo>
                    <a:lnTo>
                      <a:pt x="82718" y="38823"/>
                    </a:lnTo>
                    <a:close/>
                    <a:moveTo>
                      <a:pt x="115339" y="38823"/>
                    </a:moveTo>
                    <a:cubicBezTo>
                      <a:pt x="86213" y="38823"/>
                      <a:pt x="86213" y="38823"/>
                      <a:pt x="86213" y="38823"/>
                    </a:cubicBezTo>
                    <a:cubicBezTo>
                      <a:pt x="86213" y="81176"/>
                      <a:pt x="86213" y="81176"/>
                      <a:pt x="86213" y="81176"/>
                    </a:cubicBezTo>
                    <a:cubicBezTo>
                      <a:pt x="115339" y="81176"/>
                      <a:pt x="115339" y="81176"/>
                      <a:pt x="115339" y="81176"/>
                    </a:cubicBezTo>
                    <a:lnTo>
                      <a:pt x="115339" y="3882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8" name="Shape 248"/>
              <p:cNvSpPr/>
              <p:nvPr/>
            </p:nvSpPr>
            <p:spPr>
              <a:xfrm>
                <a:off x="7609" y="1849"/>
                <a:ext cx="300" cy="300"/>
              </a:xfrm>
              <a:custGeom>
                <a:avLst/>
                <a:gdLst/>
                <a:ahLst/>
                <a:cxnLst/>
                <a:rect l="0" t="0" r="0" b="0"/>
                <a:pathLst>
                  <a:path w="120000" h="120000" extrusionOk="0">
                    <a:moveTo>
                      <a:pt x="64705" y="64077"/>
                    </a:moveTo>
                    <a:cubicBezTo>
                      <a:pt x="64705" y="62912"/>
                      <a:pt x="65882" y="61747"/>
                      <a:pt x="67058" y="61747"/>
                    </a:cubicBezTo>
                    <a:cubicBezTo>
                      <a:pt x="68235" y="61747"/>
                      <a:pt x="69411" y="62912"/>
                      <a:pt x="69411" y="64077"/>
                    </a:cubicBezTo>
                    <a:cubicBezTo>
                      <a:pt x="69411" y="65242"/>
                      <a:pt x="68235" y="66407"/>
                      <a:pt x="67058" y="66407"/>
                    </a:cubicBezTo>
                    <a:cubicBezTo>
                      <a:pt x="65882" y="66407"/>
                      <a:pt x="64705" y="65242"/>
                      <a:pt x="64705" y="64077"/>
                    </a:cubicBezTo>
                    <a:close/>
                    <a:moveTo>
                      <a:pt x="67058" y="74563"/>
                    </a:moveTo>
                    <a:cubicBezTo>
                      <a:pt x="68235" y="74563"/>
                      <a:pt x="69411" y="73398"/>
                      <a:pt x="69411" y="72233"/>
                    </a:cubicBezTo>
                    <a:cubicBezTo>
                      <a:pt x="69411" y="69902"/>
                      <a:pt x="68235" y="69902"/>
                      <a:pt x="67058" y="69902"/>
                    </a:cubicBezTo>
                    <a:cubicBezTo>
                      <a:pt x="65882" y="69902"/>
                      <a:pt x="64705" y="69902"/>
                      <a:pt x="64705" y="72233"/>
                    </a:cubicBezTo>
                    <a:cubicBezTo>
                      <a:pt x="64705" y="73398"/>
                      <a:pt x="65882" y="74563"/>
                      <a:pt x="67058" y="74563"/>
                    </a:cubicBezTo>
                    <a:close/>
                    <a:moveTo>
                      <a:pt x="60000" y="58252"/>
                    </a:moveTo>
                    <a:cubicBezTo>
                      <a:pt x="61176" y="58252"/>
                      <a:pt x="62352" y="57087"/>
                      <a:pt x="62352" y="55922"/>
                    </a:cubicBezTo>
                    <a:cubicBezTo>
                      <a:pt x="62352" y="54757"/>
                      <a:pt x="61176" y="53592"/>
                      <a:pt x="60000" y="53592"/>
                    </a:cubicBezTo>
                    <a:cubicBezTo>
                      <a:pt x="58823" y="53592"/>
                      <a:pt x="57647" y="54757"/>
                      <a:pt x="57647" y="55922"/>
                    </a:cubicBezTo>
                    <a:cubicBezTo>
                      <a:pt x="57647" y="57087"/>
                      <a:pt x="58823" y="58252"/>
                      <a:pt x="60000" y="58252"/>
                    </a:cubicBezTo>
                    <a:close/>
                    <a:moveTo>
                      <a:pt x="60000" y="50097"/>
                    </a:moveTo>
                    <a:cubicBezTo>
                      <a:pt x="61176" y="50097"/>
                      <a:pt x="62352" y="48932"/>
                      <a:pt x="62352" y="47766"/>
                    </a:cubicBezTo>
                    <a:cubicBezTo>
                      <a:pt x="62352" y="46601"/>
                      <a:pt x="61176" y="45436"/>
                      <a:pt x="60000" y="45436"/>
                    </a:cubicBezTo>
                    <a:cubicBezTo>
                      <a:pt x="58823" y="45436"/>
                      <a:pt x="57647" y="46601"/>
                      <a:pt x="57647" y="47766"/>
                    </a:cubicBezTo>
                    <a:cubicBezTo>
                      <a:pt x="57647" y="48932"/>
                      <a:pt x="58823" y="50097"/>
                      <a:pt x="60000" y="50097"/>
                    </a:cubicBezTo>
                    <a:close/>
                    <a:moveTo>
                      <a:pt x="67058" y="58252"/>
                    </a:moveTo>
                    <a:cubicBezTo>
                      <a:pt x="68235" y="58252"/>
                      <a:pt x="69411" y="57087"/>
                      <a:pt x="69411" y="55922"/>
                    </a:cubicBezTo>
                    <a:cubicBezTo>
                      <a:pt x="69411" y="54757"/>
                      <a:pt x="68235" y="53592"/>
                      <a:pt x="67058" y="53592"/>
                    </a:cubicBezTo>
                    <a:cubicBezTo>
                      <a:pt x="65882" y="53592"/>
                      <a:pt x="64705" y="54757"/>
                      <a:pt x="64705" y="55922"/>
                    </a:cubicBezTo>
                    <a:cubicBezTo>
                      <a:pt x="64705" y="57087"/>
                      <a:pt x="65882" y="58252"/>
                      <a:pt x="67058" y="58252"/>
                    </a:cubicBezTo>
                    <a:close/>
                    <a:moveTo>
                      <a:pt x="74117" y="66407"/>
                    </a:moveTo>
                    <a:cubicBezTo>
                      <a:pt x="75294" y="66407"/>
                      <a:pt x="76470" y="65242"/>
                      <a:pt x="76470" y="64077"/>
                    </a:cubicBezTo>
                    <a:cubicBezTo>
                      <a:pt x="76470" y="62912"/>
                      <a:pt x="75294" y="61747"/>
                      <a:pt x="74117" y="61747"/>
                    </a:cubicBezTo>
                    <a:cubicBezTo>
                      <a:pt x="72941" y="61747"/>
                      <a:pt x="71764" y="62912"/>
                      <a:pt x="71764" y="64077"/>
                    </a:cubicBezTo>
                    <a:cubicBezTo>
                      <a:pt x="71764" y="65242"/>
                      <a:pt x="72941" y="66407"/>
                      <a:pt x="74117" y="66407"/>
                    </a:cubicBezTo>
                    <a:close/>
                    <a:moveTo>
                      <a:pt x="74117" y="58252"/>
                    </a:moveTo>
                    <a:cubicBezTo>
                      <a:pt x="75294" y="58252"/>
                      <a:pt x="76470" y="57087"/>
                      <a:pt x="76470" y="55922"/>
                    </a:cubicBezTo>
                    <a:cubicBezTo>
                      <a:pt x="76470" y="54757"/>
                      <a:pt x="75294" y="53592"/>
                      <a:pt x="74117" y="53592"/>
                    </a:cubicBezTo>
                    <a:cubicBezTo>
                      <a:pt x="72941" y="53592"/>
                      <a:pt x="71764" y="54757"/>
                      <a:pt x="71764" y="55922"/>
                    </a:cubicBezTo>
                    <a:cubicBezTo>
                      <a:pt x="71764" y="57087"/>
                      <a:pt x="72941" y="58252"/>
                      <a:pt x="74117" y="58252"/>
                    </a:cubicBezTo>
                    <a:close/>
                    <a:moveTo>
                      <a:pt x="67058" y="50097"/>
                    </a:moveTo>
                    <a:cubicBezTo>
                      <a:pt x="68235" y="50097"/>
                      <a:pt x="69411" y="48932"/>
                      <a:pt x="69411" y="47766"/>
                    </a:cubicBezTo>
                    <a:cubicBezTo>
                      <a:pt x="69411" y="46601"/>
                      <a:pt x="68235" y="45436"/>
                      <a:pt x="67058" y="45436"/>
                    </a:cubicBezTo>
                    <a:cubicBezTo>
                      <a:pt x="65882" y="45436"/>
                      <a:pt x="64705" y="46601"/>
                      <a:pt x="64705" y="47766"/>
                    </a:cubicBezTo>
                    <a:cubicBezTo>
                      <a:pt x="64705" y="48932"/>
                      <a:pt x="65882" y="50097"/>
                      <a:pt x="67058" y="50097"/>
                    </a:cubicBezTo>
                    <a:close/>
                    <a:moveTo>
                      <a:pt x="74117" y="74563"/>
                    </a:moveTo>
                    <a:cubicBezTo>
                      <a:pt x="75294" y="74563"/>
                      <a:pt x="76470" y="73398"/>
                      <a:pt x="76470" y="72233"/>
                    </a:cubicBezTo>
                    <a:cubicBezTo>
                      <a:pt x="76470" y="69902"/>
                      <a:pt x="75294" y="69902"/>
                      <a:pt x="74117" y="69902"/>
                    </a:cubicBezTo>
                    <a:cubicBezTo>
                      <a:pt x="72941" y="69902"/>
                      <a:pt x="71764" y="69902"/>
                      <a:pt x="71764" y="72233"/>
                    </a:cubicBezTo>
                    <a:cubicBezTo>
                      <a:pt x="71764" y="73398"/>
                      <a:pt x="72941" y="74563"/>
                      <a:pt x="74117" y="74563"/>
                    </a:cubicBezTo>
                    <a:close/>
                    <a:moveTo>
                      <a:pt x="74117" y="50097"/>
                    </a:moveTo>
                    <a:cubicBezTo>
                      <a:pt x="75294" y="50097"/>
                      <a:pt x="76470" y="48932"/>
                      <a:pt x="76470" y="47766"/>
                    </a:cubicBezTo>
                    <a:cubicBezTo>
                      <a:pt x="76470" y="46601"/>
                      <a:pt x="75294" y="45436"/>
                      <a:pt x="74117" y="45436"/>
                    </a:cubicBezTo>
                    <a:cubicBezTo>
                      <a:pt x="72941" y="45436"/>
                      <a:pt x="71764" y="46601"/>
                      <a:pt x="71764" y="47766"/>
                    </a:cubicBezTo>
                    <a:cubicBezTo>
                      <a:pt x="71764" y="48932"/>
                      <a:pt x="72941" y="50097"/>
                      <a:pt x="74117" y="50097"/>
                    </a:cubicBezTo>
                    <a:close/>
                    <a:moveTo>
                      <a:pt x="45882" y="58252"/>
                    </a:moveTo>
                    <a:cubicBezTo>
                      <a:pt x="47058" y="58252"/>
                      <a:pt x="48235" y="57087"/>
                      <a:pt x="48235" y="55922"/>
                    </a:cubicBezTo>
                    <a:cubicBezTo>
                      <a:pt x="48235" y="54757"/>
                      <a:pt x="47058" y="53592"/>
                      <a:pt x="45882" y="53592"/>
                    </a:cubicBezTo>
                    <a:cubicBezTo>
                      <a:pt x="44705" y="53592"/>
                      <a:pt x="43529" y="54757"/>
                      <a:pt x="43529" y="55922"/>
                    </a:cubicBezTo>
                    <a:cubicBezTo>
                      <a:pt x="43529" y="57087"/>
                      <a:pt x="44705" y="58252"/>
                      <a:pt x="45882" y="58252"/>
                    </a:cubicBezTo>
                    <a:close/>
                    <a:moveTo>
                      <a:pt x="45882" y="66407"/>
                    </a:moveTo>
                    <a:cubicBezTo>
                      <a:pt x="47058" y="66407"/>
                      <a:pt x="48235" y="65242"/>
                      <a:pt x="48235" y="64077"/>
                    </a:cubicBezTo>
                    <a:cubicBezTo>
                      <a:pt x="48235" y="62912"/>
                      <a:pt x="47058" y="61747"/>
                      <a:pt x="45882" y="61747"/>
                    </a:cubicBezTo>
                    <a:cubicBezTo>
                      <a:pt x="44705" y="61747"/>
                      <a:pt x="43529" y="62912"/>
                      <a:pt x="43529" y="64077"/>
                    </a:cubicBezTo>
                    <a:cubicBezTo>
                      <a:pt x="43529" y="65242"/>
                      <a:pt x="44705" y="66407"/>
                      <a:pt x="45882" y="66407"/>
                    </a:cubicBezTo>
                    <a:close/>
                    <a:moveTo>
                      <a:pt x="45882" y="74563"/>
                    </a:moveTo>
                    <a:cubicBezTo>
                      <a:pt x="47058" y="74563"/>
                      <a:pt x="48235" y="73398"/>
                      <a:pt x="48235" y="72233"/>
                    </a:cubicBezTo>
                    <a:cubicBezTo>
                      <a:pt x="48235" y="69902"/>
                      <a:pt x="47058" y="69902"/>
                      <a:pt x="45882" y="69902"/>
                    </a:cubicBezTo>
                    <a:cubicBezTo>
                      <a:pt x="44705" y="69902"/>
                      <a:pt x="43529" y="69902"/>
                      <a:pt x="43529" y="72233"/>
                    </a:cubicBezTo>
                    <a:cubicBezTo>
                      <a:pt x="43529" y="73398"/>
                      <a:pt x="44705" y="74563"/>
                      <a:pt x="45882" y="74563"/>
                    </a:cubicBezTo>
                    <a:close/>
                    <a:moveTo>
                      <a:pt x="60000" y="66407"/>
                    </a:moveTo>
                    <a:cubicBezTo>
                      <a:pt x="61176" y="66407"/>
                      <a:pt x="62352" y="65242"/>
                      <a:pt x="62352" y="64077"/>
                    </a:cubicBezTo>
                    <a:cubicBezTo>
                      <a:pt x="62352" y="62912"/>
                      <a:pt x="61176" y="61747"/>
                      <a:pt x="60000" y="61747"/>
                    </a:cubicBezTo>
                    <a:cubicBezTo>
                      <a:pt x="58823" y="61747"/>
                      <a:pt x="57647" y="62912"/>
                      <a:pt x="57647" y="64077"/>
                    </a:cubicBezTo>
                    <a:cubicBezTo>
                      <a:pt x="57647" y="65242"/>
                      <a:pt x="58823" y="66407"/>
                      <a:pt x="60000" y="66407"/>
                    </a:cubicBezTo>
                    <a:close/>
                    <a:moveTo>
                      <a:pt x="45882" y="50097"/>
                    </a:moveTo>
                    <a:cubicBezTo>
                      <a:pt x="47058" y="50097"/>
                      <a:pt x="48235" y="48932"/>
                      <a:pt x="48235" y="47766"/>
                    </a:cubicBezTo>
                    <a:cubicBezTo>
                      <a:pt x="48235" y="46601"/>
                      <a:pt x="47058" y="45436"/>
                      <a:pt x="45882" y="45436"/>
                    </a:cubicBezTo>
                    <a:cubicBezTo>
                      <a:pt x="44705" y="45436"/>
                      <a:pt x="43529" y="46601"/>
                      <a:pt x="43529" y="47766"/>
                    </a:cubicBezTo>
                    <a:cubicBezTo>
                      <a:pt x="43529" y="48932"/>
                      <a:pt x="44705" y="50097"/>
                      <a:pt x="45882" y="50097"/>
                    </a:cubicBezTo>
                    <a:close/>
                    <a:moveTo>
                      <a:pt x="52941" y="66407"/>
                    </a:moveTo>
                    <a:cubicBezTo>
                      <a:pt x="54117" y="66407"/>
                      <a:pt x="55294" y="65242"/>
                      <a:pt x="55294" y="64077"/>
                    </a:cubicBezTo>
                    <a:cubicBezTo>
                      <a:pt x="55294" y="62912"/>
                      <a:pt x="54117" y="61747"/>
                      <a:pt x="52941" y="61747"/>
                    </a:cubicBezTo>
                    <a:cubicBezTo>
                      <a:pt x="51764" y="61747"/>
                      <a:pt x="50588" y="62912"/>
                      <a:pt x="50588" y="64077"/>
                    </a:cubicBezTo>
                    <a:cubicBezTo>
                      <a:pt x="50588" y="65242"/>
                      <a:pt x="51764" y="66407"/>
                      <a:pt x="52941" y="66407"/>
                    </a:cubicBezTo>
                    <a:close/>
                    <a:moveTo>
                      <a:pt x="52941" y="74563"/>
                    </a:moveTo>
                    <a:cubicBezTo>
                      <a:pt x="54117" y="74563"/>
                      <a:pt x="55294" y="73398"/>
                      <a:pt x="55294" y="72233"/>
                    </a:cubicBezTo>
                    <a:cubicBezTo>
                      <a:pt x="55294" y="69902"/>
                      <a:pt x="54117" y="69902"/>
                      <a:pt x="52941" y="69902"/>
                    </a:cubicBezTo>
                    <a:cubicBezTo>
                      <a:pt x="51764" y="69902"/>
                      <a:pt x="50588" y="69902"/>
                      <a:pt x="50588" y="72233"/>
                    </a:cubicBezTo>
                    <a:cubicBezTo>
                      <a:pt x="50588" y="73398"/>
                      <a:pt x="51764" y="74563"/>
                      <a:pt x="52941" y="74563"/>
                    </a:cubicBezTo>
                    <a:close/>
                    <a:moveTo>
                      <a:pt x="60000" y="74563"/>
                    </a:moveTo>
                    <a:cubicBezTo>
                      <a:pt x="61176" y="74563"/>
                      <a:pt x="62352" y="73398"/>
                      <a:pt x="62352" y="72233"/>
                    </a:cubicBezTo>
                    <a:cubicBezTo>
                      <a:pt x="62352" y="69902"/>
                      <a:pt x="61176" y="69902"/>
                      <a:pt x="60000" y="69902"/>
                    </a:cubicBezTo>
                    <a:cubicBezTo>
                      <a:pt x="58823" y="69902"/>
                      <a:pt x="57647" y="69902"/>
                      <a:pt x="57647" y="72233"/>
                    </a:cubicBezTo>
                    <a:cubicBezTo>
                      <a:pt x="57647" y="73398"/>
                      <a:pt x="58823" y="74563"/>
                      <a:pt x="60000" y="74563"/>
                    </a:cubicBezTo>
                    <a:close/>
                    <a:moveTo>
                      <a:pt x="52941" y="50097"/>
                    </a:moveTo>
                    <a:cubicBezTo>
                      <a:pt x="54117" y="50097"/>
                      <a:pt x="55294" y="48932"/>
                      <a:pt x="55294" y="47766"/>
                    </a:cubicBezTo>
                    <a:cubicBezTo>
                      <a:pt x="55294" y="46601"/>
                      <a:pt x="54117" y="45436"/>
                      <a:pt x="52941" y="45436"/>
                    </a:cubicBezTo>
                    <a:cubicBezTo>
                      <a:pt x="51764" y="45436"/>
                      <a:pt x="50588" y="46601"/>
                      <a:pt x="50588" y="47766"/>
                    </a:cubicBezTo>
                    <a:cubicBezTo>
                      <a:pt x="50588" y="48932"/>
                      <a:pt x="51764" y="50097"/>
                      <a:pt x="52941" y="50097"/>
                    </a:cubicBezTo>
                    <a:close/>
                    <a:moveTo>
                      <a:pt x="52941" y="58252"/>
                    </a:moveTo>
                    <a:cubicBezTo>
                      <a:pt x="54117" y="58252"/>
                      <a:pt x="55294" y="57087"/>
                      <a:pt x="55294" y="55922"/>
                    </a:cubicBezTo>
                    <a:cubicBezTo>
                      <a:pt x="55294" y="54757"/>
                      <a:pt x="54117" y="53592"/>
                      <a:pt x="52941" y="53592"/>
                    </a:cubicBezTo>
                    <a:cubicBezTo>
                      <a:pt x="51764" y="53592"/>
                      <a:pt x="50588" y="54757"/>
                      <a:pt x="50588" y="55922"/>
                    </a:cubicBezTo>
                    <a:cubicBezTo>
                      <a:pt x="50588" y="57087"/>
                      <a:pt x="51764" y="58252"/>
                      <a:pt x="52941" y="58252"/>
                    </a:cubicBezTo>
                    <a:close/>
                    <a:moveTo>
                      <a:pt x="38823" y="4660"/>
                    </a:moveTo>
                    <a:cubicBezTo>
                      <a:pt x="81176" y="4660"/>
                      <a:pt x="81176" y="4660"/>
                      <a:pt x="81176" y="4660"/>
                    </a:cubicBezTo>
                    <a:cubicBezTo>
                      <a:pt x="81176" y="25631"/>
                      <a:pt x="81176" y="25631"/>
                      <a:pt x="81176" y="25631"/>
                    </a:cubicBezTo>
                    <a:cubicBezTo>
                      <a:pt x="85882" y="25631"/>
                      <a:pt x="85882" y="25631"/>
                      <a:pt x="85882" y="25631"/>
                    </a:cubicBezTo>
                    <a:cubicBezTo>
                      <a:pt x="85882" y="0"/>
                      <a:pt x="85882" y="0"/>
                      <a:pt x="85882" y="0"/>
                    </a:cubicBezTo>
                    <a:cubicBezTo>
                      <a:pt x="34117" y="0"/>
                      <a:pt x="34117" y="0"/>
                      <a:pt x="34117" y="0"/>
                    </a:cubicBezTo>
                    <a:cubicBezTo>
                      <a:pt x="34117" y="25631"/>
                      <a:pt x="34117" y="25631"/>
                      <a:pt x="34117" y="25631"/>
                    </a:cubicBezTo>
                    <a:cubicBezTo>
                      <a:pt x="38823" y="25631"/>
                      <a:pt x="38823" y="25631"/>
                      <a:pt x="38823" y="25631"/>
                    </a:cubicBezTo>
                    <a:lnTo>
                      <a:pt x="38823" y="4660"/>
                    </a:lnTo>
                    <a:close/>
                    <a:moveTo>
                      <a:pt x="81176" y="114174"/>
                    </a:moveTo>
                    <a:cubicBezTo>
                      <a:pt x="38823" y="114174"/>
                      <a:pt x="38823" y="114174"/>
                      <a:pt x="38823" y="114174"/>
                    </a:cubicBezTo>
                    <a:cubicBezTo>
                      <a:pt x="38823" y="93203"/>
                      <a:pt x="38823" y="93203"/>
                      <a:pt x="38823" y="93203"/>
                    </a:cubicBezTo>
                    <a:cubicBezTo>
                      <a:pt x="34117" y="93203"/>
                      <a:pt x="34117" y="93203"/>
                      <a:pt x="34117" y="93203"/>
                    </a:cubicBezTo>
                    <a:cubicBezTo>
                      <a:pt x="34117" y="120000"/>
                      <a:pt x="34117" y="120000"/>
                      <a:pt x="34117" y="120000"/>
                    </a:cubicBezTo>
                    <a:cubicBezTo>
                      <a:pt x="85882" y="120000"/>
                      <a:pt x="85882" y="120000"/>
                      <a:pt x="85882" y="120000"/>
                    </a:cubicBezTo>
                    <a:cubicBezTo>
                      <a:pt x="85882" y="93203"/>
                      <a:pt x="85882" y="93203"/>
                      <a:pt x="85882" y="93203"/>
                    </a:cubicBezTo>
                    <a:cubicBezTo>
                      <a:pt x="81176" y="93203"/>
                      <a:pt x="81176" y="93203"/>
                      <a:pt x="81176" y="93203"/>
                    </a:cubicBezTo>
                    <a:lnTo>
                      <a:pt x="81176" y="114174"/>
                    </a:lnTo>
                    <a:close/>
                    <a:moveTo>
                      <a:pt x="120000" y="33786"/>
                    </a:moveTo>
                    <a:cubicBezTo>
                      <a:pt x="120000" y="86213"/>
                      <a:pt x="120000" y="86213"/>
                      <a:pt x="120000" y="86213"/>
                    </a:cubicBezTo>
                    <a:cubicBezTo>
                      <a:pt x="0" y="86213"/>
                      <a:pt x="0" y="86213"/>
                      <a:pt x="0" y="86213"/>
                    </a:cubicBezTo>
                    <a:cubicBezTo>
                      <a:pt x="0" y="33786"/>
                      <a:pt x="0" y="33786"/>
                      <a:pt x="0" y="33786"/>
                    </a:cubicBezTo>
                    <a:lnTo>
                      <a:pt x="120000" y="33786"/>
                    </a:lnTo>
                    <a:close/>
                    <a:moveTo>
                      <a:pt x="34117" y="39611"/>
                    </a:moveTo>
                    <a:cubicBezTo>
                      <a:pt x="4705" y="39611"/>
                      <a:pt x="4705" y="39611"/>
                      <a:pt x="4705" y="39611"/>
                    </a:cubicBezTo>
                    <a:cubicBezTo>
                      <a:pt x="4705" y="80388"/>
                      <a:pt x="4705" y="80388"/>
                      <a:pt x="4705" y="80388"/>
                    </a:cubicBezTo>
                    <a:cubicBezTo>
                      <a:pt x="34117" y="80388"/>
                      <a:pt x="34117" y="80388"/>
                      <a:pt x="34117" y="80388"/>
                    </a:cubicBezTo>
                    <a:lnTo>
                      <a:pt x="34117" y="39611"/>
                    </a:lnTo>
                    <a:close/>
                    <a:moveTo>
                      <a:pt x="82352" y="39611"/>
                    </a:moveTo>
                    <a:cubicBezTo>
                      <a:pt x="37647" y="39611"/>
                      <a:pt x="37647" y="39611"/>
                      <a:pt x="37647" y="39611"/>
                    </a:cubicBezTo>
                    <a:cubicBezTo>
                      <a:pt x="37647" y="80388"/>
                      <a:pt x="37647" y="80388"/>
                      <a:pt x="37647" y="80388"/>
                    </a:cubicBezTo>
                    <a:cubicBezTo>
                      <a:pt x="82352" y="80388"/>
                      <a:pt x="82352" y="80388"/>
                      <a:pt x="82352" y="80388"/>
                    </a:cubicBezTo>
                    <a:lnTo>
                      <a:pt x="82352" y="39611"/>
                    </a:lnTo>
                    <a:close/>
                    <a:moveTo>
                      <a:pt x="115294" y="39611"/>
                    </a:moveTo>
                    <a:cubicBezTo>
                      <a:pt x="85882" y="39611"/>
                      <a:pt x="85882" y="39611"/>
                      <a:pt x="85882" y="39611"/>
                    </a:cubicBezTo>
                    <a:cubicBezTo>
                      <a:pt x="85882" y="80388"/>
                      <a:pt x="85882" y="80388"/>
                      <a:pt x="85882" y="80388"/>
                    </a:cubicBezTo>
                    <a:cubicBezTo>
                      <a:pt x="115294" y="80388"/>
                      <a:pt x="115294" y="80388"/>
                      <a:pt x="115294" y="80388"/>
                    </a:cubicBezTo>
                    <a:lnTo>
                      <a:pt x="115294" y="3961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9" name="Shape 249"/>
              <p:cNvSpPr/>
              <p:nvPr/>
            </p:nvSpPr>
            <p:spPr>
              <a:xfrm>
                <a:off x="2407" y="228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59"/>
                    </a:moveTo>
                    <a:cubicBezTo>
                      <a:pt x="6000" y="114059"/>
                      <a:pt x="6000" y="114059"/>
                      <a:pt x="6000" y="114059"/>
                    </a:cubicBezTo>
                    <a:cubicBezTo>
                      <a:pt x="6000" y="29702"/>
                      <a:pt x="6000" y="29702"/>
                      <a:pt x="6000" y="29702"/>
                    </a:cubicBezTo>
                    <a:cubicBezTo>
                      <a:pt x="115200" y="29702"/>
                      <a:pt x="115200" y="29702"/>
                      <a:pt x="115200" y="29702"/>
                    </a:cubicBezTo>
                    <a:lnTo>
                      <a:pt x="115200" y="114059"/>
                    </a:lnTo>
                    <a:close/>
                    <a:moveTo>
                      <a:pt x="115200" y="23762"/>
                    </a:moveTo>
                    <a:cubicBezTo>
                      <a:pt x="6000" y="23762"/>
                      <a:pt x="6000" y="23762"/>
                      <a:pt x="6000" y="23762"/>
                    </a:cubicBezTo>
                    <a:cubicBezTo>
                      <a:pt x="6000" y="5940"/>
                      <a:pt x="6000" y="5940"/>
                      <a:pt x="6000" y="5940"/>
                    </a:cubicBezTo>
                    <a:cubicBezTo>
                      <a:pt x="115200" y="5940"/>
                      <a:pt x="115200" y="5940"/>
                      <a:pt x="115200" y="5940"/>
                    </a:cubicBezTo>
                    <a:lnTo>
                      <a:pt x="115200" y="23762"/>
                    </a:lnTo>
                    <a:close/>
                    <a:moveTo>
                      <a:pt x="94800" y="72475"/>
                    </a:moveTo>
                    <a:cubicBezTo>
                      <a:pt x="25200" y="72475"/>
                      <a:pt x="25200" y="72475"/>
                      <a:pt x="25200" y="72475"/>
                    </a:cubicBezTo>
                    <a:cubicBezTo>
                      <a:pt x="25200" y="62970"/>
                      <a:pt x="25200" y="62970"/>
                      <a:pt x="25200" y="62970"/>
                    </a:cubicBezTo>
                    <a:cubicBezTo>
                      <a:pt x="94800" y="62970"/>
                      <a:pt x="94800" y="62970"/>
                      <a:pt x="94800" y="62970"/>
                    </a:cubicBezTo>
                    <a:lnTo>
                      <a:pt x="94800" y="72475"/>
                    </a:lnTo>
                    <a:close/>
                    <a:moveTo>
                      <a:pt x="82800" y="57029"/>
                    </a:moveTo>
                    <a:cubicBezTo>
                      <a:pt x="37200" y="57029"/>
                      <a:pt x="37200" y="57029"/>
                      <a:pt x="37200" y="57029"/>
                    </a:cubicBezTo>
                    <a:cubicBezTo>
                      <a:pt x="37200" y="52277"/>
                      <a:pt x="37200" y="52277"/>
                      <a:pt x="37200" y="52277"/>
                    </a:cubicBezTo>
                    <a:cubicBezTo>
                      <a:pt x="82800" y="52277"/>
                      <a:pt x="82800" y="52277"/>
                      <a:pt x="82800" y="52277"/>
                    </a:cubicBezTo>
                    <a:lnTo>
                      <a:pt x="82800" y="57029"/>
                    </a:lnTo>
                    <a:close/>
                    <a:moveTo>
                      <a:pt x="13200" y="15445"/>
                    </a:moveTo>
                    <a:cubicBezTo>
                      <a:pt x="13200" y="14257"/>
                      <a:pt x="14400" y="13069"/>
                      <a:pt x="15600" y="13069"/>
                    </a:cubicBezTo>
                    <a:cubicBezTo>
                      <a:pt x="18000" y="13069"/>
                      <a:pt x="19200" y="14257"/>
                      <a:pt x="19200" y="15445"/>
                    </a:cubicBezTo>
                    <a:cubicBezTo>
                      <a:pt x="19200" y="17821"/>
                      <a:pt x="18000" y="19009"/>
                      <a:pt x="15600" y="19009"/>
                    </a:cubicBezTo>
                    <a:cubicBezTo>
                      <a:pt x="14400" y="19009"/>
                      <a:pt x="13200" y="17821"/>
                      <a:pt x="13200" y="15445"/>
                    </a:cubicBezTo>
                    <a:close/>
                    <a:moveTo>
                      <a:pt x="22800" y="15445"/>
                    </a:moveTo>
                    <a:cubicBezTo>
                      <a:pt x="22800" y="14257"/>
                      <a:pt x="25200" y="13069"/>
                      <a:pt x="26400" y="13069"/>
                    </a:cubicBezTo>
                    <a:cubicBezTo>
                      <a:pt x="27600" y="13069"/>
                      <a:pt x="28800" y="14257"/>
                      <a:pt x="28800" y="15445"/>
                    </a:cubicBezTo>
                    <a:cubicBezTo>
                      <a:pt x="28800" y="17821"/>
                      <a:pt x="27600" y="19009"/>
                      <a:pt x="26400" y="19009"/>
                    </a:cubicBezTo>
                    <a:cubicBezTo>
                      <a:pt x="25200" y="19009"/>
                      <a:pt x="22800" y="17821"/>
                      <a:pt x="22800" y="15445"/>
                    </a:cubicBezTo>
                    <a:close/>
                    <a:moveTo>
                      <a:pt x="33600" y="15445"/>
                    </a:moveTo>
                    <a:cubicBezTo>
                      <a:pt x="33600" y="14257"/>
                      <a:pt x="34800" y="13069"/>
                      <a:pt x="36000" y="13069"/>
                    </a:cubicBezTo>
                    <a:cubicBezTo>
                      <a:pt x="38400" y="13069"/>
                      <a:pt x="39600" y="14257"/>
                      <a:pt x="39600" y="15445"/>
                    </a:cubicBezTo>
                    <a:cubicBezTo>
                      <a:pt x="39600" y="17821"/>
                      <a:pt x="38400" y="19009"/>
                      <a:pt x="36000" y="19009"/>
                    </a:cubicBezTo>
                    <a:cubicBezTo>
                      <a:pt x="34800" y="19009"/>
                      <a:pt x="33600" y="17821"/>
                      <a:pt x="33600" y="1544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 name="Shape 250"/>
              <p:cNvSpPr/>
              <p:nvPr/>
            </p:nvSpPr>
            <p:spPr>
              <a:xfrm>
                <a:off x="6060" y="34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00"/>
                    </a:moveTo>
                    <a:cubicBezTo>
                      <a:pt x="6000" y="114000"/>
                      <a:pt x="6000" y="114000"/>
                      <a:pt x="6000" y="114000"/>
                    </a:cubicBezTo>
                    <a:cubicBezTo>
                      <a:pt x="6000" y="28800"/>
                      <a:pt x="6000" y="28800"/>
                      <a:pt x="6000" y="28800"/>
                    </a:cubicBezTo>
                    <a:cubicBezTo>
                      <a:pt x="115200" y="28800"/>
                      <a:pt x="115200" y="28800"/>
                      <a:pt x="115200" y="28800"/>
                    </a:cubicBezTo>
                    <a:lnTo>
                      <a:pt x="115200" y="114000"/>
                    </a:lnTo>
                    <a:close/>
                    <a:moveTo>
                      <a:pt x="115200" y="24000"/>
                    </a:moveTo>
                    <a:cubicBezTo>
                      <a:pt x="6000" y="24000"/>
                      <a:pt x="6000" y="24000"/>
                      <a:pt x="6000" y="24000"/>
                    </a:cubicBezTo>
                    <a:cubicBezTo>
                      <a:pt x="6000" y="4800"/>
                      <a:pt x="6000" y="4800"/>
                      <a:pt x="6000" y="4800"/>
                    </a:cubicBezTo>
                    <a:cubicBezTo>
                      <a:pt x="115200" y="4800"/>
                      <a:pt x="115200" y="4800"/>
                      <a:pt x="115200" y="4800"/>
                    </a:cubicBezTo>
                    <a:lnTo>
                      <a:pt x="115200" y="24000"/>
                    </a:lnTo>
                    <a:close/>
                    <a:moveTo>
                      <a:pt x="94800" y="72000"/>
                    </a:moveTo>
                    <a:cubicBezTo>
                      <a:pt x="25200" y="72000"/>
                      <a:pt x="25200" y="72000"/>
                      <a:pt x="25200" y="72000"/>
                    </a:cubicBezTo>
                    <a:cubicBezTo>
                      <a:pt x="25200" y="62400"/>
                      <a:pt x="25200" y="62400"/>
                      <a:pt x="25200" y="62400"/>
                    </a:cubicBezTo>
                    <a:cubicBezTo>
                      <a:pt x="94800" y="62400"/>
                      <a:pt x="94800" y="62400"/>
                      <a:pt x="94800" y="62400"/>
                    </a:cubicBezTo>
                    <a:lnTo>
                      <a:pt x="94800" y="72000"/>
                    </a:lnTo>
                    <a:close/>
                    <a:moveTo>
                      <a:pt x="82800" y="57600"/>
                    </a:moveTo>
                    <a:cubicBezTo>
                      <a:pt x="37200" y="57600"/>
                      <a:pt x="37200" y="57600"/>
                      <a:pt x="37200" y="57600"/>
                    </a:cubicBezTo>
                    <a:cubicBezTo>
                      <a:pt x="37200" y="51600"/>
                      <a:pt x="37200" y="51600"/>
                      <a:pt x="37200" y="51600"/>
                    </a:cubicBezTo>
                    <a:cubicBezTo>
                      <a:pt x="82800" y="51600"/>
                      <a:pt x="82800" y="51600"/>
                      <a:pt x="82800" y="51600"/>
                    </a:cubicBezTo>
                    <a:lnTo>
                      <a:pt x="82800" y="57600"/>
                    </a:lnTo>
                    <a:close/>
                    <a:moveTo>
                      <a:pt x="13200" y="15600"/>
                    </a:moveTo>
                    <a:cubicBezTo>
                      <a:pt x="13200" y="13200"/>
                      <a:pt x="14400" y="12000"/>
                      <a:pt x="15600" y="12000"/>
                    </a:cubicBezTo>
                    <a:cubicBezTo>
                      <a:pt x="18000" y="12000"/>
                      <a:pt x="19200" y="13200"/>
                      <a:pt x="19200" y="15600"/>
                    </a:cubicBezTo>
                    <a:cubicBezTo>
                      <a:pt x="19200" y="16800"/>
                      <a:pt x="18000" y="18000"/>
                      <a:pt x="15600" y="18000"/>
                    </a:cubicBezTo>
                    <a:cubicBezTo>
                      <a:pt x="14400" y="18000"/>
                      <a:pt x="13200" y="16800"/>
                      <a:pt x="13200" y="15600"/>
                    </a:cubicBezTo>
                    <a:close/>
                    <a:moveTo>
                      <a:pt x="22800" y="15600"/>
                    </a:moveTo>
                    <a:cubicBezTo>
                      <a:pt x="22800" y="13200"/>
                      <a:pt x="25200" y="12000"/>
                      <a:pt x="26400" y="12000"/>
                    </a:cubicBezTo>
                    <a:cubicBezTo>
                      <a:pt x="27600" y="12000"/>
                      <a:pt x="28800" y="13200"/>
                      <a:pt x="28800" y="15600"/>
                    </a:cubicBezTo>
                    <a:cubicBezTo>
                      <a:pt x="28800" y="16800"/>
                      <a:pt x="27600" y="18000"/>
                      <a:pt x="26400" y="18000"/>
                    </a:cubicBezTo>
                    <a:cubicBezTo>
                      <a:pt x="25200" y="18000"/>
                      <a:pt x="22800" y="16800"/>
                      <a:pt x="22800" y="15600"/>
                    </a:cubicBezTo>
                    <a:close/>
                    <a:moveTo>
                      <a:pt x="33600" y="15600"/>
                    </a:moveTo>
                    <a:cubicBezTo>
                      <a:pt x="33600" y="13200"/>
                      <a:pt x="34800" y="12000"/>
                      <a:pt x="36000" y="12000"/>
                    </a:cubicBezTo>
                    <a:cubicBezTo>
                      <a:pt x="38400" y="12000"/>
                      <a:pt x="39600" y="13200"/>
                      <a:pt x="39600" y="15600"/>
                    </a:cubicBezTo>
                    <a:cubicBezTo>
                      <a:pt x="39600" y="16800"/>
                      <a:pt x="38400" y="18000"/>
                      <a:pt x="36000" y="18000"/>
                    </a:cubicBezTo>
                    <a:cubicBezTo>
                      <a:pt x="34800" y="18000"/>
                      <a:pt x="33600" y="16800"/>
                      <a:pt x="33600" y="156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 name="Shape 251"/>
              <p:cNvSpPr/>
              <p:nvPr/>
            </p:nvSpPr>
            <p:spPr>
              <a:xfrm>
                <a:off x="5202" y="2763"/>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 name="Shape 252"/>
              <p:cNvSpPr/>
              <p:nvPr/>
            </p:nvSpPr>
            <p:spPr>
              <a:xfrm>
                <a:off x="5245" y="2763"/>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 name="Shape 253"/>
              <p:cNvSpPr/>
              <p:nvPr/>
            </p:nvSpPr>
            <p:spPr>
              <a:xfrm>
                <a:off x="5140" y="2639"/>
                <a:ext cx="300" cy="0"/>
              </a:xfrm>
              <a:custGeom>
                <a:avLst/>
                <a:gdLst/>
                <a:ahLst/>
                <a:cxnLst/>
                <a:rect l="0" t="0" r="0" b="0"/>
                <a:pathLst>
                  <a:path w="120000" h="120000" extrusionOk="0">
                    <a:moveTo>
                      <a:pt x="120000" y="18782"/>
                    </a:moveTo>
                    <a:lnTo>
                      <a:pt x="23105" y="18782"/>
                    </a:lnTo>
                    <a:lnTo>
                      <a:pt x="19378" y="0"/>
                    </a:lnTo>
                    <a:lnTo>
                      <a:pt x="0" y="0"/>
                    </a:lnTo>
                    <a:lnTo>
                      <a:pt x="0" y="11478"/>
                    </a:lnTo>
                    <a:lnTo>
                      <a:pt x="13416" y="11478"/>
                    </a:lnTo>
                    <a:lnTo>
                      <a:pt x="35031" y="120000"/>
                    </a:lnTo>
                    <a:lnTo>
                      <a:pt x="102111" y="120000"/>
                    </a:lnTo>
                    <a:lnTo>
                      <a:pt x="105093" y="108521"/>
                    </a:lnTo>
                    <a:lnTo>
                      <a:pt x="40993" y="108521"/>
                    </a:lnTo>
                    <a:lnTo>
                      <a:pt x="38757" y="96000"/>
                    </a:lnTo>
                    <a:lnTo>
                      <a:pt x="107329" y="96000"/>
                    </a:lnTo>
                    <a:lnTo>
                      <a:pt x="120000" y="18782"/>
                    </a:lnTo>
                    <a:close/>
                    <a:moveTo>
                      <a:pt x="37267" y="88695"/>
                    </a:moveTo>
                    <a:lnTo>
                      <a:pt x="24596" y="27130"/>
                    </a:lnTo>
                    <a:lnTo>
                      <a:pt x="112546" y="27130"/>
                    </a:lnTo>
                    <a:lnTo>
                      <a:pt x="102111" y="88695"/>
                    </a:lnTo>
                    <a:lnTo>
                      <a:pt x="37267" y="8869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 name="Shape 254"/>
              <p:cNvSpPr/>
              <p:nvPr/>
            </p:nvSpPr>
            <p:spPr>
              <a:xfrm>
                <a:off x="5200" y="2702"/>
                <a:ext cx="0" cy="0"/>
              </a:xfrm>
              <a:custGeom>
                <a:avLst/>
                <a:gdLst/>
                <a:ahLst/>
                <a:cxnLst/>
                <a:rect l="0" t="0" r="0" b="0"/>
                <a:pathLst>
                  <a:path w="120000" h="120000" extrusionOk="0">
                    <a:moveTo>
                      <a:pt x="3636" y="120000"/>
                    </a:moveTo>
                    <a:lnTo>
                      <a:pt x="116363" y="120000"/>
                    </a:lnTo>
                    <a:lnTo>
                      <a:pt x="120000" y="0"/>
                    </a:lnTo>
                    <a:lnTo>
                      <a:pt x="0" y="0"/>
                    </a:lnTo>
                    <a:lnTo>
                      <a:pt x="3636"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 name="Shape 255"/>
              <p:cNvSpPr/>
              <p:nvPr/>
            </p:nvSpPr>
            <p:spPr>
              <a:xfrm>
                <a:off x="5193" y="2677"/>
                <a:ext cx="0" cy="0"/>
              </a:xfrm>
              <a:custGeom>
                <a:avLst/>
                <a:gdLst/>
                <a:ahLst/>
                <a:cxnLst/>
                <a:rect l="0" t="0" r="0" b="0"/>
                <a:pathLst>
                  <a:path w="120000" h="120000" extrusionOk="0">
                    <a:moveTo>
                      <a:pt x="3037" y="119999"/>
                    </a:moveTo>
                    <a:lnTo>
                      <a:pt x="118481" y="119999"/>
                    </a:lnTo>
                    <a:lnTo>
                      <a:pt x="120000" y="0"/>
                    </a:lnTo>
                    <a:lnTo>
                      <a:pt x="0" y="0"/>
                    </a:lnTo>
                    <a:lnTo>
                      <a:pt x="3037"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 name="Shape 256"/>
              <p:cNvSpPr/>
              <p:nvPr/>
            </p:nvSpPr>
            <p:spPr>
              <a:xfrm>
                <a:off x="-427" y="781"/>
                <a:ext cx="300" cy="0"/>
              </a:xfrm>
              <a:custGeom>
                <a:avLst/>
                <a:gdLst/>
                <a:ahLst/>
                <a:cxnLst/>
                <a:rect l="0" t="0" r="0" b="0"/>
                <a:pathLst>
                  <a:path w="120000" h="120000" extrusionOk="0">
                    <a:moveTo>
                      <a:pt x="108849" y="52571"/>
                    </a:moveTo>
                    <a:lnTo>
                      <a:pt x="120000" y="42285"/>
                    </a:lnTo>
                    <a:lnTo>
                      <a:pt x="60530" y="0"/>
                    </a:lnTo>
                    <a:lnTo>
                      <a:pt x="0" y="42285"/>
                    </a:lnTo>
                    <a:lnTo>
                      <a:pt x="60530" y="86857"/>
                    </a:lnTo>
                    <a:lnTo>
                      <a:pt x="105132" y="53714"/>
                    </a:lnTo>
                    <a:lnTo>
                      <a:pt x="105132" y="100571"/>
                    </a:lnTo>
                    <a:lnTo>
                      <a:pt x="102477" y="100571"/>
                    </a:lnTo>
                    <a:lnTo>
                      <a:pt x="102477" y="120000"/>
                    </a:lnTo>
                    <a:lnTo>
                      <a:pt x="114159" y="120000"/>
                    </a:lnTo>
                    <a:lnTo>
                      <a:pt x="114159" y="100571"/>
                    </a:lnTo>
                    <a:lnTo>
                      <a:pt x="108849" y="100571"/>
                    </a:lnTo>
                    <a:lnTo>
                      <a:pt x="108849" y="525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 name="Shape 257"/>
              <p:cNvSpPr/>
              <p:nvPr/>
            </p:nvSpPr>
            <p:spPr>
              <a:xfrm>
                <a:off x="-384" y="849"/>
                <a:ext cx="0" cy="0"/>
              </a:xfrm>
              <a:custGeom>
                <a:avLst/>
                <a:gdLst/>
                <a:ahLst/>
                <a:cxnLst/>
                <a:rect l="0" t="0" r="0" b="0"/>
                <a:pathLst>
                  <a:path w="120000" h="120000" extrusionOk="0">
                    <a:moveTo>
                      <a:pt x="0" y="0"/>
                    </a:moveTo>
                    <a:lnTo>
                      <a:pt x="0" y="92800"/>
                    </a:lnTo>
                    <a:lnTo>
                      <a:pt x="23478" y="92800"/>
                    </a:lnTo>
                    <a:lnTo>
                      <a:pt x="23478" y="120000"/>
                    </a:lnTo>
                    <a:lnTo>
                      <a:pt x="102608" y="120000"/>
                    </a:lnTo>
                    <a:lnTo>
                      <a:pt x="102608" y="92800"/>
                    </a:lnTo>
                    <a:lnTo>
                      <a:pt x="120000" y="92800"/>
                    </a:lnTo>
                    <a:lnTo>
                      <a:pt x="120000" y="0"/>
                    </a:lnTo>
                    <a:lnTo>
                      <a:pt x="61739" y="36800"/>
                    </a:lnTo>
                    <a:lnTo>
                      <a:pt x="0" y="0"/>
                    </a:lnTo>
                    <a:close/>
                    <a:moveTo>
                      <a:pt x="113043" y="80000"/>
                    </a:moveTo>
                    <a:lnTo>
                      <a:pt x="95652" y="80000"/>
                    </a:lnTo>
                    <a:lnTo>
                      <a:pt x="95652" y="110400"/>
                    </a:lnTo>
                    <a:lnTo>
                      <a:pt x="29565" y="110400"/>
                    </a:lnTo>
                    <a:lnTo>
                      <a:pt x="29565" y="80000"/>
                    </a:lnTo>
                    <a:lnTo>
                      <a:pt x="6086" y="80000"/>
                    </a:lnTo>
                    <a:lnTo>
                      <a:pt x="6086" y="16000"/>
                    </a:lnTo>
                    <a:lnTo>
                      <a:pt x="61739" y="51200"/>
                    </a:lnTo>
                    <a:lnTo>
                      <a:pt x="113043" y="17600"/>
                    </a:lnTo>
                    <a:lnTo>
                      <a:pt x="113043" y="8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 name="Shape 258"/>
              <p:cNvSpPr/>
              <p:nvPr/>
            </p:nvSpPr>
            <p:spPr>
              <a:xfrm>
                <a:off x="6389" y="2603"/>
                <a:ext cx="300" cy="300"/>
              </a:xfrm>
              <a:custGeom>
                <a:avLst/>
                <a:gdLst/>
                <a:ahLst/>
                <a:cxnLst/>
                <a:rect l="0" t="0" r="0" b="0"/>
                <a:pathLst>
                  <a:path w="120000" h="120000" extrusionOk="0">
                    <a:moveTo>
                      <a:pt x="0" y="0"/>
                    </a:moveTo>
                    <a:lnTo>
                      <a:pt x="0" y="119999"/>
                    </a:lnTo>
                    <a:lnTo>
                      <a:pt x="120000" y="119999"/>
                    </a:lnTo>
                    <a:lnTo>
                      <a:pt x="120000" y="0"/>
                    </a:lnTo>
                    <a:lnTo>
                      <a:pt x="0" y="0"/>
                    </a:lnTo>
                    <a:close/>
                    <a:moveTo>
                      <a:pt x="115172" y="114514"/>
                    </a:moveTo>
                    <a:lnTo>
                      <a:pt x="5517" y="114514"/>
                    </a:lnTo>
                    <a:lnTo>
                      <a:pt x="5517" y="6171"/>
                    </a:lnTo>
                    <a:lnTo>
                      <a:pt x="115172" y="6171"/>
                    </a:lnTo>
                    <a:lnTo>
                      <a:pt x="115172" y="11451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 name="Shape 259"/>
              <p:cNvSpPr/>
              <p:nvPr/>
            </p:nvSpPr>
            <p:spPr>
              <a:xfrm>
                <a:off x="6421" y="2652"/>
                <a:ext cx="0" cy="0"/>
              </a:xfrm>
              <a:custGeom>
                <a:avLst/>
                <a:gdLst/>
                <a:ahLst/>
                <a:cxnLst/>
                <a:rect l="0" t="0" r="0" b="0"/>
                <a:pathLst>
                  <a:path w="120000" h="120000" extrusionOk="0">
                    <a:moveTo>
                      <a:pt x="8727" y="78823"/>
                    </a:moveTo>
                    <a:lnTo>
                      <a:pt x="28363" y="78823"/>
                    </a:lnTo>
                    <a:lnTo>
                      <a:pt x="28363" y="120000"/>
                    </a:lnTo>
                    <a:lnTo>
                      <a:pt x="28363" y="120000"/>
                    </a:lnTo>
                    <a:lnTo>
                      <a:pt x="36000" y="120000"/>
                    </a:lnTo>
                    <a:lnTo>
                      <a:pt x="36000" y="120000"/>
                    </a:lnTo>
                    <a:lnTo>
                      <a:pt x="36000" y="51764"/>
                    </a:lnTo>
                    <a:lnTo>
                      <a:pt x="56727" y="51764"/>
                    </a:lnTo>
                    <a:lnTo>
                      <a:pt x="56727" y="120000"/>
                    </a:lnTo>
                    <a:lnTo>
                      <a:pt x="56727" y="120000"/>
                    </a:lnTo>
                    <a:lnTo>
                      <a:pt x="65454" y="120000"/>
                    </a:lnTo>
                    <a:lnTo>
                      <a:pt x="65454" y="120000"/>
                    </a:lnTo>
                    <a:lnTo>
                      <a:pt x="65454" y="35294"/>
                    </a:lnTo>
                    <a:lnTo>
                      <a:pt x="84000" y="35294"/>
                    </a:lnTo>
                    <a:lnTo>
                      <a:pt x="84000" y="120000"/>
                    </a:lnTo>
                    <a:lnTo>
                      <a:pt x="85090" y="120000"/>
                    </a:lnTo>
                    <a:lnTo>
                      <a:pt x="92727" y="120000"/>
                    </a:lnTo>
                    <a:lnTo>
                      <a:pt x="92727" y="120000"/>
                    </a:lnTo>
                    <a:lnTo>
                      <a:pt x="92727" y="8235"/>
                    </a:lnTo>
                    <a:lnTo>
                      <a:pt x="113454" y="8235"/>
                    </a:lnTo>
                    <a:lnTo>
                      <a:pt x="113454" y="120000"/>
                    </a:lnTo>
                    <a:lnTo>
                      <a:pt x="120000" y="120000"/>
                    </a:lnTo>
                    <a:lnTo>
                      <a:pt x="120000" y="0"/>
                    </a:lnTo>
                    <a:lnTo>
                      <a:pt x="85090" y="0"/>
                    </a:lnTo>
                    <a:lnTo>
                      <a:pt x="85090" y="27058"/>
                    </a:lnTo>
                    <a:lnTo>
                      <a:pt x="56727" y="27058"/>
                    </a:lnTo>
                    <a:lnTo>
                      <a:pt x="56727" y="41176"/>
                    </a:lnTo>
                    <a:lnTo>
                      <a:pt x="28363" y="41176"/>
                    </a:lnTo>
                    <a:lnTo>
                      <a:pt x="28363" y="69411"/>
                    </a:lnTo>
                    <a:lnTo>
                      <a:pt x="0" y="69411"/>
                    </a:lnTo>
                    <a:lnTo>
                      <a:pt x="0" y="120000"/>
                    </a:lnTo>
                    <a:lnTo>
                      <a:pt x="8727" y="120000"/>
                    </a:lnTo>
                    <a:lnTo>
                      <a:pt x="8727" y="7882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 name="Shape 260"/>
              <p:cNvSpPr/>
              <p:nvPr/>
            </p:nvSpPr>
            <p:spPr>
              <a:xfrm>
                <a:off x="6100" y="1190"/>
                <a:ext cx="300" cy="300"/>
              </a:xfrm>
              <a:custGeom>
                <a:avLst/>
                <a:gdLst/>
                <a:ahLst/>
                <a:cxnLst/>
                <a:rect l="0" t="0" r="0" b="0"/>
                <a:pathLst>
                  <a:path w="120000" h="120000" extrusionOk="0">
                    <a:moveTo>
                      <a:pt x="94666" y="23300"/>
                    </a:moveTo>
                    <a:cubicBezTo>
                      <a:pt x="104000" y="32621"/>
                      <a:pt x="109333" y="43106"/>
                      <a:pt x="108000" y="54757"/>
                    </a:cubicBezTo>
                    <a:cubicBezTo>
                      <a:pt x="108000" y="57087"/>
                      <a:pt x="106666" y="58252"/>
                      <a:pt x="105333" y="58252"/>
                    </a:cubicBezTo>
                    <a:cubicBezTo>
                      <a:pt x="105333" y="58252"/>
                      <a:pt x="105333" y="58252"/>
                      <a:pt x="105333" y="58252"/>
                    </a:cubicBezTo>
                    <a:cubicBezTo>
                      <a:pt x="104000" y="57087"/>
                      <a:pt x="102666" y="55922"/>
                      <a:pt x="102666" y="54757"/>
                    </a:cubicBezTo>
                    <a:cubicBezTo>
                      <a:pt x="102666" y="44271"/>
                      <a:pt x="98666" y="34951"/>
                      <a:pt x="90666" y="26796"/>
                    </a:cubicBezTo>
                    <a:cubicBezTo>
                      <a:pt x="82666" y="19805"/>
                      <a:pt x="70666" y="15145"/>
                      <a:pt x="58666" y="15145"/>
                    </a:cubicBezTo>
                    <a:cubicBezTo>
                      <a:pt x="57333" y="15145"/>
                      <a:pt x="56000" y="13980"/>
                      <a:pt x="56000" y="12815"/>
                    </a:cubicBezTo>
                    <a:cubicBezTo>
                      <a:pt x="56000" y="10485"/>
                      <a:pt x="57333" y="9320"/>
                      <a:pt x="58666" y="9320"/>
                    </a:cubicBezTo>
                    <a:cubicBezTo>
                      <a:pt x="60000" y="9320"/>
                      <a:pt x="60000" y="9320"/>
                      <a:pt x="60000" y="9320"/>
                    </a:cubicBezTo>
                    <a:cubicBezTo>
                      <a:pt x="73333" y="10485"/>
                      <a:pt x="85333" y="15145"/>
                      <a:pt x="94666" y="23300"/>
                    </a:cubicBezTo>
                    <a:close/>
                    <a:moveTo>
                      <a:pt x="57333" y="19805"/>
                    </a:moveTo>
                    <a:cubicBezTo>
                      <a:pt x="57333" y="19805"/>
                      <a:pt x="57333" y="19805"/>
                      <a:pt x="57333" y="19805"/>
                    </a:cubicBezTo>
                    <a:cubicBezTo>
                      <a:pt x="56000" y="19805"/>
                      <a:pt x="54666" y="20970"/>
                      <a:pt x="54666" y="22135"/>
                    </a:cubicBezTo>
                    <a:cubicBezTo>
                      <a:pt x="54666" y="23300"/>
                      <a:pt x="56000" y="24466"/>
                      <a:pt x="57333" y="24466"/>
                    </a:cubicBezTo>
                    <a:cubicBezTo>
                      <a:pt x="66666" y="25631"/>
                      <a:pt x="74666" y="29126"/>
                      <a:pt x="81333" y="34951"/>
                    </a:cubicBezTo>
                    <a:cubicBezTo>
                      <a:pt x="88000" y="40776"/>
                      <a:pt x="90666" y="47766"/>
                      <a:pt x="90666" y="55922"/>
                    </a:cubicBezTo>
                    <a:cubicBezTo>
                      <a:pt x="90666" y="58252"/>
                      <a:pt x="92000" y="59417"/>
                      <a:pt x="93333" y="59417"/>
                    </a:cubicBezTo>
                    <a:cubicBezTo>
                      <a:pt x="93333" y="59417"/>
                      <a:pt x="93333" y="59417"/>
                      <a:pt x="94666" y="59417"/>
                    </a:cubicBezTo>
                    <a:cubicBezTo>
                      <a:pt x="96000" y="59417"/>
                      <a:pt x="97333" y="58252"/>
                      <a:pt x="97333" y="55922"/>
                    </a:cubicBezTo>
                    <a:cubicBezTo>
                      <a:pt x="97333" y="46601"/>
                      <a:pt x="93333" y="37281"/>
                      <a:pt x="85333" y="30291"/>
                    </a:cubicBezTo>
                    <a:cubicBezTo>
                      <a:pt x="78666" y="23300"/>
                      <a:pt x="68000" y="19805"/>
                      <a:pt x="57333" y="19805"/>
                    </a:cubicBezTo>
                    <a:close/>
                    <a:moveTo>
                      <a:pt x="102666" y="16310"/>
                    </a:moveTo>
                    <a:cubicBezTo>
                      <a:pt x="92000" y="6990"/>
                      <a:pt x="77333" y="1165"/>
                      <a:pt x="61333" y="0"/>
                    </a:cubicBezTo>
                    <a:cubicBezTo>
                      <a:pt x="58666" y="0"/>
                      <a:pt x="57333" y="1165"/>
                      <a:pt x="57333" y="2330"/>
                    </a:cubicBezTo>
                    <a:cubicBezTo>
                      <a:pt x="57333" y="4660"/>
                      <a:pt x="58666" y="5825"/>
                      <a:pt x="60000" y="5825"/>
                    </a:cubicBezTo>
                    <a:cubicBezTo>
                      <a:pt x="74666" y="5825"/>
                      <a:pt x="88000" y="11650"/>
                      <a:pt x="98666" y="20970"/>
                    </a:cubicBezTo>
                    <a:cubicBezTo>
                      <a:pt x="108000" y="29126"/>
                      <a:pt x="113333" y="41941"/>
                      <a:pt x="113333" y="54757"/>
                    </a:cubicBezTo>
                    <a:cubicBezTo>
                      <a:pt x="113333" y="55922"/>
                      <a:pt x="114666" y="57087"/>
                      <a:pt x="116000" y="57087"/>
                    </a:cubicBezTo>
                    <a:cubicBezTo>
                      <a:pt x="116000" y="57087"/>
                      <a:pt x="116000" y="57087"/>
                      <a:pt x="116000" y="57087"/>
                    </a:cubicBezTo>
                    <a:cubicBezTo>
                      <a:pt x="117333" y="57087"/>
                      <a:pt x="118666" y="55922"/>
                      <a:pt x="118666" y="54757"/>
                    </a:cubicBezTo>
                    <a:cubicBezTo>
                      <a:pt x="120000" y="40776"/>
                      <a:pt x="113333" y="26796"/>
                      <a:pt x="102666" y="16310"/>
                    </a:cubicBezTo>
                    <a:close/>
                    <a:moveTo>
                      <a:pt x="61333" y="57087"/>
                    </a:moveTo>
                    <a:cubicBezTo>
                      <a:pt x="93333" y="86213"/>
                      <a:pt x="93333" y="86213"/>
                      <a:pt x="93333" y="86213"/>
                    </a:cubicBezTo>
                    <a:cubicBezTo>
                      <a:pt x="90666" y="87378"/>
                      <a:pt x="90666" y="87378"/>
                      <a:pt x="90666" y="87378"/>
                    </a:cubicBezTo>
                    <a:cubicBezTo>
                      <a:pt x="86666" y="92038"/>
                      <a:pt x="81333" y="94368"/>
                      <a:pt x="76000" y="96699"/>
                    </a:cubicBezTo>
                    <a:cubicBezTo>
                      <a:pt x="88000" y="120000"/>
                      <a:pt x="88000" y="120000"/>
                      <a:pt x="88000" y="120000"/>
                    </a:cubicBezTo>
                    <a:cubicBezTo>
                      <a:pt x="20000" y="120000"/>
                      <a:pt x="20000" y="120000"/>
                      <a:pt x="20000" y="120000"/>
                    </a:cubicBezTo>
                    <a:cubicBezTo>
                      <a:pt x="32000" y="94368"/>
                      <a:pt x="32000" y="94368"/>
                      <a:pt x="32000" y="94368"/>
                    </a:cubicBezTo>
                    <a:cubicBezTo>
                      <a:pt x="26666" y="92038"/>
                      <a:pt x="22666" y="89708"/>
                      <a:pt x="18666" y="86213"/>
                    </a:cubicBezTo>
                    <a:cubicBezTo>
                      <a:pt x="0" y="67572"/>
                      <a:pt x="0" y="39611"/>
                      <a:pt x="21333" y="23300"/>
                    </a:cubicBezTo>
                    <a:cubicBezTo>
                      <a:pt x="22666" y="20970"/>
                      <a:pt x="22666" y="20970"/>
                      <a:pt x="22666" y="20970"/>
                    </a:cubicBezTo>
                    <a:cubicBezTo>
                      <a:pt x="54666" y="50097"/>
                      <a:pt x="54666" y="50097"/>
                      <a:pt x="54666" y="50097"/>
                    </a:cubicBezTo>
                    <a:cubicBezTo>
                      <a:pt x="66666" y="40776"/>
                      <a:pt x="66666" y="40776"/>
                      <a:pt x="66666" y="40776"/>
                    </a:cubicBezTo>
                    <a:cubicBezTo>
                      <a:pt x="68000" y="39611"/>
                      <a:pt x="70666" y="39611"/>
                      <a:pt x="72000" y="40776"/>
                    </a:cubicBezTo>
                    <a:cubicBezTo>
                      <a:pt x="73333" y="43106"/>
                      <a:pt x="73333" y="43106"/>
                      <a:pt x="73333" y="43106"/>
                    </a:cubicBezTo>
                    <a:cubicBezTo>
                      <a:pt x="74666" y="44271"/>
                      <a:pt x="74666" y="45436"/>
                      <a:pt x="73333" y="46601"/>
                    </a:cubicBezTo>
                    <a:lnTo>
                      <a:pt x="61333" y="57087"/>
                    </a:lnTo>
                    <a:close/>
                    <a:moveTo>
                      <a:pt x="85333" y="86213"/>
                    </a:moveTo>
                    <a:cubicBezTo>
                      <a:pt x="22666" y="29126"/>
                      <a:pt x="22666" y="29126"/>
                      <a:pt x="22666" y="29126"/>
                    </a:cubicBezTo>
                    <a:cubicBezTo>
                      <a:pt x="6666" y="44271"/>
                      <a:pt x="6666" y="67572"/>
                      <a:pt x="24000" y="82718"/>
                    </a:cubicBezTo>
                    <a:cubicBezTo>
                      <a:pt x="32000" y="90873"/>
                      <a:pt x="44000" y="94368"/>
                      <a:pt x="56000" y="94368"/>
                    </a:cubicBezTo>
                    <a:cubicBezTo>
                      <a:pt x="56000" y="94368"/>
                      <a:pt x="56000" y="94368"/>
                      <a:pt x="56000" y="94368"/>
                    </a:cubicBezTo>
                    <a:cubicBezTo>
                      <a:pt x="66666" y="94368"/>
                      <a:pt x="76000" y="92038"/>
                      <a:pt x="85333" y="86213"/>
                    </a:cubicBezTo>
                    <a:close/>
                    <a:moveTo>
                      <a:pt x="20000" y="45436"/>
                    </a:moveTo>
                    <a:cubicBezTo>
                      <a:pt x="20000" y="47766"/>
                      <a:pt x="21333" y="48932"/>
                      <a:pt x="24000" y="48932"/>
                    </a:cubicBezTo>
                    <a:cubicBezTo>
                      <a:pt x="26666" y="48932"/>
                      <a:pt x="28000" y="47766"/>
                      <a:pt x="28000" y="45436"/>
                    </a:cubicBezTo>
                    <a:cubicBezTo>
                      <a:pt x="28000" y="43106"/>
                      <a:pt x="26666" y="40776"/>
                      <a:pt x="24000" y="40776"/>
                    </a:cubicBezTo>
                    <a:cubicBezTo>
                      <a:pt x="21333" y="40776"/>
                      <a:pt x="20000" y="43106"/>
                      <a:pt x="20000" y="4543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 name="Shape 261"/>
              <p:cNvSpPr/>
              <p:nvPr/>
            </p:nvSpPr>
            <p:spPr>
              <a:xfrm>
                <a:off x="5741" y="1507"/>
                <a:ext cx="300" cy="300"/>
              </a:xfrm>
              <a:custGeom>
                <a:avLst/>
                <a:gdLst/>
                <a:ahLst/>
                <a:cxnLst/>
                <a:rect l="0" t="0" r="0" b="0"/>
                <a:pathLst>
                  <a:path w="120000" h="120000" extrusionOk="0">
                    <a:moveTo>
                      <a:pt x="109565" y="0"/>
                    </a:moveTo>
                    <a:cubicBezTo>
                      <a:pt x="9391" y="0"/>
                      <a:pt x="9391" y="0"/>
                      <a:pt x="9391" y="0"/>
                    </a:cubicBezTo>
                    <a:cubicBezTo>
                      <a:pt x="4173" y="0"/>
                      <a:pt x="0" y="4752"/>
                      <a:pt x="0" y="10693"/>
                    </a:cubicBezTo>
                    <a:cubicBezTo>
                      <a:pt x="0" y="91485"/>
                      <a:pt x="0" y="91485"/>
                      <a:pt x="0" y="91485"/>
                    </a:cubicBezTo>
                    <a:cubicBezTo>
                      <a:pt x="0" y="97425"/>
                      <a:pt x="4173" y="102178"/>
                      <a:pt x="9391" y="102178"/>
                    </a:cubicBezTo>
                    <a:cubicBezTo>
                      <a:pt x="42782" y="102178"/>
                      <a:pt x="42782" y="102178"/>
                      <a:pt x="42782" y="102178"/>
                    </a:cubicBezTo>
                    <a:cubicBezTo>
                      <a:pt x="42782" y="115247"/>
                      <a:pt x="42782" y="115247"/>
                      <a:pt x="42782" y="115247"/>
                    </a:cubicBezTo>
                    <a:cubicBezTo>
                      <a:pt x="39652" y="115247"/>
                      <a:pt x="39652" y="115247"/>
                      <a:pt x="39652" y="115247"/>
                    </a:cubicBezTo>
                    <a:cubicBezTo>
                      <a:pt x="37565" y="115247"/>
                      <a:pt x="37565" y="115247"/>
                      <a:pt x="37565" y="117623"/>
                    </a:cubicBezTo>
                    <a:cubicBezTo>
                      <a:pt x="37565" y="118811"/>
                      <a:pt x="37565" y="120000"/>
                      <a:pt x="39652" y="120000"/>
                    </a:cubicBezTo>
                    <a:cubicBezTo>
                      <a:pt x="80347" y="120000"/>
                      <a:pt x="80347" y="120000"/>
                      <a:pt x="80347" y="120000"/>
                    </a:cubicBezTo>
                    <a:cubicBezTo>
                      <a:pt x="81391" y="120000"/>
                      <a:pt x="82434" y="118811"/>
                      <a:pt x="82434" y="117623"/>
                    </a:cubicBezTo>
                    <a:cubicBezTo>
                      <a:pt x="82434" y="115247"/>
                      <a:pt x="81391" y="115247"/>
                      <a:pt x="80347" y="115247"/>
                    </a:cubicBezTo>
                    <a:cubicBezTo>
                      <a:pt x="77217" y="115247"/>
                      <a:pt x="77217" y="115247"/>
                      <a:pt x="77217" y="115247"/>
                    </a:cubicBezTo>
                    <a:cubicBezTo>
                      <a:pt x="77217" y="102178"/>
                      <a:pt x="77217" y="102178"/>
                      <a:pt x="77217" y="102178"/>
                    </a:cubicBezTo>
                    <a:cubicBezTo>
                      <a:pt x="109565" y="102178"/>
                      <a:pt x="109565" y="102178"/>
                      <a:pt x="109565" y="102178"/>
                    </a:cubicBezTo>
                    <a:cubicBezTo>
                      <a:pt x="115826" y="102178"/>
                      <a:pt x="120000" y="97425"/>
                      <a:pt x="120000" y="91485"/>
                    </a:cubicBezTo>
                    <a:cubicBezTo>
                      <a:pt x="120000" y="10693"/>
                      <a:pt x="120000" y="10693"/>
                      <a:pt x="120000" y="10693"/>
                    </a:cubicBezTo>
                    <a:cubicBezTo>
                      <a:pt x="120000" y="4752"/>
                      <a:pt x="115826" y="0"/>
                      <a:pt x="109565" y="0"/>
                    </a:cubicBezTo>
                    <a:close/>
                    <a:moveTo>
                      <a:pt x="9391" y="5940"/>
                    </a:moveTo>
                    <a:cubicBezTo>
                      <a:pt x="109565" y="5940"/>
                      <a:pt x="109565" y="5940"/>
                      <a:pt x="109565" y="5940"/>
                    </a:cubicBezTo>
                    <a:cubicBezTo>
                      <a:pt x="112695" y="5940"/>
                      <a:pt x="114782" y="8316"/>
                      <a:pt x="114782" y="10693"/>
                    </a:cubicBezTo>
                    <a:cubicBezTo>
                      <a:pt x="114782" y="73663"/>
                      <a:pt x="114782" y="73663"/>
                      <a:pt x="114782" y="73663"/>
                    </a:cubicBezTo>
                    <a:cubicBezTo>
                      <a:pt x="5217" y="73663"/>
                      <a:pt x="5217" y="73663"/>
                      <a:pt x="5217" y="73663"/>
                    </a:cubicBezTo>
                    <a:cubicBezTo>
                      <a:pt x="5217" y="10693"/>
                      <a:pt x="5217" y="10693"/>
                      <a:pt x="5217" y="10693"/>
                    </a:cubicBezTo>
                    <a:cubicBezTo>
                      <a:pt x="5217" y="8316"/>
                      <a:pt x="7304" y="5940"/>
                      <a:pt x="9391" y="5940"/>
                    </a:cubicBezTo>
                    <a:close/>
                    <a:moveTo>
                      <a:pt x="109565" y="97425"/>
                    </a:moveTo>
                    <a:cubicBezTo>
                      <a:pt x="9391" y="97425"/>
                      <a:pt x="9391" y="97425"/>
                      <a:pt x="9391" y="97425"/>
                    </a:cubicBezTo>
                    <a:cubicBezTo>
                      <a:pt x="7304" y="97425"/>
                      <a:pt x="5217" y="95049"/>
                      <a:pt x="5217" y="91485"/>
                    </a:cubicBezTo>
                    <a:cubicBezTo>
                      <a:pt x="5217" y="77227"/>
                      <a:pt x="5217" y="77227"/>
                      <a:pt x="5217" y="77227"/>
                    </a:cubicBezTo>
                    <a:cubicBezTo>
                      <a:pt x="114782" y="77227"/>
                      <a:pt x="114782" y="77227"/>
                      <a:pt x="114782" y="77227"/>
                    </a:cubicBezTo>
                    <a:cubicBezTo>
                      <a:pt x="114782" y="91485"/>
                      <a:pt x="114782" y="91485"/>
                      <a:pt x="114782" y="91485"/>
                    </a:cubicBezTo>
                    <a:cubicBezTo>
                      <a:pt x="114782" y="95049"/>
                      <a:pt x="112695" y="97425"/>
                      <a:pt x="109565" y="9742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2" name="Shape 262"/>
              <p:cNvSpPr/>
              <p:nvPr/>
            </p:nvSpPr>
            <p:spPr>
              <a:xfrm>
                <a:off x="5831" y="1625"/>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3" name="Shape 263"/>
              <p:cNvSpPr/>
              <p:nvPr/>
            </p:nvSpPr>
            <p:spPr>
              <a:xfrm>
                <a:off x="3914" y="437"/>
                <a:ext cx="300" cy="300"/>
              </a:xfrm>
              <a:custGeom>
                <a:avLst/>
                <a:gdLst/>
                <a:ahLst/>
                <a:cxnLst/>
                <a:rect l="0" t="0" r="0" b="0"/>
                <a:pathLst>
                  <a:path w="120000" h="120000" extrusionOk="0">
                    <a:moveTo>
                      <a:pt x="109565" y="0"/>
                    </a:moveTo>
                    <a:cubicBezTo>
                      <a:pt x="9391" y="0"/>
                      <a:pt x="9391" y="0"/>
                      <a:pt x="9391" y="0"/>
                    </a:cubicBezTo>
                    <a:cubicBezTo>
                      <a:pt x="4173" y="0"/>
                      <a:pt x="0" y="4800"/>
                      <a:pt x="0" y="10800"/>
                    </a:cubicBezTo>
                    <a:cubicBezTo>
                      <a:pt x="0" y="92400"/>
                      <a:pt x="0" y="92400"/>
                      <a:pt x="0" y="92400"/>
                    </a:cubicBezTo>
                    <a:cubicBezTo>
                      <a:pt x="0" y="98400"/>
                      <a:pt x="4173" y="103200"/>
                      <a:pt x="9391" y="103200"/>
                    </a:cubicBezTo>
                    <a:cubicBezTo>
                      <a:pt x="42782" y="103200"/>
                      <a:pt x="42782" y="103200"/>
                      <a:pt x="42782" y="103200"/>
                    </a:cubicBezTo>
                    <a:cubicBezTo>
                      <a:pt x="42782" y="115200"/>
                      <a:pt x="42782" y="115200"/>
                      <a:pt x="42782" y="115200"/>
                    </a:cubicBezTo>
                    <a:cubicBezTo>
                      <a:pt x="39652" y="115200"/>
                      <a:pt x="39652" y="115200"/>
                      <a:pt x="39652" y="115200"/>
                    </a:cubicBezTo>
                    <a:cubicBezTo>
                      <a:pt x="37565" y="115200"/>
                      <a:pt x="37565" y="116400"/>
                      <a:pt x="37565" y="117600"/>
                    </a:cubicBezTo>
                    <a:cubicBezTo>
                      <a:pt x="37565" y="118800"/>
                      <a:pt x="37565" y="120000"/>
                      <a:pt x="39652" y="120000"/>
                    </a:cubicBezTo>
                    <a:cubicBezTo>
                      <a:pt x="80347" y="120000"/>
                      <a:pt x="80347" y="120000"/>
                      <a:pt x="80347" y="120000"/>
                    </a:cubicBezTo>
                    <a:cubicBezTo>
                      <a:pt x="81391" y="120000"/>
                      <a:pt x="82434" y="118800"/>
                      <a:pt x="82434" y="117600"/>
                    </a:cubicBezTo>
                    <a:cubicBezTo>
                      <a:pt x="82434" y="116400"/>
                      <a:pt x="81391" y="115200"/>
                      <a:pt x="80347" y="115200"/>
                    </a:cubicBezTo>
                    <a:cubicBezTo>
                      <a:pt x="77217" y="115200"/>
                      <a:pt x="77217" y="115200"/>
                      <a:pt x="77217" y="115200"/>
                    </a:cubicBezTo>
                    <a:cubicBezTo>
                      <a:pt x="77217" y="103200"/>
                      <a:pt x="77217" y="103200"/>
                      <a:pt x="77217" y="103200"/>
                    </a:cubicBezTo>
                    <a:cubicBezTo>
                      <a:pt x="109565" y="103200"/>
                      <a:pt x="109565" y="103200"/>
                      <a:pt x="109565" y="103200"/>
                    </a:cubicBezTo>
                    <a:cubicBezTo>
                      <a:pt x="115826" y="103200"/>
                      <a:pt x="120000" y="98400"/>
                      <a:pt x="120000" y="92400"/>
                    </a:cubicBezTo>
                    <a:cubicBezTo>
                      <a:pt x="120000" y="10800"/>
                      <a:pt x="120000" y="10800"/>
                      <a:pt x="120000" y="10800"/>
                    </a:cubicBezTo>
                    <a:cubicBezTo>
                      <a:pt x="120000" y="4800"/>
                      <a:pt x="115826" y="0"/>
                      <a:pt x="109565" y="0"/>
                    </a:cubicBezTo>
                    <a:close/>
                    <a:moveTo>
                      <a:pt x="9391" y="4800"/>
                    </a:moveTo>
                    <a:cubicBezTo>
                      <a:pt x="109565" y="4800"/>
                      <a:pt x="109565" y="4800"/>
                      <a:pt x="109565" y="4800"/>
                    </a:cubicBezTo>
                    <a:cubicBezTo>
                      <a:pt x="112695" y="4800"/>
                      <a:pt x="114782" y="7200"/>
                      <a:pt x="114782" y="10800"/>
                    </a:cubicBezTo>
                    <a:cubicBezTo>
                      <a:pt x="114782" y="73200"/>
                      <a:pt x="114782" y="73200"/>
                      <a:pt x="114782" y="73200"/>
                    </a:cubicBezTo>
                    <a:cubicBezTo>
                      <a:pt x="5217" y="73200"/>
                      <a:pt x="5217" y="73200"/>
                      <a:pt x="5217" y="73200"/>
                    </a:cubicBezTo>
                    <a:cubicBezTo>
                      <a:pt x="5217" y="10800"/>
                      <a:pt x="5217" y="10800"/>
                      <a:pt x="5217" y="10800"/>
                    </a:cubicBezTo>
                    <a:cubicBezTo>
                      <a:pt x="5217" y="7200"/>
                      <a:pt x="7304" y="4800"/>
                      <a:pt x="9391" y="4800"/>
                    </a:cubicBezTo>
                    <a:close/>
                    <a:moveTo>
                      <a:pt x="109565" y="98400"/>
                    </a:moveTo>
                    <a:cubicBezTo>
                      <a:pt x="9391" y="98400"/>
                      <a:pt x="9391" y="98400"/>
                      <a:pt x="9391" y="98400"/>
                    </a:cubicBezTo>
                    <a:cubicBezTo>
                      <a:pt x="7304" y="98400"/>
                      <a:pt x="5217" y="94800"/>
                      <a:pt x="5217" y="92400"/>
                    </a:cubicBezTo>
                    <a:cubicBezTo>
                      <a:pt x="5217" y="78000"/>
                      <a:pt x="5217" y="78000"/>
                      <a:pt x="5217" y="78000"/>
                    </a:cubicBezTo>
                    <a:cubicBezTo>
                      <a:pt x="114782" y="78000"/>
                      <a:pt x="114782" y="78000"/>
                      <a:pt x="114782" y="78000"/>
                    </a:cubicBezTo>
                    <a:cubicBezTo>
                      <a:pt x="114782" y="92400"/>
                      <a:pt x="114782" y="92400"/>
                      <a:pt x="114782" y="92400"/>
                    </a:cubicBezTo>
                    <a:cubicBezTo>
                      <a:pt x="114782" y="94800"/>
                      <a:pt x="112695" y="98400"/>
                      <a:pt x="109565"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4" name="Shape 264"/>
              <p:cNvSpPr/>
              <p:nvPr/>
            </p:nvSpPr>
            <p:spPr>
              <a:xfrm>
                <a:off x="4005" y="555"/>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5" name="Shape 265"/>
              <p:cNvSpPr/>
              <p:nvPr/>
            </p:nvSpPr>
            <p:spPr>
              <a:xfrm>
                <a:off x="6019" y="2265"/>
                <a:ext cx="0" cy="0"/>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6" name="Shape 266"/>
              <p:cNvSpPr/>
              <p:nvPr/>
            </p:nvSpPr>
            <p:spPr>
              <a:xfrm>
                <a:off x="6019" y="2324"/>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7" name="Shape 267"/>
              <p:cNvSpPr/>
              <p:nvPr/>
            </p:nvSpPr>
            <p:spPr>
              <a:xfrm>
                <a:off x="6019" y="2370"/>
                <a:ext cx="0" cy="0"/>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8" name="Shape 268"/>
              <p:cNvSpPr/>
              <p:nvPr/>
            </p:nvSpPr>
            <p:spPr>
              <a:xfrm>
                <a:off x="5348" y="518"/>
                <a:ext cx="300" cy="300"/>
              </a:xfrm>
              <a:custGeom>
                <a:avLst/>
                <a:gdLst/>
                <a:ahLst/>
                <a:cxnLst/>
                <a:rect l="0" t="0" r="0" b="0"/>
                <a:pathLst>
                  <a:path w="120000" h="120000" extrusionOk="0">
                    <a:moveTo>
                      <a:pt x="107096" y="69130"/>
                    </a:moveTo>
                    <a:cubicBezTo>
                      <a:pt x="113548" y="67826"/>
                      <a:pt x="118709" y="66521"/>
                      <a:pt x="118709" y="66521"/>
                    </a:cubicBezTo>
                    <a:cubicBezTo>
                      <a:pt x="118709" y="65217"/>
                      <a:pt x="120000" y="63913"/>
                      <a:pt x="120000" y="61304"/>
                    </a:cubicBezTo>
                    <a:cubicBezTo>
                      <a:pt x="120000" y="60000"/>
                      <a:pt x="120000" y="57391"/>
                      <a:pt x="120000" y="56086"/>
                    </a:cubicBezTo>
                    <a:cubicBezTo>
                      <a:pt x="108387" y="52173"/>
                      <a:pt x="108387" y="52173"/>
                      <a:pt x="108387" y="52173"/>
                    </a:cubicBezTo>
                    <a:cubicBezTo>
                      <a:pt x="108387" y="50869"/>
                      <a:pt x="107096" y="49565"/>
                      <a:pt x="107096" y="48260"/>
                    </a:cubicBezTo>
                    <a:cubicBezTo>
                      <a:pt x="107096" y="46956"/>
                      <a:pt x="107096" y="45652"/>
                      <a:pt x="105806" y="44347"/>
                    </a:cubicBezTo>
                    <a:cubicBezTo>
                      <a:pt x="109677" y="40434"/>
                      <a:pt x="114838" y="36521"/>
                      <a:pt x="114838" y="36521"/>
                    </a:cubicBezTo>
                    <a:cubicBezTo>
                      <a:pt x="113548" y="33913"/>
                      <a:pt x="113548" y="32608"/>
                      <a:pt x="112258" y="31304"/>
                    </a:cubicBezTo>
                    <a:cubicBezTo>
                      <a:pt x="110967" y="30000"/>
                      <a:pt x="110967" y="27391"/>
                      <a:pt x="109677" y="26086"/>
                    </a:cubicBezTo>
                    <a:cubicBezTo>
                      <a:pt x="98064" y="28695"/>
                      <a:pt x="98064" y="28695"/>
                      <a:pt x="98064" y="28695"/>
                    </a:cubicBezTo>
                    <a:cubicBezTo>
                      <a:pt x="96774" y="27391"/>
                      <a:pt x="94193" y="24782"/>
                      <a:pt x="91612" y="23478"/>
                    </a:cubicBezTo>
                    <a:cubicBezTo>
                      <a:pt x="94193" y="18260"/>
                      <a:pt x="95483" y="11739"/>
                      <a:pt x="95483" y="11739"/>
                    </a:cubicBezTo>
                    <a:cubicBezTo>
                      <a:pt x="94193" y="10434"/>
                      <a:pt x="92903" y="9130"/>
                      <a:pt x="91612" y="9130"/>
                    </a:cubicBezTo>
                    <a:cubicBezTo>
                      <a:pt x="89032" y="7826"/>
                      <a:pt x="87741" y="6521"/>
                      <a:pt x="86451" y="6521"/>
                    </a:cubicBezTo>
                    <a:cubicBezTo>
                      <a:pt x="77419" y="14347"/>
                      <a:pt x="77419" y="14347"/>
                      <a:pt x="77419" y="14347"/>
                    </a:cubicBezTo>
                    <a:cubicBezTo>
                      <a:pt x="74838" y="13043"/>
                      <a:pt x="72258" y="11739"/>
                      <a:pt x="69677" y="11739"/>
                    </a:cubicBezTo>
                    <a:cubicBezTo>
                      <a:pt x="68387" y="6521"/>
                      <a:pt x="67096" y="0"/>
                      <a:pt x="67096" y="0"/>
                    </a:cubicBezTo>
                    <a:cubicBezTo>
                      <a:pt x="65806" y="0"/>
                      <a:pt x="63225" y="0"/>
                      <a:pt x="61935" y="0"/>
                    </a:cubicBezTo>
                    <a:cubicBezTo>
                      <a:pt x="59354" y="0"/>
                      <a:pt x="58064" y="0"/>
                      <a:pt x="56774" y="0"/>
                    </a:cubicBezTo>
                    <a:cubicBezTo>
                      <a:pt x="52903" y="11739"/>
                      <a:pt x="52903" y="11739"/>
                      <a:pt x="52903" y="11739"/>
                    </a:cubicBezTo>
                    <a:cubicBezTo>
                      <a:pt x="51612" y="11739"/>
                      <a:pt x="50322" y="11739"/>
                      <a:pt x="49032" y="11739"/>
                    </a:cubicBezTo>
                    <a:cubicBezTo>
                      <a:pt x="47741" y="13043"/>
                      <a:pt x="46451" y="13043"/>
                      <a:pt x="45161" y="13043"/>
                    </a:cubicBezTo>
                    <a:cubicBezTo>
                      <a:pt x="41290" y="9130"/>
                      <a:pt x="36129" y="5217"/>
                      <a:pt x="36129" y="5217"/>
                    </a:cubicBezTo>
                    <a:cubicBezTo>
                      <a:pt x="34838" y="5217"/>
                      <a:pt x="33548" y="6521"/>
                      <a:pt x="32258" y="6521"/>
                    </a:cubicBezTo>
                    <a:cubicBezTo>
                      <a:pt x="29677" y="7826"/>
                      <a:pt x="28387" y="9130"/>
                      <a:pt x="27096" y="10434"/>
                    </a:cubicBezTo>
                    <a:cubicBezTo>
                      <a:pt x="29677" y="20869"/>
                      <a:pt x="29677" y="20869"/>
                      <a:pt x="29677" y="20869"/>
                    </a:cubicBezTo>
                    <a:cubicBezTo>
                      <a:pt x="27096" y="23478"/>
                      <a:pt x="25806" y="24782"/>
                      <a:pt x="23225" y="27391"/>
                    </a:cubicBezTo>
                    <a:cubicBezTo>
                      <a:pt x="18064" y="26086"/>
                      <a:pt x="12903" y="23478"/>
                      <a:pt x="12903" y="23478"/>
                    </a:cubicBezTo>
                    <a:cubicBezTo>
                      <a:pt x="11612" y="26086"/>
                      <a:pt x="10322" y="27391"/>
                      <a:pt x="9032" y="28695"/>
                    </a:cubicBezTo>
                    <a:cubicBezTo>
                      <a:pt x="9032" y="30000"/>
                      <a:pt x="7741" y="31304"/>
                      <a:pt x="6451" y="33913"/>
                    </a:cubicBezTo>
                    <a:cubicBezTo>
                      <a:pt x="14193" y="41739"/>
                      <a:pt x="14193" y="41739"/>
                      <a:pt x="14193" y="41739"/>
                    </a:cubicBezTo>
                    <a:cubicBezTo>
                      <a:pt x="14193" y="44347"/>
                      <a:pt x="12903" y="46956"/>
                      <a:pt x="12903" y="49565"/>
                    </a:cubicBezTo>
                    <a:cubicBezTo>
                      <a:pt x="7741" y="50869"/>
                      <a:pt x="1290" y="53478"/>
                      <a:pt x="1290" y="53478"/>
                    </a:cubicBezTo>
                    <a:cubicBezTo>
                      <a:pt x="1290" y="54782"/>
                      <a:pt x="1290" y="56086"/>
                      <a:pt x="0" y="58695"/>
                    </a:cubicBezTo>
                    <a:cubicBezTo>
                      <a:pt x="0" y="60000"/>
                      <a:pt x="0" y="62608"/>
                      <a:pt x="1290" y="63913"/>
                    </a:cubicBezTo>
                    <a:cubicBezTo>
                      <a:pt x="11612" y="66521"/>
                      <a:pt x="11612" y="66521"/>
                      <a:pt x="11612" y="66521"/>
                    </a:cubicBezTo>
                    <a:cubicBezTo>
                      <a:pt x="11612" y="69130"/>
                      <a:pt x="12903" y="70434"/>
                      <a:pt x="12903" y="71739"/>
                    </a:cubicBezTo>
                    <a:cubicBezTo>
                      <a:pt x="12903" y="73043"/>
                      <a:pt x="12903" y="74347"/>
                      <a:pt x="14193" y="75652"/>
                    </a:cubicBezTo>
                    <a:cubicBezTo>
                      <a:pt x="10322" y="79565"/>
                      <a:pt x="5161" y="83478"/>
                      <a:pt x="5161" y="83478"/>
                    </a:cubicBezTo>
                    <a:cubicBezTo>
                      <a:pt x="6451" y="84782"/>
                      <a:pt x="6451" y="87391"/>
                      <a:pt x="7741" y="88695"/>
                    </a:cubicBezTo>
                    <a:cubicBezTo>
                      <a:pt x="9032" y="90000"/>
                      <a:pt x="9032" y="91304"/>
                      <a:pt x="10322" y="92608"/>
                    </a:cubicBezTo>
                    <a:cubicBezTo>
                      <a:pt x="21935" y="90000"/>
                      <a:pt x="21935" y="90000"/>
                      <a:pt x="21935" y="90000"/>
                    </a:cubicBezTo>
                    <a:cubicBezTo>
                      <a:pt x="23225" y="92608"/>
                      <a:pt x="25806" y="95217"/>
                      <a:pt x="28387" y="96521"/>
                    </a:cubicBezTo>
                    <a:cubicBezTo>
                      <a:pt x="25806" y="101739"/>
                      <a:pt x="24516" y="108260"/>
                      <a:pt x="24516" y="108260"/>
                    </a:cubicBezTo>
                    <a:cubicBezTo>
                      <a:pt x="25806" y="109565"/>
                      <a:pt x="27096" y="109565"/>
                      <a:pt x="28387" y="110869"/>
                    </a:cubicBezTo>
                    <a:cubicBezTo>
                      <a:pt x="30967" y="112173"/>
                      <a:pt x="32258" y="113478"/>
                      <a:pt x="33548" y="113478"/>
                    </a:cubicBezTo>
                    <a:cubicBezTo>
                      <a:pt x="42580" y="105652"/>
                      <a:pt x="42580" y="105652"/>
                      <a:pt x="42580" y="105652"/>
                    </a:cubicBezTo>
                    <a:cubicBezTo>
                      <a:pt x="45161" y="106956"/>
                      <a:pt x="47741" y="106956"/>
                      <a:pt x="50322" y="108260"/>
                    </a:cubicBezTo>
                    <a:cubicBezTo>
                      <a:pt x="51612" y="113478"/>
                      <a:pt x="52903" y="120000"/>
                      <a:pt x="52903" y="120000"/>
                    </a:cubicBezTo>
                    <a:cubicBezTo>
                      <a:pt x="55483" y="120000"/>
                      <a:pt x="56774" y="120000"/>
                      <a:pt x="58064" y="120000"/>
                    </a:cubicBezTo>
                    <a:cubicBezTo>
                      <a:pt x="60645" y="120000"/>
                      <a:pt x="61935" y="120000"/>
                      <a:pt x="64516" y="120000"/>
                    </a:cubicBezTo>
                    <a:cubicBezTo>
                      <a:pt x="67096" y="108260"/>
                      <a:pt x="67096" y="108260"/>
                      <a:pt x="67096" y="108260"/>
                    </a:cubicBezTo>
                    <a:cubicBezTo>
                      <a:pt x="68387" y="108260"/>
                      <a:pt x="69677" y="108260"/>
                      <a:pt x="70967" y="108260"/>
                    </a:cubicBezTo>
                    <a:cubicBezTo>
                      <a:pt x="72258" y="106956"/>
                      <a:pt x="73548" y="106956"/>
                      <a:pt x="76129" y="106956"/>
                    </a:cubicBezTo>
                    <a:cubicBezTo>
                      <a:pt x="78709" y="110869"/>
                      <a:pt x="83870" y="114782"/>
                      <a:pt x="83870" y="114782"/>
                    </a:cubicBezTo>
                    <a:cubicBezTo>
                      <a:pt x="85161" y="114782"/>
                      <a:pt x="86451" y="113478"/>
                      <a:pt x="89032" y="112173"/>
                    </a:cubicBezTo>
                    <a:cubicBezTo>
                      <a:pt x="90322" y="112173"/>
                      <a:pt x="91612" y="110869"/>
                      <a:pt x="92903" y="109565"/>
                    </a:cubicBezTo>
                    <a:cubicBezTo>
                      <a:pt x="90322" y="97826"/>
                      <a:pt x="90322" y="97826"/>
                      <a:pt x="90322" y="97826"/>
                    </a:cubicBezTo>
                    <a:cubicBezTo>
                      <a:pt x="92903" y="96521"/>
                      <a:pt x="94193" y="95217"/>
                      <a:pt x="96774" y="92608"/>
                    </a:cubicBezTo>
                    <a:cubicBezTo>
                      <a:pt x="101935" y="93913"/>
                      <a:pt x="107096" y="95217"/>
                      <a:pt x="107096" y="95217"/>
                    </a:cubicBezTo>
                    <a:cubicBezTo>
                      <a:pt x="108387" y="93913"/>
                      <a:pt x="109677" y="92608"/>
                      <a:pt x="110967" y="91304"/>
                    </a:cubicBezTo>
                    <a:cubicBezTo>
                      <a:pt x="112258" y="90000"/>
                      <a:pt x="112258" y="88695"/>
                      <a:pt x="113548" y="86086"/>
                    </a:cubicBezTo>
                    <a:cubicBezTo>
                      <a:pt x="105806" y="78260"/>
                      <a:pt x="105806" y="78260"/>
                      <a:pt x="105806" y="78260"/>
                    </a:cubicBezTo>
                    <a:cubicBezTo>
                      <a:pt x="105806" y="75652"/>
                      <a:pt x="107096" y="73043"/>
                      <a:pt x="107096" y="69130"/>
                    </a:cubicBezTo>
                    <a:close/>
                    <a:moveTo>
                      <a:pt x="98064" y="61304"/>
                    </a:moveTo>
                    <a:cubicBezTo>
                      <a:pt x="96774" y="82173"/>
                      <a:pt x="80000" y="99130"/>
                      <a:pt x="59354" y="97826"/>
                    </a:cubicBezTo>
                    <a:cubicBezTo>
                      <a:pt x="38709" y="97826"/>
                      <a:pt x="21935" y="79565"/>
                      <a:pt x="21935" y="58695"/>
                    </a:cubicBezTo>
                    <a:cubicBezTo>
                      <a:pt x="23225" y="37826"/>
                      <a:pt x="40000" y="20869"/>
                      <a:pt x="60645" y="22173"/>
                    </a:cubicBezTo>
                    <a:cubicBezTo>
                      <a:pt x="81290" y="22173"/>
                      <a:pt x="98064" y="39130"/>
                      <a:pt x="98064" y="61304"/>
                    </a:cubicBezTo>
                    <a:close/>
                    <a:moveTo>
                      <a:pt x="69677" y="54782"/>
                    </a:moveTo>
                    <a:cubicBezTo>
                      <a:pt x="72258" y="60000"/>
                      <a:pt x="70967" y="66521"/>
                      <a:pt x="65806" y="69130"/>
                    </a:cubicBezTo>
                    <a:cubicBezTo>
                      <a:pt x="59354" y="71739"/>
                      <a:pt x="52903" y="70434"/>
                      <a:pt x="50322" y="65217"/>
                    </a:cubicBezTo>
                    <a:cubicBezTo>
                      <a:pt x="47741" y="60000"/>
                      <a:pt x="49032" y="53478"/>
                      <a:pt x="55483" y="50869"/>
                    </a:cubicBezTo>
                    <a:cubicBezTo>
                      <a:pt x="60645" y="46956"/>
                      <a:pt x="67096" y="49565"/>
                      <a:pt x="69677" y="5478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9" name="Shape 269"/>
              <p:cNvSpPr/>
              <p:nvPr/>
            </p:nvSpPr>
            <p:spPr>
              <a:xfrm>
                <a:off x="5836" y="1993"/>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0" name="Shape 270"/>
              <p:cNvSpPr/>
              <p:nvPr/>
            </p:nvSpPr>
            <p:spPr>
              <a:xfrm>
                <a:off x="6038" y="1882"/>
                <a:ext cx="0" cy="300"/>
              </a:xfrm>
              <a:custGeom>
                <a:avLst/>
                <a:gdLst/>
                <a:ahLst/>
                <a:cxnLst/>
                <a:rect l="0" t="0" r="0" b="0"/>
                <a:pathLst>
                  <a:path w="120000" h="120000" extrusionOk="0">
                    <a:moveTo>
                      <a:pt x="101818" y="0"/>
                    </a:moveTo>
                    <a:cubicBezTo>
                      <a:pt x="18181" y="0"/>
                      <a:pt x="18181" y="0"/>
                      <a:pt x="18181" y="0"/>
                    </a:cubicBezTo>
                    <a:cubicBezTo>
                      <a:pt x="7272" y="0"/>
                      <a:pt x="0" y="6185"/>
                      <a:pt x="0" y="12371"/>
                    </a:cubicBezTo>
                    <a:cubicBezTo>
                      <a:pt x="0" y="107628"/>
                      <a:pt x="0" y="107628"/>
                      <a:pt x="0" y="107628"/>
                    </a:cubicBezTo>
                    <a:cubicBezTo>
                      <a:pt x="0" y="115051"/>
                      <a:pt x="7272" y="120000"/>
                      <a:pt x="18181" y="120000"/>
                    </a:cubicBezTo>
                    <a:cubicBezTo>
                      <a:pt x="101818" y="120000"/>
                      <a:pt x="101818" y="120000"/>
                      <a:pt x="101818" y="120000"/>
                    </a:cubicBezTo>
                    <a:cubicBezTo>
                      <a:pt x="112727" y="120000"/>
                      <a:pt x="120000" y="115051"/>
                      <a:pt x="120000" y="107628"/>
                    </a:cubicBezTo>
                    <a:cubicBezTo>
                      <a:pt x="120000" y="12371"/>
                      <a:pt x="120000" y="12371"/>
                      <a:pt x="120000" y="12371"/>
                    </a:cubicBezTo>
                    <a:cubicBezTo>
                      <a:pt x="120000" y="6185"/>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5257"/>
                      <a:pt x="7272" y="95257"/>
                      <a:pt x="7272" y="95257"/>
                    </a:cubicBezTo>
                    <a:cubicBezTo>
                      <a:pt x="112727" y="95257"/>
                      <a:pt x="112727" y="95257"/>
                      <a:pt x="112727" y="95257"/>
                    </a:cubicBezTo>
                    <a:lnTo>
                      <a:pt x="112727" y="107628"/>
                    </a:lnTo>
                    <a:close/>
                    <a:moveTo>
                      <a:pt x="112727" y="25979"/>
                    </a:moveTo>
                    <a:cubicBezTo>
                      <a:pt x="7272" y="25979"/>
                      <a:pt x="7272" y="25979"/>
                      <a:pt x="7272" y="25979"/>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5979"/>
                    </a:lnTo>
                    <a:close/>
                    <a:moveTo>
                      <a:pt x="52727" y="105154"/>
                    </a:moveTo>
                    <a:cubicBezTo>
                      <a:pt x="52727" y="101443"/>
                      <a:pt x="56363" y="98969"/>
                      <a:pt x="60000" y="98969"/>
                    </a:cubicBezTo>
                    <a:cubicBezTo>
                      <a:pt x="65454" y="98969"/>
                      <a:pt x="67272" y="101443"/>
                      <a:pt x="67272" y="105154"/>
                    </a:cubicBezTo>
                    <a:cubicBezTo>
                      <a:pt x="67272" y="107628"/>
                      <a:pt x="65454" y="110103"/>
                      <a:pt x="60000" y="110103"/>
                    </a:cubicBezTo>
                    <a:cubicBezTo>
                      <a:pt x="56363" y="110103"/>
                      <a:pt x="52727" y="107628"/>
                      <a:pt x="52727" y="105154"/>
                    </a:cubicBezTo>
                    <a:close/>
                    <a:moveTo>
                      <a:pt x="47272" y="13608"/>
                    </a:moveTo>
                    <a:cubicBezTo>
                      <a:pt x="74545" y="13608"/>
                      <a:pt x="74545" y="13608"/>
                      <a:pt x="74545" y="13608"/>
                    </a:cubicBezTo>
                    <a:cubicBezTo>
                      <a:pt x="74545" y="17319"/>
                      <a:pt x="74545" y="17319"/>
                      <a:pt x="74545" y="17319"/>
                    </a:cubicBezTo>
                    <a:cubicBezTo>
                      <a:pt x="47272" y="17319"/>
                      <a:pt x="47272" y="17319"/>
                      <a:pt x="47272" y="17319"/>
                    </a:cubicBezTo>
                    <a:lnTo>
                      <a:pt x="47272" y="1360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1" name="Shape 271"/>
              <p:cNvSpPr/>
              <p:nvPr/>
            </p:nvSpPr>
            <p:spPr>
              <a:xfrm>
                <a:off x="6243" y="1993"/>
                <a:ext cx="0" cy="300"/>
              </a:xfrm>
              <a:custGeom>
                <a:avLst/>
                <a:gdLst/>
                <a:ahLst/>
                <a:cxnLst/>
                <a:rect l="0" t="0" r="0" b="0"/>
                <a:pathLst>
                  <a:path w="120000" h="120000" extrusionOk="0">
                    <a:moveTo>
                      <a:pt x="101818" y="0"/>
                    </a:moveTo>
                    <a:cubicBezTo>
                      <a:pt x="18181" y="0"/>
                      <a:pt x="18181" y="0"/>
                      <a:pt x="18181" y="0"/>
                    </a:cubicBezTo>
                    <a:cubicBezTo>
                      <a:pt x="7272" y="0"/>
                      <a:pt x="0" y="4948"/>
                      <a:pt x="0" y="12371"/>
                    </a:cubicBezTo>
                    <a:cubicBezTo>
                      <a:pt x="0" y="107628"/>
                      <a:pt x="0" y="107628"/>
                      <a:pt x="0" y="107628"/>
                    </a:cubicBezTo>
                    <a:cubicBezTo>
                      <a:pt x="0" y="113814"/>
                      <a:pt x="7272" y="120000"/>
                      <a:pt x="18181" y="120000"/>
                    </a:cubicBezTo>
                    <a:cubicBezTo>
                      <a:pt x="101818" y="120000"/>
                      <a:pt x="101818" y="120000"/>
                      <a:pt x="101818" y="120000"/>
                    </a:cubicBezTo>
                    <a:cubicBezTo>
                      <a:pt x="112727" y="120000"/>
                      <a:pt x="120000" y="113814"/>
                      <a:pt x="120000" y="107628"/>
                    </a:cubicBezTo>
                    <a:cubicBezTo>
                      <a:pt x="120000" y="12371"/>
                      <a:pt x="120000" y="12371"/>
                      <a:pt x="120000" y="12371"/>
                    </a:cubicBezTo>
                    <a:cubicBezTo>
                      <a:pt x="120000" y="4948"/>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4020"/>
                      <a:pt x="7272" y="94020"/>
                      <a:pt x="7272" y="94020"/>
                    </a:cubicBezTo>
                    <a:cubicBezTo>
                      <a:pt x="112727" y="94020"/>
                      <a:pt x="112727" y="94020"/>
                      <a:pt x="112727" y="94020"/>
                    </a:cubicBezTo>
                    <a:lnTo>
                      <a:pt x="112727" y="107628"/>
                    </a:lnTo>
                    <a:close/>
                    <a:moveTo>
                      <a:pt x="112727" y="24742"/>
                    </a:moveTo>
                    <a:cubicBezTo>
                      <a:pt x="7272" y="24742"/>
                      <a:pt x="7272" y="24742"/>
                      <a:pt x="7272" y="24742"/>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4742"/>
                    </a:lnTo>
                    <a:close/>
                    <a:moveTo>
                      <a:pt x="52727" y="103917"/>
                    </a:moveTo>
                    <a:cubicBezTo>
                      <a:pt x="52727" y="101443"/>
                      <a:pt x="56363" y="98969"/>
                      <a:pt x="60000" y="98969"/>
                    </a:cubicBezTo>
                    <a:cubicBezTo>
                      <a:pt x="65454" y="98969"/>
                      <a:pt x="67272" y="101443"/>
                      <a:pt x="67272" y="103917"/>
                    </a:cubicBezTo>
                    <a:cubicBezTo>
                      <a:pt x="67272" y="107628"/>
                      <a:pt x="65454" y="110103"/>
                      <a:pt x="60000" y="110103"/>
                    </a:cubicBezTo>
                    <a:cubicBezTo>
                      <a:pt x="56363" y="110103"/>
                      <a:pt x="52727" y="107628"/>
                      <a:pt x="52727" y="103917"/>
                    </a:cubicBezTo>
                    <a:close/>
                    <a:moveTo>
                      <a:pt x="45454" y="12371"/>
                    </a:moveTo>
                    <a:cubicBezTo>
                      <a:pt x="74545" y="12371"/>
                      <a:pt x="74545" y="12371"/>
                      <a:pt x="74545" y="12371"/>
                    </a:cubicBezTo>
                    <a:cubicBezTo>
                      <a:pt x="74545" y="17319"/>
                      <a:pt x="74545" y="17319"/>
                      <a:pt x="74545" y="17319"/>
                    </a:cubicBezTo>
                    <a:cubicBezTo>
                      <a:pt x="45454" y="17319"/>
                      <a:pt x="45454" y="17319"/>
                      <a:pt x="45454" y="17319"/>
                    </a:cubicBezTo>
                    <a:lnTo>
                      <a:pt x="45454"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 name="Shape 272"/>
              <p:cNvSpPr/>
              <p:nvPr/>
            </p:nvSpPr>
            <p:spPr>
              <a:xfrm>
                <a:off x="1211" y="494"/>
                <a:ext cx="300" cy="0"/>
              </a:xfrm>
              <a:custGeom>
                <a:avLst/>
                <a:gdLst/>
                <a:ahLst/>
                <a:cxnLst/>
                <a:rect l="0" t="0" r="0" b="0"/>
                <a:pathLst>
                  <a:path w="120000" h="120000" extrusionOk="0">
                    <a:moveTo>
                      <a:pt x="120000" y="120000"/>
                    </a:moveTo>
                    <a:lnTo>
                      <a:pt x="0" y="120000"/>
                    </a:lnTo>
                    <a:lnTo>
                      <a:pt x="0" y="0"/>
                    </a:lnTo>
                    <a:lnTo>
                      <a:pt x="120000" y="0"/>
                    </a:lnTo>
                    <a:lnTo>
                      <a:pt x="120000" y="120000"/>
                    </a:lnTo>
                    <a:close/>
                    <a:moveTo>
                      <a:pt x="6923" y="108750"/>
                    </a:moveTo>
                    <a:lnTo>
                      <a:pt x="112307" y="108750"/>
                    </a:lnTo>
                    <a:lnTo>
                      <a:pt x="112307" y="10000"/>
                    </a:lnTo>
                    <a:lnTo>
                      <a:pt x="6923" y="10000"/>
                    </a:lnTo>
                    <a:lnTo>
                      <a:pt x="6923" y="10875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 name="Shape 273"/>
              <p:cNvSpPr/>
              <p:nvPr/>
            </p:nvSpPr>
            <p:spPr>
              <a:xfrm>
                <a:off x="1230" y="513"/>
                <a:ext cx="300" cy="0"/>
              </a:xfrm>
              <a:custGeom>
                <a:avLst/>
                <a:gdLst/>
                <a:ahLst/>
                <a:cxnLst/>
                <a:rect l="0" t="0" r="0" b="0"/>
                <a:pathLst>
                  <a:path w="120000" h="120000" extrusionOk="0">
                    <a:moveTo>
                      <a:pt x="120000" y="120000"/>
                    </a:moveTo>
                    <a:lnTo>
                      <a:pt x="0" y="120000"/>
                    </a:lnTo>
                    <a:lnTo>
                      <a:pt x="0" y="109333"/>
                    </a:lnTo>
                    <a:lnTo>
                      <a:pt x="112847" y="109333"/>
                    </a:lnTo>
                    <a:lnTo>
                      <a:pt x="112847" y="0"/>
                    </a:lnTo>
                    <a:lnTo>
                      <a:pt x="120000" y="0"/>
                    </a:lnTo>
                    <a:lnTo>
                      <a:pt x="120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 name="Shape 274"/>
              <p:cNvSpPr/>
              <p:nvPr/>
            </p:nvSpPr>
            <p:spPr>
              <a:xfrm>
                <a:off x="1243" y="526"/>
                <a:ext cx="300" cy="0"/>
              </a:xfrm>
              <a:custGeom>
                <a:avLst/>
                <a:gdLst/>
                <a:ahLst/>
                <a:cxnLst/>
                <a:rect l="0" t="0" r="0" b="0"/>
                <a:pathLst>
                  <a:path w="120000" h="120000" extrusionOk="0">
                    <a:moveTo>
                      <a:pt x="120000" y="120000"/>
                    </a:moveTo>
                    <a:lnTo>
                      <a:pt x="0" y="120000"/>
                    </a:lnTo>
                    <a:lnTo>
                      <a:pt x="0" y="109565"/>
                    </a:lnTo>
                    <a:lnTo>
                      <a:pt x="113642" y="109565"/>
                    </a:lnTo>
                    <a:lnTo>
                      <a:pt x="113642" y="0"/>
                    </a:lnTo>
                    <a:lnTo>
                      <a:pt x="120000" y="0"/>
                    </a:lnTo>
                    <a:lnTo>
                      <a:pt x="120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 name="Shape 275"/>
              <p:cNvSpPr/>
              <p:nvPr/>
            </p:nvSpPr>
            <p:spPr>
              <a:xfrm>
                <a:off x="1277" y="516"/>
                <a:ext cx="0" cy="0"/>
              </a:xfrm>
              <a:custGeom>
                <a:avLst/>
                <a:gdLst/>
                <a:ahLst/>
                <a:cxnLst/>
                <a:rect l="0" t="0" r="0" b="0"/>
                <a:pathLst>
                  <a:path w="120000" h="120000" extrusionOk="0">
                    <a:moveTo>
                      <a:pt x="120000" y="78750"/>
                    </a:moveTo>
                    <a:cubicBezTo>
                      <a:pt x="120000" y="75000"/>
                      <a:pt x="120000" y="71250"/>
                      <a:pt x="112941" y="67500"/>
                    </a:cubicBezTo>
                    <a:cubicBezTo>
                      <a:pt x="112941" y="63750"/>
                      <a:pt x="112941" y="63750"/>
                      <a:pt x="105882" y="60000"/>
                    </a:cubicBezTo>
                    <a:cubicBezTo>
                      <a:pt x="98823" y="60000"/>
                      <a:pt x="98823" y="56250"/>
                      <a:pt x="91764" y="56250"/>
                    </a:cubicBezTo>
                    <a:cubicBezTo>
                      <a:pt x="84705" y="52500"/>
                      <a:pt x="77647" y="52500"/>
                      <a:pt x="70588" y="48750"/>
                    </a:cubicBezTo>
                    <a:cubicBezTo>
                      <a:pt x="63529" y="48750"/>
                      <a:pt x="63529" y="48750"/>
                      <a:pt x="56470" y="48750"/>
                    </a:cubicBezTo>
                    <a:cubicBezTo>
                      <a:pt x="56470" y="48750"/>
                      <a:pt x="49411" y="45000"/>
                      <a:pt x="49411" y="45000"/>
                    </a:cubicBezTo>
                    <a:cubicBezTo>
                      <a:pt x="49411" y="45000"/>
                      <a:pt x="42352" y="45000"/>
                      <a:pt x="42352" y="41250"/>
                    </a:cubicBezTo>
                    <a:cubicBezTo>
                      <a:pt x="42352" y="41250"/>
                      <a:pt x="42352" y="41250"/>
                      <a:pt x="42352" y="37500"/>
                    </a:cubicBezTo>
                    <a:cubicBezTo>
                      <a:pt x="42352" y="37500"/>
                      <a:pt x="42352" y="33750"/>
                      <a:pt x="49411" y="33750"/>
                    </a:cubicBezTo>
                    <a:cubicBezTo>
                      <a:pt x="49411" y="33750"/>
                      <a:pt x="56470" y="30000"/>
                      <a:pt x="63529" y="30000"/>
                    </a:cubicBezTo>
                    <a:cubicBezTo>
                      <a:pt x="70588" y="30000"/>
                      <a:pt x="77647" y="30000"/>
                      <a:pt x="84705" y="33750"/>
                    </a:cubicBezTo>
                    <a:cubicBezTo>
                      <a:pt x="91764" y="33750"/>
                      <a:pt x="98823" y="33750"/>
                      <a:pt x="105882" y="37500"/>
                    </a:cubicBezTo>
                    <a:cubicBezTo>
                      <a:pt x="112941" y="18750"/>
                      <a:pt x="112941" y="18750"/>
                      <a:pt x="112941" y="18750"/>
                    </a:cubicBezTo>
                    <a:cubicBezTo>
                      <a:pt x="112941" y="18750"/>
                      <a:pt x="105882" y="18750"/>
                      <a:pt x="98823" y="18750"/>
                    </a:cubicBezTo>
                    <a:cubicBezTo>
                      <a:pt x="91764" y="15000"/>
                      <a:pt x="84705" y="15000"/>
                      <a:pt x="77647" y="15000"/>
                    </a:cubicBezTo>
                    <a:cubicBezTo>
                      <a:pt x="77647" y="0"/>
                      <a:pt x="77647" y="0"/>
                      <a:pt x="77647" y="0"/>
                    </a:cubicBezTo>
                    <a:cubicBezTo>
                      <a:pt x="42352" y="0"/>
                      <a:pt x="42352" y="0"/>
                      <a:pt x="42352" y="0"/>
                    </a:cubicBezTo>
                    <a:cubicBezTo>
                      <a:pt x="42352" y="15000"/>
                      <a:pt x="42352" y="15000"/>
                      <a:pt x="42352" y="15000"/>
                    </a:cubicBezTo>
                    <a:cubicBezTo>
                      <a:pt x="35294" y="15000"/>
                      <a:pt x="28235" y="18750"/>
                      <a:pt x="28235" y="18750"/>
                    </a:cubicBezTo>
                    <a:cubicBezTo>
                      <a:pt x="21176" y="22500"/>
                      <a:pt x="14117" y="22500"/>
                      <a:pt x="14117" y="26250"/>
                    </a:cubicBezTo>
                    <a:cubicBezTo>
                      <a:pt x="7058" y="26250"/>
                      <a:pt x="7058" y="30000"/>
                      <a:pt x="7058" y="33750"/>
                    </a:cubicBezTo>
                    <a:cubicBezTo>
                      <a:pt x="7058" y="33750"/>
                      <a:pt x="7058" y="37500"/>
                      <a:pt x="7058" y="41250"/>
                    </a:cubicBezTo>
                    <a:cubicBezTo>
                      <a:pt x="7058" y="45000"/>
                      <a:pt x="7058" y="48750"/>
                      <a:pt x="7058" y="48750"/>
                    </a:cubicBezTo>
                    <a:cubicBezTo>
                      <a:pt x="7058" y="52500"/>
                      <a:pt x="14117" y="56250"/>
                      <a:pt x="21176" y="56250"/>
                    </a:cubicBezTo>
                    <a:cubicBezTo>
                      <a:pt x="21176" y="60000"/>
                      <a:pt x="28235" y="60000"/>
                      <a:pt x="35294" y="60000"/>
                    </a:cubicBezTo>
                    <a:cubicBezTo>
                      <a:pt x="35294" y="63750"/>
                      <a:pt x="42352" y="63750"/>
                      <a:pt x="49411" y="63750"/>
                    </a:cubicBezTo>
                    <a:cubicBezTo>
                      <a:pt x="56470" y="67500"/>
                      <a:pt x="56470" y="67500"/>
                      <a:pt x="63529" y="67500"/>
                    </a:cubicBezTo>
                    <a:cubicBezTo>
                      <a:pt x="63529" y="67500"/>
                      <a:pt x="70588" y="71250"/>
                      <a:pt x="70588" y="71250"/>
                    </a:cubicBezTo>
                    <a:cubicBezTo>
                      <a:pt x="77647" y="71250"/>
                      <a:pt x="77647" y="75000"/>
                      <a:pt x="77647" y="75000"/>
                    </a:cubicBezTo>
                    <a:cubicBezTo>
                      <a:pt x="84705" y="75000"/>
                      <a:pt x="84705" y="78750"/>
                      <a:pt x="84705" y="78750"/>
                    </a:cubicBezTo>
                    <a:cubicBezTo>
                      <a:pt x="84705" y="82500"/>
                      <a:pt x="77647" y="82500"/>
                      <a:pt x="77647" y="86250"/>
                    </a:cubicBezTo>
                    <a:cubicBezTo>
                      <a:pt x="70588" y="86250"/>
                      <a:pt x="63529" y="86250"/>
                      <a:pt x="56470" y="86250"/>
                    </a:cubicBezTo>
                    <a:cubicBezTo>
                      <a:pt x="49411" y="86250"/>
                      <a:pt x="35294" y="86250"/>
                      <a:pt x="28235" y="86250"/>
                    </a:cubicBezTo>
                    <a:cubicBezTo>
                      <a:pt x="21176" y="82500"/>
                      <a:pt x="14117" y="82500"/>
                      <a:pt x="7058" y="82500"/>
                    </a:cubicBezTo>
                    <a:cubicBezTo>
                      <a:pt x="0" y="97500"/>
                      <a:pt x="0" y="97500"/>
                      <a:pt x="0" y="97500"/>
                    </a:cubicBezTo>
                    <a:cubicBezTo>
                      <a:pt x="0" y="97500"/>
                      <a:pt x="7058" y="97500"/>
                      <a:pt x="14117" y="101250"/>
                    </a:cubicBezTo>
                    <a:cubicBezTo>
                      <a:pt x="21176" y="101250"/>
                      <a:pt x="35294" y="101250"/>
                      <a:pt x="42352" y="101250"/>
                    </a:cubicBezTo>
                    <a:cubicBezTo>
                      <a:pt x="42352" y="120000"/>
                      <a:pt x="42352" y="120000"/>
                      <a:pt x="42352" y="120000"/>
                    </a:cubicBezTo>
                    <a:cubicBezTo>
                      <a:pt x="77647" y="120000"/>
                      <a:pt x="77647" y="120000"/>
                      <a:pt x="77647" y="120000"/>
                    </a:cubicBezTo>
                    <a:cubicBezTo>
                      <a:pt x="77647" y="101250"/>
                      <a:pt x="77647" y="101250"/>
                      <a:pt x="77647" y="101250"/>
                    </a:cubicBezTo>
                    <a:cubicBezTo>
                      <a:pt x="84705" y="101250"/>
                      <a:pt x="91764" y="101250"/>
                      <a:pt x="98823" y="97500"/>
                    </a:cubicBezTo>
                    <a:cubicBezTo>
                      <a:pt x="105882" y="97500"/>
                      <a:pt x="105882" y="93750"/>
                      <a:pt x="112941" y="93750"/>
                    </a:cubicBezTo>
                    <a:cubicBezTo>
                      <a:pt x="112941" y="90000"/>
                      <a:pt x="112941" y="90000"/>
                      <a:pt x="120000" y="86250"/>
                    </a:cubicBezTo>
                    <a:cubicBezTo>
                      <a:pt x="120000" y="82500"/>
                      <a:pt x="120000" y="82500"/>
                      <a:pt x="120000" y="7875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 name="Shape 276"/>
              <p:cNvSpPr/>
              <p:nvPr/>
            </p:nvSpPr>
            <p:spPr>
              <a:xfrm>
                <a:off x="780" y="1005"/>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4800"/>
                    </a:moveTo>
                    <a:cubicBezTo>
                      <a:pt x="115200" y="38400"/>
                      <a:pt x="115200" y="38400"/>
                      <a:pt x="115200" y="38400"/>
                    </a:cubicBezTo>
                    <a:cubicBezTo>
                      <a:pt x="4800" y="38400"/>
                      <a:pt x="4800" y="38400"/>
                      <a:pt x="4800" y="38400"/>
                    </a:cubicBezTo>
                    <a:cubicBezTo>
                      <a:pt x="4800" y="4800"/>
                      <a:pt x="4800" y="4800"/>
                      <a:pt x="4800" y="4800"/>
                    </a:cubicBezTo>
                    <a:lnTo>
                      <a:pt x="115200" y="48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4000"/>
                    </a:moveTo>
                    <a:cubicBezTo>
                      <a:pt x="18000" y="24000"/>
                      <a:pt x="18000" y="24000"/>
                      <a:pt x="18000" y="24000"/>
                    </a:cubicBezTo>
                    <a:cubicBezTo>
                      <a:pt x="18000" y="19200"/>
                      <a:pt x="18000" y="19200"/>
                      <a:pt x="18000" y="19200"/>
                    </a:cubicBezTo>
                    <a:cubicBezTo>
                      <a:pt x="62400" y="19200"/>
                      <a:pt x="62400" y="19200"/>
                      <a:pt x="62400" y="19200"/>
                    </a:cubicBezTo>
                    <a:lnTo>
                      <a:pt x="62400" y="240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2400"/>
                    </a:moveTo>
                    <a:cubicBezTo>
                      <a:pt x="18000" y="57600"/>
                      <a:pt x="18000" y="57600"/>
                      <a:pt x="18000" y="57600"/>
                    </a:cubicBezTo>
                    <a:cubicBezTo>
                      <a:pt x="62400" y="57600"/>
                      <a:pt x="62400" y="57600"/>
                      <a:pt x="62400" y="57600"/>
                    </a:cubicBezTo>
                    <a:cubicBezTo>
                      <a:pt x="62400" y="62400"/>
                      <a:pt x="62400" y="62400"/>
                      <a:pt x="62400" y="62400"/>
                    </a:cubicBezTo>
                    <a:lnTo>
                      <a:pt x="18000" y="624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0800"/>
                      <a:pt x="62400" y="100800"/>
                      <a:pt x="62400" y="100800"/>
                    </a:cubicBezTo>
                    <a:cubicBezTo>
                      <a:pt x="18000" y="100800"/>
                      <a:pt x="18000" y="100800"/>
                      <a:pt x="18000" y="1008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 name="Shape 277"/>
              <p:cNvSpPr/>
              <p:nvPr/>
            </p:nvSpPr>
            <p:spPr>
              <a:xfrm>
                <a:off x="1270" y="2062"/>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2574"/>
                    </a:moveTo>
                    <a:cubicBezTo>
                      <a:pt x="97425" y="20198"/>
                      <a:pt x="99801" y="17821"/>
                      <a:pt x="102178" y="17821"/>
                    </a:cubicBezTo>
                    <a:cubicBezTo>
                      <a:pt x="104554" y="17821"/>
                      <a:pt x="105742" y="20198"/>
                      <a:pt x="105742" y="22574"/>
                    </a:cubicBezTo>
                    <a:cubicBezTo>
                      <a:pt x="105742" y="23762"/>
                      <a:pt x="104554" y="26138"/>
                      <a:pt x="102178" y="26138"/>
                    </a:cubicBezTo>
                    <a:cubicBezTo>
                      <a:pt x="99801" y="26138"/>
                      <a:pt x="97425" y="23762"/>
                      <a:pt x="97425" y="22574"/>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60594"/>
                    </a:moveTo>
                    <a:cubicBezTo>
                      <a:pt x="97425" y="58217"/>
                      <a:pt x="99801" y="55841"/>
                      <a:pt x="102178" y="55841"/>
                    </a:cubicBezTo>
                    <a:cubicBezTo>
                      <a:pt x="104554" y="55841"/>
                      <a:pt x="105742" y="58217"/>
                      <a:pt x="105742" y="60594"/>
                    </a:cubicBezTo>
                    <a:cubicBezTo>
                      <a:pt x="105742" y="61782"/>
                      <a:pt x="104554" y="64158"/>
                      <a:pt x="102178" y="64158"/>
                    </a:cubicBezTo>
                    <a:cubicBezTo>
                      <a:pt x="99801" y="64158"/>
                      <a:pt x="97425" y="61782"/>
                      <a:pt x="97425" y="60594"/>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8613"/>
                    </a:moveTo>
                    <a:cubicBezTo>
                      <a:pt x="105742" y="99801"/>
                      <a:pt x="104554" y="102178"/>
                      <a:pt x="102178" y="102178"/>
                    </a:cubicBezTo>
                    <a:cubicBezTo>
                      <a:pt x="99801" y="102178"/>
                      <a:pt x="97425" y="99801"/>
                      <a:pt x="97425" y="98613"/>
                    </a:cubicBezTo>
                    <a:cubicBezTo>
                      <a:pt x="97425" y="96237"/>
                      <a:pt x="99801" y="93861"/>
                      <a:pt x="102178" y="93861"/>
                    </a:cubicBezTo>
                    <a:cubicBezTo>
                      <a:pt x="104554" y="93861"/>
                      <a:pt x="105742" y="96237"/>
                      <a:pt x="105742" y="98613"/>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 name="Shape 278"/>
              <p:cNvSpPr/>
              <p:nvPr/>
            </p:nvSpPr>
            <p:spPr>
              <a:xfrm>
                <a:off x="159" y="2486"/>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1386"/>
                    </a:moveTo>
                    <a:cubicBezTo>
                      <a:pt x="97425" y="20198"/>
                      <a:pt x="99801" y="17821"/>
                      <a:pt x="102178" y="17821"/>
                    </a:cubicBezTo>
                    <a:cubicBezTo>
                      <a:pt x="103366" y="17821"/>
                      <a:pt x="105742" y="20198"/>
                      <a:pt x="105742" y="21386"/>
                    </a:cubicBezTo>
                    <a:cubicBezTo>
                      <a:pt x="105742" y="23762"/>
                      <a:pt x="103366" y="26138"/>
                      <a:pt x="102178" y="26138"/>
                    </a:cubicBezTo>
                    <a:cubicBezTo>
                      <a:pt x="99801" y="26138"/>
                      <a:pt x="97425" y="23762"/>
                      <a:pt x="97425" y="21386"/>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59405"/>
                    </a:moveTo>
                    <a:cubicBezTo>
                      <a:pt x="97425" y="58217"/>
                      <a:pt x="99801" y="55841"/>
                      <a:pt x="102178" y="55841"/>
                    </a:cubicBezTo>
                    <a:cubicBezTo>
                      <a:pt x="103366" y="55841"/>
                      <a:pt x="105742" y="58217"/>
                      <a:pt x="105742" y="59405"/>
                    </a:cubicBezTo>
                    <a:cubicBezTo>
                      <a:pt x="105742" y="61782"/>
                      <a:pt x="103366" y="64158"/>
                      <a:pt x="102178" y="64158"/>
                    </a:cubicBezTo>
                    <a:cubicBezTo>
                      <a:pt x="99801" y="64158"/>
                      <a:pt x="97425" y="61782"/>
                      <a:pt x="97425" y="59405"/>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7425"/>
                    </a:moveTo>
                    <a:cubicBezTo>
                      <a:pt x="105742" y="99801"/>
                      <a:pt x="103366" y="102178"/>
                      <a:pt x="102178" y="102178"/>
                    </a:cubicBezTo>
                    <a:cubicBezTo>
                      <a:pt x="99801" y="102178"/>
                      <a:pt x="97425" y="99801"/>
                      <a:pt x="97425" y="97425"/>
                    </a:cubicBezTo>
                    <a:cubicBezTo>
                      <a:pt x="97425" y="96237"/>
                      <a:pt x="99801" y="93861"/>
                      <a:pt x="102178" y="93861"/>
                    </a:cubicBezTo>
                    <a:cubicBezTo>
                      <a:pt x="103366" y="93861"/>
                      <a:pt x="105742" y="96237"/>
                      <a:pt x="105742" y="9742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 name="Shape 279"/>
              <p:cNvSpPr/>
              <p:nvPr/>
            </p:nvSpPr>
            <p:spPr>
              <a:xfrm>
                <a:off x="227" y="430"/>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 name="Shape 280"/>
              <p:cNvSpPr/>
              <p:nvPr/>
            </p:nvSpPr>
            <p:spPr>
              <a:xfrm>
                <a:off x="227" y="489"/>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 name="Shape 281"/>
              <p:cNvSpPr/>
              <p:nvPr/>
            </p:nvSpPr>
            <p:spPr>
              <a:xfrm>
                <a:off x="227" y="534"/>
                <a:ext cx="0" cy="0"/>
              </a:xfrm>
              <a:custGeom>
                <a:avLst/>
                <a:gdLst/>
                <a:ahLst/>
                <a:cxnLst/>
                <a:rect l="0" t="0" r="0" b="0"/>
                <a:pathLst>
                  <a:path w="120000" h="120000" extrusionOk="0">
                    <a:moveTo>
                      <a:pt x="0" y="75555"/>
                    </a:moveTo>
                    <a:cubicBezTo>
                      <a:pt x="44137" y="120000"/>
                      <a:pt x="80000" y="115555"/>
                      <a:pt x="120000" y="75555"/>
                    </a:cubicBezTo>
                    <a:cubicBezTo>
                      <a:pt x="120000" y="0"/>
                      <a:pt x="120000" y="0"/>
                      <a:pt x="120000" y="0"/>
                    </a:cubicBezTo>
                    <a:cubicBezTo>
                      <a:pt x="0" y="0"/>
                      <a:pt x="0" y="0"/>
                      <a:pt x="0" y="0"/>
                    </a:cubicBezTo>
                    <a:lnTo>
                      <a:pt x="0" y="7555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 name="Shape 282"/>
              <p:cNvSpPr/>
              <p:nvPr/>
            </p:nvSpPr>
            <p:spPr>
              <a:xfrm>
                <a:off x="508" y="1314"/>
                <a:ext cx="0" cy="0"/>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 name="Shape 283"/>
              <p:cNvSpPr/>
              <p:nvPr/>
            </p:nvSpPr>
            <p:spPr>
              <a:xfrm>
                <a:off x="508" y="137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4" name="Shape 284"/>
              <p:cNvSpPr/>
              <p:nvPr/>
            </p:nvSpPr>
            <p:spPr>
              <a:xfrm>
                <a:off x="508" y="1418"/>
                <a:ext cx="0" cy="0"/>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 name="Shape 285"/>
              <p:cNvSpPr/>
              <p:nvPr/>
            </p:nvSpPr>
            <p:spPr>
              <a:xfrm>
                <a:off x="551" y="1778"/>
                <a:ext cx="300" cy="300"/>
              </a:xfrm>
              <a:custGeom>
                <a:avLst/>
                <a:gdLst/>
                <a:ahLst/>
                <a:cxnLst/>
                <a:rect l="0" t="0" r="0" b="0"/>
                <a:pathLst>
                  <a:path w="120000" h="120000" extrusionOk="0">
                    <a:moveTo>
                      <a:pt x="107628" y="0"/>
                    </a:moveTo>
                    <a:cubicBezTo>
                      <a:pt x="12371" y="0"/>
                      <a:pt x="12371" y="0"/>
                      <a:pt x="12371" y="0"/>
                    </a:cubicBezTo>
                    <a:cubicBezTo>
                      <a:pt x="4948" y="0"/>
                      <a:pt x="0" y="6185"/>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6185"/>
                      <a:pt x="113814" y="0"/>
                      <a:pt x="107628" y="0"/>
                    </a:cubicBezTo>
                    <a:close/>
                    <a:moveTo>
                      <a:pt x="113814" y="107628"/>
                    </a:moveTo>
                    <a:cubicBezTo>
                      <a:pt x="113814" y="112577"/>
                      <a:pt x="111340" y="115051"/>
                      <a:pt x="107628" y="115051"/>
                    </a:cubicBezTo>
                    <a:cubicBezTo>
                      <a:pt x="12371" y="115051"/>
                      <a:pt x="12371" y="115051"/>
                      <a:pt x="12371" y="115051"/>
                    </a:cubicBezTo>
                    <a:cubicBezTo>
                      <a:pt x="7422" y="115051"/>
                      <a:pt x="4948" y="112577"/>
                      <a:pt x="4948" y="107628"/>
                    </a:cubicBezTo>
                    <a:cubicBezTo>
                      <a:pt x="4948" y="95257"/>
                      <a:pt x="4948" y="95257"/>
                      <a:pt x="4948" y="95257"/>
                    </a:cubicBezTo>
                    <a:cubicBezTo>
                      <a:pt x="113814" y="95257"/>
                      <a:pt x="113814" y="95257"/>
                      <a:pt x="113814" y="95257"/>
                    </a:cubicBezTo>
                    <a:lnTo>
                      <a:pt x="113814" y="107628"/>
                    </a:lnTo>
                    <a:close/>
                    <a:moveTo>
                      <a:pt x="113814" y="25979"/>
                    </a:moveTo>
                    <a:cubicBezTo>
                      <a:pt x="4948" y="25979"/>
                      <a:pt x="4948" y="25979"/>
                      <a:pt x="4948" y="25979"/>
                    </a:cubicBezTo>
                    <a:cubicBezTo>
                      <a:pt x="4948" y="12371"/>
                      <a:pt x="4948" y="12371"/>
                      <a:pt x="4948" y="12371"/>
                    </a:cubicBezTo>
                    <a:cubicBezTo>
                      <a:pt x="4948" y="8659"/>
                      <a:pt x="7422" y="6185"/>
                      <a:pt x="12371" y="6185"/>
                    </a:cubicBezTo>
                    <a:cubicBezTo>
                      <a:pt x="107628" y="6185"/>
                      <a:pt x="107628" y="6185"/>
                      <a:pt x="107628" y="6185"/>
                    </a:cubicBezTo>
                    <a:cubicBezTo>
                      <a:pt x="111340" y="6185"/>
                      <a:pt x="113814" y="8659"/>
                      <a:pt x="113814" y="12371"/>
                    </a:cubicBezTo>
                    <a:lnTo>
                      <a:pt x="113814" y="25979"/>
                    </a:lnTo>
                    <a:close/>
                    <a:moveTo>
                      <a:pt x="54432" y="105154"/>
                    </a:moveTo>
                    <a:cubicBezTo>
                      <a:pt x="54432" y="102680"/>
                      <a:pt x="56907" y="100206"/>
                      <a:pt x="59381" y="100206"/>
                    </a:cubicBezTo>
                    <a:cubicBezTo>
                      <a:pt x="63092" y="100206"/>
                      <a:pt x="64329" y="102680"/>
                      <a:pt x="64329" y="105154"/>
                    </a:cubicBezTo>
                    <a:cubicBezTo>
                      <a:pt x="64329" y="107628"/>
                      <a:pt x="63092" y="110103"/>
                      <a:pt x="59381" y="110103"/>
                    </a:cubicBezTo>
                    <a:cubicBezTo>
                      <a:pt x="56907" y="110103"/>
                      <a:pt x="54432" y="107628"/>
                      <a:pt x="54432" y="105154"/>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6" name="Shape 286"/>
              <p:cNvSpPr/>
              <p:nvPr/>
            </p:nvSpPr>
            <p:spPr>
              <a:xfrm>
                <a:off x="-71" y="1571"/>
                <a:ext cx="0" cy="300"/>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1044" y="120000"/>
                      <a:pt x="120000" y="115051"/>
                      <a:pt x="120000" y="107628"/>
                    </a:cubicBezTo>
                    <a:cubicBezTo>
                      <a:pt x="120000" y="12371"/>
                      <a:pt x="120000" y="12371"/>
                      <a:pt x="120000" y="12371"/>
                    </a:cubicBezTo>
                    <a:cubicBezTo>
                      <a:pt x="120000" y="6185"/>
                      <a:pt x="111044" y="0"/>
                      <a:pt x="102089" y="0"/>
                    </a:cubicBezTo>
                    <a:close/>
                    <a:moveTo>
                      <a:pt x="112835" y="107628"/>
                    </a:moveTo>
                    <a:cubicBezTo>
                      <a:pt x="112835" y="112577"/>
                      <a:pt x="107462" y="115051"/>
                      <a:pt x="102089" y="115051"/>
                    </a:cubicBezTo>
                    <a:cubicBezTo>
                      <a:pt x="17910" y="115051"/>
                      <a:pt x="17910" y="115051"/>
                      <a:pt x="17910" y="115051"/>
                    </a:cubicBezTo>
                    <a:cubicBezTo>
                      <a:pt x="12537" y="115051"/>
                      <a:pt x="7164" y="112577"/>
                      <a:pt x="7164" y="107628"/>
                    </a:cubicBezTo>
                    <a:cubicBezTo>
                      <a:pt x="7164" y="95257"/>
                      <a:pt x="7164" y="95257"/>
                      <a:pt x="7164" y="95257"/>
                    </a:cubicBezTo>
                    <a:cubicBezTo>
                      <a:pt x="112835" y="95257"/>
                      <a:pt x="112835" y="95257"/>
                      <a:pt x="112835" y="95257"/>
                    </a:cubicBezTo>
                    <a:lnTo>
                      <a:pt x="112835" y="107628"/>
                    </a:lnTo>
                    <a:close/>
                    <a:moveTo>
                      <a:pt x="112835" y="25979"/>
                    </a:moveTo>
                    <a:cubicBezTo>
                      <a:pt x="7164" y="25979"/>
                      <a:pt x="7164" y="25979"/>
                      <a:pt x="7164" y="25979"/>
                    </a:cubicBezTo>
                    <a:cubicBezTo>
                      <a:pt x="7164" y="12371"/>
                      <a:pt x="7164" y="12371"/>
                      <a:pt x="7164" y="12371"/>
                    </a:cubicBezTo>
                    <a:cubicBezTo>
                      <a:pt x="7164" y="8659"/>
                      <a:pt x="12537" y="6185"/>
                      <a:pt x="17910" y="6185"/>
                    </a:cubicBezTo>
                    <a:cubicBezTo>
                      <a:pt x="102089" y="6185"/>
                      <a:pt x="102089" y="6185"/>
                      <a:pt x="102089" y="6185"/>
                    </a:cubicBezTo>
                    <a:cubicBezTo>
                      <a:pt x="107462" y="6185"/>
                      <a:pt x="112835" y="8659"/>
                      <a:pt x="112835" y="12371"/>
                    </a:cubicBezTo>
                    <a:lnTo>
                      <a:pt x="112835" y="25979"/>
                    </a:lnTo>
                    <a:close/>
                    <a:moveTo>
                      <a:pt x="51940" y="105154"/>
                    </a:moveTo>
                    <a:cubicBezTo>
                      <a:pt x="51940" y="102680"/>
                      <a:pt x="55522" y="100206"/>
                      <a:pt x="60895" y="100206"/>
                    </a:cubicBezTo>
                    <a:cubicBezTo>
                      <a:pt x="64477" y="100206"/>
                      <a:pt x="68059" y="102680"/>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7" name="Shape 287"/>
              <p:cNvSpPr/>
              <p:nvPr/>
            </p:nvSpPr>
            <p:spPr>
              <a:xfrm>
                <a:off x="251" y="2650"/>
                <a:ext cx="300" cy="300"/>
              </a:xfrm>
              <a:custGeom>
                <a:avLst/>
                <a:gdLst/>
                <a:ahLst/>
                <a:cxnLst/>
                <a:rect l="0" t="0" r="0" b="0"/>
                <a:pathLst>
                  <a:path w="120000" h="120000" extrusionOk="0">
                    <a:moveTo>
                      <a:pt x="118107" y="120000"/>
                    </a:moveTo>
                    <a:lnTo>
                      <a:pt x="0" y="3181"/>
                    </a:lnTo>
                    <a:lnTo>
                      <a:pt x="1892" y="0"/>
                    </a:lnTo>
                    <a:lnTo>
                      <a:pt x="120000" y="116818"/>
                    </a:lnTo>
                    <a:lnTo>
                      <a:pt x="118107"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8" name="Shape 288"/>
              <p:cNvSpPr/>
              <p:nvPr/>
            </p:nvSpPr>
            <p:spPr>
              <a:xfrm>
                <a:off x="1418" y="1610"/>
                <a:ext cx="300" cy="0"/>
              </a:xfrm>
              <a:custGeom>
                <a:avLst/>
                <a:gdLst/>
                <a:ahLst/>
                <a:cxnLst/>
                <a:rect l="0" t="0" r="0" b="0"/>
                <a:pathLst>
                  <a:path w="120000" h="120000" extrusionOk="0">
                    <a:moveTo>
                      <a:pt x="98571" y="32592"/>
                    </a:moveTo>
                    <a:cubicBezTo>
                      <a:pt x="97714" y="26666"/>
                      <a:pt x="94285" y="17777"/>
                      <a:pt x="87428" y="13333"/>
                    </a:cubicBezTo>
                    <a:cubicBezTo>
                      <a:pt x="86571" y="11851"/>
                      <a:pt x="83142" y="10370"/>
                      <a:pt x="78857" y="10370"/>
                    </a:cubicBezTo>
                    <a:cubicBezTo>
                      <a:pt x="75428" y="10370"/>
                      <a:pt x="72857" y="11851"/>
                      <a:pt x="70285" y="13333"/>
                    </a:cubicBezTo>
                    <a:cubicBezTo>
                      <a:pt x="67714" y="10370"/>
                      <a:pt x="64285" y="8888"/>
                      <a:pt x="59142" y="8888"/>
                    </a:cubicBezTo>
                    <a:cubicBezTo>
                      <a:pt x="57428" y="8888"/>
                      <a:pt x="56571" y="8888"/>
                      <a:pt x="54857" y="8888"/>
                    </a:cubicBezTo>
                    <a:cubicBezTo>
                      <a:pt x="51428" y="4444"/>
                      <a:pt x="46285" y="0"/>
                      <a:pt x="39428" y="0"/>
                    </a:cubicBezTo>
                    <a:cubicBezTo>
                      <a:pt x="35142" y="0"/>
                      <a:pt x="30857" y="1481"/>
                      <a:pt x="26571" y="5925"/>
                    </a:cubicBezTo>
                    <a:cubicBezTo>
                      <a:pt x="26571" y="5925"/>
                      <a:pt x="15428" y="16296"/>
                      <a:pt x="15428" y="41481"/>
                    </a:cubicBezTo>
                    <a:cubicBezTo>
                      <a:pt x="14571" y="42962"/>
                      <a:pt x="14571" y="44444"/>
                      <a:pt x="13714" y="45925"/>
                    </a:cubicBezTo>
                    <a:cubicBezTo>
                      <a:pt x="12000" y="45925"/>
                      <a:pt x="10285" y="48888"/>
                      <a:pt x="7714" y="51851"/>
                    </a:cubicBezTo>
                    <a:cubicBezTo>
                      <a:pt x="4285" y="56296"/>
                      <a:pt x="0" y="66666"/>
                      <a:pt x="0" y="82962"/>
                    </a:cubicBezTo>
                    <a:cubicBezTo>
                      <a:pt x="0" y="108148"/>
                      <a:pt x="12000" y="118518"/>
                      <a:pt x="20571" y="120000"/>
                    </a:cubicBezTo>
                    <a:cubicBezTo>
                      <a:pt x="92571" y="120000"/>
                      <a:pt x="92571" y="120000"/>
                      <a:pt x="92571" y="120000"/>
                    </a:cubicBezTo>
                    <a:cubicBezTo>
                      <a:pt x="93428" y="120000"/>
                      <a:pt x="94285" y="120000"/>
                      <a:pt x="94285" y="120000"/>
                    </a:cubicBezTo>
                    <a:cubicBezTo>
                      <a:pt x="108857" y="120000"/>
                      <a:pt x="120000" y="99259"/>
                      <a:pt x="120000" y="75555"/>
                    </a:cubicBezTo>
                    <a:cubicBezTo>
                      <a:pt x="120000" y="54814"/>
                      <a:pt x="111428" y="35555"/>
                      <a:pt x="98571"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6296"/>
                      <a:pt x="54857" y="16296"/>
                      <a:pt x="54857" y="16296"/>
                    </a:cubicBezTo>
                    <a:cubicBezTo>
                      <a:pt x="60000" y="14814"/>
                      <a:pt x="64285" y="16296"/>
                      <a:pt x="68571" y="20740"/>
                    </a:cubicBezTo>
                    <a:cubicBezTo>
                      <a:pt x="69428" y="22222"/>
                      <a:pt x="69428" y="22222"/>
                      <a:pt x="69428" y="22222"/>
                    </a:cubicBezTo>
                    <a:cubicBezTo>
                      <a:pt x="71142" y="22222"/>
                      <a:pt x="71142" y="22222"/>
                      <a:pt x="71142" y="22222"/>
                    </a:cubicBezTo>
                    <a:cubicBezTo>
                      <a:pt x="72857" y="19259"/>
                      <a:pt x="75428"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2857" y="71111"/>
                    </a:moveTo>
                    <a:cubicBezTo>
                      <a:pt x="42857" y="77037"/>
                      <a:pt x="40285" y="81481"/>
                      <a:pt x="36857" y="81481"/>
                    </a:cubicBezTo>
                    <a:cubicBezTo>
                      <a:pt x="33428" y="81481"/>
                      <a:pt x="30857" y="77037"/>
                      <a:pt x="30857" y="71111"/>
                    </a:cubicBezTo>
                    <a:cubicBezTo>
                      <a:pt x="30857" y="65185"/>
                      <a:pt x="33428" y="60740"/>
                      <a:pt x="36857" y="60740"/>
                    </a:cubicBezTo>
                    <a:cubicBezTo>
                      <a:pt x="40285" y="60740"/>
                      <a:pt x="42857" y="65185"/>
                      <a:pt x="42857" y="71111"/>
                    </a:cubicBezTo>
                    <a:close/>
                    <a:moveTo>
                      <a:pt x="69428" y="71111"/>
                    </a:moveTo>
                    <a:cubicBezTo>
                      <a:pt x="69428" y="80000"/>
                      <a:pt x="65142" y="87407"/>
                      <a:pt x="60000" y="87407"/>
                    </a:cubicBezTo>
                    <a:cubicBezTo>
                      <a:pt x="54857" y="87407"/>
                      <a:pt x="49714" y="80000"/>
                      <a:pt x="49714" y="71111"/>
                    </a:cubicBezTo>
                    <a:cubicBezTo>
                      <a:pt x="49714" y="62222"/>
                      <a:pt x="54857" y="53333"/>
                      <a:pt x="60000" y="53333"/>
                    </a:cubicBezTo>
                    <a:cubicBezTo>
                      <a:pt x="65142" y="53333"/>
                      <a:pt x="69428" y="62222"/>
                      <a:pt x="69428"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9" name="Shape 289"/>
              <p:cNvSpPr/>
              <p:nvPr/>
            </p:nvSpPr>
            <p:spPr>
              <a:xfrm>
                <a:off x="1665" y="677"/>
                <a:ext cx="300" cy="0"/>
              </a:xfrm>
              <a:custGeom>
                <a:avLst/>
                <a:gdLst/>
                <a:ahLst/>
                <a:cxnLst/>
                <a:rect l="0" t="0" r="0" b="0"/>
                <a:pathLst>
                  <a:path w="120000" h="120000" extrusionOk="0">
                    <a:moveTo>
                      <a:pt x="98723" y="32592"/>
                    </a:moveTo>
                    <a:cubicBezTo>
                      <a:pt x="97021" y="26666"/>
                      <a:pt x="93617" y="17777"/>
                      <a:pt x="86808" y="13333"/>
                    </a:cubicBezTo>
                    <a:cubicBezTo>
                      <a:pt x="86808" y="13333"/>
                      <a:pt x="83404" y="10370"/>
                      <a:pt x="78297" y="10370"/>
                    </a:cubicBezTo>
                    <a:cubicBezTo>
                      <a:pt x="75744" y="10370"/>
                      <a:pt x="72340" y="11851"/>
                      <a:pt x="69787" y="14814"/>
                    </a:cubicBezTo>
                    <a:cubicBezTo>
                      <a:pt x="67234" y="11851"/>
                      <a:pt x="63829" y="8888"/>
                      <a:pt x="59574" y="8888"/>
                    </a:cubicBezTo>
                    <a:cubicBezTo>
                      <a:pt x="57872" y="8888"/>
                      <a:pt x="56170" y="8888"/>
                      <a:pt x="54468" y="8888"/>
                    </a:cubicBezTo>
                    <a:cubicBezTo>
                      <a:pt x="51914" y="5925"/>
                      <a:pt x="46808" y="0"/>
                      <a:pt x="40000" y="0"/>
                    </a:cubicBezTo>
                    <a:cubicBezTo>
                      <a:pt x="35744" y="0"/>
                      <a:pt x="31489" y="1481"/>
                      <a:pt x="27234" y="5925"/>
                    </a:cubicBezTo>
                    <a:cubicBezTo>
                      <a:pt x="26382" y="5925"/>
                      <a:pt x="15319" y="16296"/>
                      <a:pt x="16170" y="41481"/>
                    </a:cubicBezTo>
                    <a:cubicBezTo>
                      <a:pt x="15319" y="42962"/>
                      <a:pt x="14468" y="44444"/>
                      <a:pt x="14468" y="45925"/>
                    </a:cubicBezTo>
                    <a:cubicBezTo>
                      <a:pt x="12765" y="47407"/>
                      <a:pt x="10212" y="48888"/>
                      <a:pt x="8510" y="51851"/>
                    </a:cubicBezTo>
                    <a:cubicBezTo>
                      <a:pt x="5106" y="56296"/>
                      <a:pt x="0" y="66666"/>
                      <a:pt x="0" y="82962"/>
                    </a:cubicBezTo>
                    <a:cubicBezTo>
                      <a:pt x="0" y="108148"/>
                      <a:pt x="12765" y="120000"/>
                      <a:pt x="20425" y="120000"/>
                    </a:cubicBezTo>
                    <a:cubicBezTo>
                      <a:pt x="92765" y="120000"/>
                      <a:pt x="92765" y="120000"/>
                      <a:pt x="92765" y="120000"/>
                    </a:cubicBezTo>
                    <a:cubicBezTo>
                      <a:pt x="93617" y="120000"/>
                      <a:pt x="93617" y="120000"/>
                      <a:pt x="94468" y="120000"/>
                    </a:cubicBezTo>
                    <a:cubicBezTo>
                      <a:pt x="108085" y="120000"/>
                      <a:pt x="120000" y="100740"/>
                      <a:pt x="120000" y="75555"/>
                    </a:cubicBezTo>
                    <a:cubicBezTo>
                      <a:pt x="120000" y="54814"/>
                      <a:pt x="110638" y="37037"/>
                      <a:pt x="98723" y="32592"/>
                    </a:cubicBezTo>
                    <a:close/>
                    <a:moveTo>
                      <a:pt x="94468" y="112592"/>
                    </a:moveTo>
                    <a:cubicBezTo>
                      <a:pt x="93617" y="112592"/>
                      <a:pt x="93617" y="112592"/>
                      <a:pt x="92765" y="112592"/>
                    </a:cubicBezTo>
                    <a:cubicBezTo>
                      <a:pt x="20425" y="112592"/>
                      <a:pt x="20425" y="112592"/>
                      <a:pt x="20425" y="112592"/>
                    </a:cubicBezTo>
                    <a:cubicBezTo>
                      <a:pt x="17021" y="112592"/>
                      <a:pt x="5106" y="105185"/>
                      <a:pt x="5106" y="82962"/>
                    </a:cubicBezTo>
                    <a:cubicBezTo>
                      <a:pt x="5106" y="69629"/>
                      <a:pt x="8510" y="62222"/>
                      <a:pt x="11063" y="57777"/>
                    </a:cubicBezTo>
                    <a:cubicBezTo>
                      <a:pt x="12765" y="54814"/>
                      <a:pt x="15319" y="53333"/>
                      <a:pt x="16170" y="51851"/>
                    </a:cubicBezTo>
                    <a:cubicBezTo>
                      <a:pt x="17021" y="51851"/>
                      <a:pt x="17021" y="51851"/>
                      <a:pt x="17021" y="51851"/>
                    </a:cubicBezTo>
                    <a:cubicBezTo>
                      <a:pt x="17872" y="50370"/>
                      <a:pt x="17872" y="50370"/>
                      <a:pt x="17872" y="50370"/>
                    </a:cubicBezTo>
                    <a:cubicBezTo>
                      <a:pt x="17872" y="48888"/>
                      <a:pt x="18723" y="47407"/>
                      <a:pt x="19574" y="45925"/>
                    </a:cubicBezTo>
                    <a:cubicBezTo>
                      <a:pt x="20425" y="45925"/>
                      <a:pt x="20425" y="45925"/>
                      <a:pt x="20425" y="45925"/>
                    </a:cubicBezTo>
                    <a:cubicBezTo>
                      <a:pt x="20425" y="42962"/>
                      <a:pt x="20425" y="42962"/>
                      <a:pt x="20425" y="42962"/>
                    </a:cubicBezTo>
                    <a:cubicBezTo>
                      <a:pt x="19574" y="22222"/>
                      <a:pt x="28936" y="13333"/>
                      <a:pt x="28936" y="11851"/>
                    </a:cubicBezTo>
                    <a:cubicBezTo>
                      <a:pt x="33191" y="8888"/>
                      <a:pt x="36595" y="7407"/>
                      <a:pt x="40000" y="7407"/>
                    </a:cubicBezTo>
                    <a:cubicBezTo>
                      <a:pt x="45957" y="7407"/>
                      <a:pt x="50212" y="11851"/>
                      <a:pt x="52765" y="16296"/>
                    </a:cubicBezTo>
                    <a:cubicBezTo>
                      <a:pt x="53617" y="17777"/>
                      <a:pt x="53617" y="17777"/>
                      <a:pt x="53617" y="17777"/>
                    </a:cubicBezTo>
                    <a:cubicBezTo>
                      <a:pt x="54468" y="17777"/>
                      <a:pt x="54468" y="17777"/>
                      <a:pt x="54468" y="17777"/>
                    </a:cubicBezTo>
                    <a:cubicBezTo>
                      <a:pt x="59574" y="14814"/>
                      <a:pt x="64680" y="16296"/>
                      <a:pt x="68085" y="22222"/>
                    </a:cubicBezTo>
                    <a:cubicBezTo>
                      <a:pt x="69787" y="23703"/>
                      <a:pt x="69787" y="23703"/>
                      <a:pt x="69787" y="23703"/>
                    </a:cubicBezTo>
                    <a:cubicBezTo>
                      <a:pt x="70638" y="22222"/>
                      <a:pt x="70638" y="22222"/>
                      <a:pt x="70638" y="22222"/>
                    </a:cubicBezTo>
                    <a:cubicBezTo>
                      <a:pt x="73191" y="19259"/>
                      <a:pt x="75744" y="17777"/>
                      <a:pt x="78297" y="17777"/>
                    </a:cubicBezTo>
                    <a:cubicBezTo>
                      <a:pt x="82553" y="17777"/>
                      <a:pt x="85106" y="20740"/>
                      <a:pt x="85957" y="20740"/>
                    </a:cubicBezTo>
                    <a:cubicBezTo>
                      <a:pt x="90212" y="23703"/>
                      <a:pt x="93617" y="29629"/>
                      <a:pt x="95319" y="37037"/>
                    </a:cubicBezTo>
                    <a:cubicBezTo>
                      <a:pt x="95319" y="40000"/>
                      <a:pt x="95319" y="40000"/>
                      <a:pt x="95319" y="40000"/>
                    </a:cubicBezTo>
                    <a:cubicBezTo>
                      <a:pt x="97021" y="40000"/>
                      <a:pt x="97021" y="40000"/>
                      <a:pt x="97021" y="40000"/>
                    </a:cubicBezTo>
                    <a:cubicBezTo>
                      <a:pt x="107234" y="42962"/>
                      <a:pt x="114893" y="57777"/>
                      <a:pt x="114893" y="75555"/>
                    </a:cubicBezTo>
                    <a:cubicBezTo>
                      <a:pt x="114893" y="96296"/>
                      <a:pt x="105531" y="112592"/>
                      <a:pt x="94468" y="112592"/>
                    </a:cubicBezTo>
                    <a:close/>
                    <a:moveTo>
                      <a:pt x="43404" y="71111"/>
                    </a:moveTo>
                    <a:cubicBezTo>
                      <a:pt x="43404" y="77037"/>
                      <a:pt x="40851" y="82962"/>
                      <a:pt x="37446" y="82962"/>
                    </a:cubicBezTo>
                    <a:cubicBezTo>
                      <a:pt x="34042" y="82962"/>
                      <a:pt x="30638" y="77037"/>
                      <a:pt x="30638" y="71111"/>
                    </a:cubicBezTo>
                    <a:cubicBezTo>
                      <a:pt x="30638" y="65185"/>
                      <a:pt x="34042" y="60740"/>
                      <a:pt x="37446" y="60740"/>
                    </a:cubicBezTo>
                    <a:cubicBezTo>
                      <a:pt x="40851" y="60740"/>
                      <a:pt x="43404" y="65185"/>
                      <a:pt x="43404" y="71111"/>
                    </a:cubicBezTo>
                    <a:close/>
                    <a:moveTo>
                      <a:pt x="69787" y="71111"/>
                    </a:moveTo>
                    <a:cubicBezTo>
                      <a:pt x="69787" y="81481"/>
                      <a:pt x="65531" y="88888"/>
                      <a:pt x="59574" y="88888"/>
                    </a:cubicBezTo>
                    <a:cubicBezTo>
                      <a:pt x="54468" y="88888"/>
                      <a:pt x="50212" y="81481"/>
                      <a:pt x="50212" y="71111"/>
                    </a:cubicBezTo>
                    <a:cubicBezTo>
                      <a:pt x="50212" y="62222"/>
                      <a:pt x="54468" y="54814"/>
                      <a:pt x="59574" y="54814"/>
                    </a:cubicBezTo>
                    <a:cubicBezTo>
                      <a:pt x="65531" y="54814"/>
                      <a:pt x="69787" y="62222"/>
                      <a:pt x="69787" y="71111"/>
                    </a:cubicBezTo>
                    <a:close/>
                    <a:moveTo>
                      <a:pt x="89361" y="71111"/>
                    </a:moveTo>
                    <a:cubicBezTo>
                      <a:pt x="89361" y="77037"/>
                      <a:pt x="85957" y="82962"/>
                      <a:pt x="82553" y="82962"/>
                    </a:cubicBezTo>
                    <a:cubicBezTo>
                      <a:pt x="79148" y="82962"/>
                      <a:pt x="76595" y="77037"/>
                      <a:pt x="76595" y="71111"/>
                    </a:cubicBezTo>
                    <a:cubicBezTo>
                      <a:pt x="76595" y="65185"/>
                      <a:pt x="79148" y="60740"/>
                      <a:pt x="82553" y="60740"/>
                    </a:cubicBezTo>
                    <a:cubicBezTo>
                      <a:pt x="85957" y="60740"/>
                      <a:pt x="89361" y="65185"/>
                      <a:pt x="89361" y="7111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0" name="Shape 290"/>
              <p:cNvSpPr/>
              <p:nvPr/>
            </p:nvSpPr>
            <p:spPr>
              <a:xfrm>
                <a:off x="118" y="1676"/>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4800"/>
                    </a:moveTo>
                    <a:cubicBezTo>
                      <a:pt x="114059" y="38400"/>
                      <a:pt x="114059" y="38400"/>
                      <a:pt x="114059" y="38400"/>
                    </a:cubicBezTo>
                    <a:cubicBezTo>
                      <a:pt x="5940" y="38400"/>
                      <a:pt x="5940" y="38400"/>
                      <a:pt x="5940" y="38400"/>
                    </a:cubicBezTo>
                    <a:cubicBezTo>
                      <a:pt x="5940" y="4800"/>
                      <a:pt x="5940" y="4800"/>
                      <a:pt x="5940" y="4800"/>
                    </a:cubicBezTo>
                    <a:lnTo>
                      <a:pt x="114059" y="48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8000"/>
                      <a:pt x="17821" y="18000"/>
                      <a:pt x="17821" y="18000"/>
                    </a:cubicBezTo>
                    <a:cubicBezTo>
                      <a:pt x="62970" y="18000"/>
                      <a:pt x="62970" y="18000"/>
                      <a:pt x="62970" y="18000"/>
                    </a:cubicBezTo>
                    <a:lnTo>
                      <a:pt x="62970" y="24000"/>
                    </a:lnTo>
                    <a:close/>
                    <a:moveTo>
                      <a:pt x="97425" y="21600"/>
                    </a:moveTo>
                    <a:cubicBezTo>
                      <a:pt x="97425" y="19200"/>
                      <a:pt x="99801" y="16800"/>
                      <a:pt x="102178" y="16800"/>
                    </a:cubicBezTo>
                    <a:cubicBezTo>
                      <a:pt x="104554" y="16800"/>
                      <a:pt x="105742" y="19200"/>
                      <a:pt x="105742" y="21600"/>
                    </a:cubicBezTo>
                    <a:cubicBezTo>
                      <a:pt x="105742" y="24000"/>
                      <a:pt x="104554" y="25200"/>
                      <a:pt x="102178" y="25200"/>
                    </a:cubicBezTo>
                    <a:cubicBezTo>
                      <a:pt x="99801" y="25200"/>
                      <a:pt x="97425" y="24000"/>
                      <a:pt x="97425" y="21600"/>
                    </a:cubicBezTo>
                    <a:close/>
                    <a:moveTo>
                      <a:pt x="17821" y="62400"/>
                    </a:moveTo>
                    <a:cubicBezTo>
                      <a:pt x="17821" y="56400"/>
                      <a:pt x="17821" y="56400"/>
                      <a:pt x="17821" y="56400"/>
                    </a:cubicBezTo>
                    <a:cubicBezTo>
                      <a:pt x="62970" y="56400"/>
                      <a:pt x="62970" y="56400"/>
                      <a:pt x="62970" y="56400"/>
                    </a:cubicBezTo>
                    <a:cubicBezTo>
                      <a:pt x="62970" y="62400"/>
                      <a:pt x="62970" y="62400"/>
                      <a:pt x="62970" y="62400"/>
                    </a:cubicBezTo>
                    <a:lnTo>
                      <a:pt x="17821" y="62400"/>
                    </a:lnTo>
                    <a:close/>
                    <a:moveTo>
                      <a:pt x="97425" y="60000"/>
                    </a:moveTo>
                    <a:cubicBezTo>
                      <a:pt x="97425" y="57600"/>
                      <a:pt x="99801" y="55200"/>
                      <a:pt x="102178" y="55200"/>
                    </a:cubicBezTo>
                    <a:cubicBezTo>
                      <a:pt x="104554" y="55200"/>
                      <a:pt x="105742" y="57600"/>
                      <a:pt x="105742" y="60000"/>
                    </a:cubicBezTo>
                    <a:cubicBezTo>
                      <a:pt x="105742" y="62400"/>
                      <a:pt x="104554" y="63600"/>
                      <a:pt x="102178" y="63600"/>
                    </a:cubicBezTo>
                    <a:cubicBezTo>
                      <a:pt x="99801" y="63600"/>
                      <a:pt x="97425" y="62400"/>
                      <a:pt x="97425" y="60000"/>
                    </a:cubicBezTo>
                    <a:close/>
                    <a:moveTo>
                      <a:pt x="17821" y="94800"/>
                    </a:moveTo>
                    <a:cubicBezTo>
                      <a:pt x="62970" y="94800"/>
                      <a:pt x="62970" y="94800"/>
                      <a:pt x="62970" y="94800"/>
                    </a:cubicBezTo>
                    <a:cubicBezTo>
                      <a:pt x="62970" y="100800"/>
                      <a:pt x="62970" y="100800"/>
                      <a:pt x="62970" y="100800"/>
                    </a:cubicBezTo>
                    <a:cubicBezTo>
                      <a:pt x="17821" y="100800"/>
                      <a:pt x="17821" y="100800"/>
                      <a:pt x="17821" y="100800"/>
                    </a:cubicBezTo>
                    <a:lnTo>
                      <a:pt x="17821" y="94800"/>
                    </a:lnTo>
                    <a:close/>
                    <a:moveTo>
                      <a:pt x="105742" y="98400"/>
                    </a:moveTo>
                    <a:cubicBezTo>
                      <a:pt x="105742" y="100800"/>
                      <a:pt x="104554" y="102000"/>
                      <a:pt x="102178" y="102000"/>
                    </a:cubicBezTo>
                    <a:cubicBezTo>
                      <a:pt x="99801" y="102000"/>
                      <a:pt x="97425" y="100800"/>
                      <a:pt x="97425" y="98400"/>
                    </a:cubicBezTo>
                    <a:cubicBezTo>
                      <a:pt x="97425" y="96000"/>
                      <a:pt x="99801" y="93600"/>
                      <a:pt x="102178" y="93600"/>
                    </a:cubicBezTo>
                    <a:cubicBezTo>
                      <a:pt x="104554" y="93600"/>
                      <a:pt x="105742" y="96000"/>
                      <a:pt x="105742"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1" name="Shape 291"/>
              <p:cNvSpPr/>
              <p:nvPr/>
            </p:nvSpPr>
            <p:spPr>
              <a:xfrm>
                <a:off x="-274" y="1694"/>
                <a:ext cx="0" cy="300"/>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2835" y="120000"/>
                      <a:pt x="120000" y="115051"/>
                      <a:pt x="120000" y="107628"/>
                    </a:cubicBezTo>
                    <a:cubicBezTo>
                      <a:pt x="120000" y="12371"/>
                      <a:pt x="120000" y="12371"/>
                      <a:pt x="120000" y="12371"/>
                    </a:cubicBezTo>
                    <a:cubicBezTo>
                      <a:pt x="120000" y="6185"/>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5257"/>
                      <a:pt x="8955" y="95257"/>
                      <a:pt x="8955" y="95257"/>
                    </a:cubicBezTo>
                    <a:cubicBezTo>
                      <a:pt x="112835" y="95257"/>
                      <a:pt x="112835" y="95257"/>
                      <a:pt x="112835" y="95257"/>
                    </a:cubicBezTo>
                    <a:lnTo>
                      <a:pt x="112835" y="107628"/>
                    </a:lnTo>
                    <a:close/>
                    <a:moveTo>
                      <a:pt x="112835" y="25979"/>
                    </a:moveTo>
                    <a:cubicBezTo>
                      <a:pt x="8955" y="25979"/>
                      <a:pt x="8955" y="25979"/>
                      <a:pt x="8955" y="25979"/>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5979"/>
                    </a:lnTo>
                    <a:close/>
                    <a:moveTo>
                      <a:pt x="51940" y="105154"/>
                    </a:moveTo>
                    <a:cubicBezTo>
                      <a:pt x="51940" y="101443"/>
                      <a:pt x="55522" y="98969"/>
                      <a:pt x="60895" y="98969"/>
                    </a:cubicBezTo>
                    <a:cubicBezTo>
                      <a:pt x="64477" y="98969"/>
                      <a:pt x="68059" y="101443"/>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2" name="Shape 292"/>
              <p:cNvSpPr/>
              <p:nvPr/>
            </p:nvSpPr>
            <p:spPr>
              <a:xfrm>
                <a:off x="565" y="1864"/>
                <a:ext cx="300" cy="1200"/>
              </a:xfrm>
              <a:custGeom>
                <a:avLst/>
                <a:gdLst/>
                <a:ahLst/>
                <a:cxnLst/>
                <a:rect l="0" t="0" r="0" b="0"/>
                <a:pathLst>
                  <a:path w="120000" h="120000" extrusionOk="0">
                    <a:moveTo>
                      <a:pt x="2573" y="120000"/>
                    </a:moveTo>
                    <a:lnTo>
                      <a:pt x="0" y="119543"/>
                    </a:lnTo>
                    <a:lnTo>
                      <a:pt x="117104" y="0"/>
                    </a:lnTo>
                    <a:lnTo>
                      <a:pt x="119999" y="342"/>
                    </a:lnTo>
                    <a:lnTo>
                      <a:pt x="257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93" name="Shape 293"/>
            <p:cNvGrpSpPr/>
            <p:nvPr/>
          </p:nvGrpSpPr>
          <p:grpSpPr>
            <a:xfrm>
              <a:off x="-704" y="-2"/>
              <a:ext cx="9003" cy="3403"/>
              <a:chOff x="-704" y="-2"/>
              <a:chExt cx="9003" cy="3403"/>
            </a:xfrm>
          </p:grpSpPr>
          <p:sp>
            <p:nvSpPr>
              <p:cNvPr id="294" name="Shape 294"/>
              <p:cNvSpPr/>
              <p:nvPr/>
            </p:nvSpPr>
            <p:spPr>
              <a:xfrm>
                <a:off x="3379" y="1319"/>
                <a:ext cx="900" cy="900"/>
              </a:xfrm>
              <a:custGeom>
                <a:avLst/>
                <a:gdLst/>
                <a:ahLst/>
                <a:cxnLst/>
                <a:rect l="0" t="0" r="0" b="0"/>
                <a:pathLst>
                  <a:path w="120000" h="120000" extrusionOk="0">
                    <a:moveTo>
                      <a:pt x="72265" y="120000"/>
                    </a:moveTo>
                    <a:cubicBezTo>
                      <a:pt x="71602" y="116859"/>
                      <a:pt x="71602" y="116859"/>
                      <a:pt x="71602" y="116859"/>
                    </a:cubicBezTo>
                    <a:cubicBezTo>
                      <a:pt x="97679" y="111252"/>
                      <a:pt x="116906" y="87700"/>
                      <a:pt x="116906" y="60560"/>
                    </a:cubicBezTo>
                    <a:cubicBezTo>
                      <a:pt x="116906" y="28934"/>
                      <a:pt x="91270" y="3140"/>
                      <a:pt x="59889" y="3140"/>
                    </a:cubicBezTo>
                    <a:cubicBezTo>
                      <a:pt x="28508" y="3140"/>
                      <a:pt x="3093" y="28934"/>
                      <a:pt x="3093" y="60560"/>
                    </a:cubicBezTo>
                    <a:cubicBezTo>
                      <a:pt x="3093" y="63700"/>
                      <a:pt x="3314" y="66841"/>
                      <a:pt x="3756" y="69757"/>
                    </a:cubicBezTo>
                    <a:cubicBezTo>
                      <a:pt x="662" y="70429"/>
                      <a:pt x="662" y="70429"/>
                      <a:pt x="662" y="70429"/>
                    </a:cubicBezTo>
                    <a:cubicBezTo>
                      <a:pt x="220" y="67065"/>
                      <a:pt x="0" y="63925"/>
                      <a:pt x="0" y="60560"/>
                    </a:cubicBezTo>
                    <a:cubicBezTo>
                      <a:pt x="0" y="27140"/>
                      <a:pt x="26740" y="0"/>
                      <a:pt x="59889" y="0"/>
                    </a:cubicBezTo>
                    <a:cubicBezTo>
                      <a:pt x="93038" y="0"/>
                      <a:pt x="120000" y="27140"/>
                      <a:pt x="120000" y="60560"/>
                    </a:cubicBezTo>
                    <a:cubicBezTo>
                      <a:pt x="120000" y="89046"/>
                      <a:pt x="99889" y="114168"/>
                      <a:pt x="72265"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5" name="Shape 295"/>
              <p:cNvSpPr/>
              <p:nvPr/>
            </p:nvSpPr>
            <p:spPr>
              <a:xfrm>
                <a:off x="6886" y="2042"/>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6" name="Shape 296"/>
              <p:cNvSpPr/>
              <p:nvPr/>
            </p:nvSpPr>
            <p:spPr>
              <a:xfrm>
                <a:off x="6886" y="2101"/>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7" name="Shape 297"/>
              <p:cNvSpPr/>
              <p:nvPr/>
            </p:nvSpPr>
            <p:spPr>
              <a:xfrm>
                <a:off x="6886" y="2146"/>
                <a:ext cx="0" cy="0"/>
              </a:xfrm>
              <a:custGeom>
                <a:avLst/>
                <a:gdLst/>
                <a:ahLst/>
                <a:cxnLst/>
                <a:rect l="0" t="0" r="0" b="0"/>
                <a:pathLst>
                  <a:path w="120000" h="120000" extrusionOk="0">
                    <a:moveTo>
                      <a:pt x="0" y="75555"/>
                    </a:moveTo>
                    <a:cubicBezTo>
                      <a:pt x="44137" y="120000"/>
                      <a:pt x="80000" y="120000"/>
                      <a:pt x="120000" y="75555"/>
                    </a:cubicBezTo>
                    <a:cubicBezTo>
                      <a:pt x="120000" y="0"/>
                      <a:pt x="120000" y="0"/>
                      <a:pt x="120000" y="0"/>
                    </a:cubicBezTo>
                    <a:cubicBezTo>
                      <a:pt x="0" y="0"/>
                      <a:pt x="0" y="0"/>
                      <a:pt x="0" y="0"/>
                    </a:cubicBezTo>
                    <a:lnTo>
                      <a:pt x="0" y="7555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 name="Shape 298"/>
              <p:cNvSpPr/>
              <p:nvPr/>
            </p:nvSpPr>
            <p:spPr>
              <a:xfrm>
                <a:off x="6971" y="2507"/>
                <a:ext cx="0" cy="300"/>
              </a:xfrm>
              <a:custGeom>
                <a:avLst/>
                <a:gdLst/>
                <a:ahLst/>
                <a:cxnLst/>
                <a:rect l="0" t="0" r="0" b="0"/>
                <a:pathLst>
                  <a:path w="120000" h="120000" extrusionOk="0">
                    <a:moveTo>
                      <a:pt x="102089" y="0"/>
                    </a:moveTo>
                    <a:cubicBezTo>
                      <a:pt x="17910" y="0"/>
                      <a:pt x="17910" y="0"/>
                      <a:pt x="17910" y="0"/>
                    </a:cubicBezTo>
                    <a:cubicBezTo>
                      <a:pt x="7164" y="0"/>
                      <a:pt x="0" y="4948"/>
                      <a:pt x="0" y="12371"/>
                    </a:cubicBezTo>
                    <a:cubicBezTo>
                      <a:pt x="0" y="107628"/>
                      <a:pt x="0" y="107628"/>
                      <a:pt x="0" y="107628"/>
                    </a:cubicBezTo>
                    <a:cubicBezTo>
                      <a:pt x="0" y="113814"/>
                      <a:pt x="7164"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1044" y="107628"/>
                    </a:moveTo>
                    <a:cubicBezTo>
                      <a:pt x="111044" y="111340"/>
                      <a:pt x="107462" y="113814"/>
                      <a:pt x="102089" y="113814"/>
                    </a:cubicBezTo>
                    <a:cubicBezTo>
                      <a:pt x="17910" y="113814"/>
                      <a:pt x="17910" y="113814"/>
                      <a:pt x="17910" y="113814"/>
                    </a:cubicBezTo>
                    <a:cubicBezTo>
                      <a:pt x="12537" y="113814"/>
                      <a:pt x="7164" y="111340"/>
                      <a:pt x="7164" y="107628"/>
                    </a:cubicBezTo>
                    <a:cubicBezTo>
                      <a:pt x="7164" y="94020"/>
                      <a:pt x="7164" y="94020"/>
                      <a:pt x="7164" y="94020"/>
                    </a:cubicBezTo>
                    <a:cubicBezTo>
                      <a:pt x="111044" y="94020"/>
                      <a:pt x="111044" y="94020"/>
                      <a:pt x="111044" y="94020"/>
                    </a:cubicBezTo>
                    <a:lnTo>
                      <a:pt x="111044" y="107628"/>
                    </a:lnTo>
                    <a:close/>
                    <a:moveTo>
                      <a:pt x="111044" y="24742"/>
                    </a:moveTo>
                    <a:cubicBezTo>
                      <a:pt x="7164" y="24742"/>
                      <a:pt x="7164" y="24742"/>
                      <a:pt x="7164" y="24742"/>
                    </a:cubicBezTo>
                    <a:cubicBezTo>
                      <a:pt x="7164" y="12371"/>
                      <a:pt x="7164" y="12371"/>
                      <a:pt x="7164" y="12371"/>
                    </a:cubicBezTo>
                    <a:cubicBezTo>
                      <a:pt x="7164" y="7422"/>
                      <a:pt x="12537" y="4948"/>
                      <a:pt x="17910" y="4948"/>
                    </a:cubicBezTo>
                    <a:cubicBezTo>
                      <a:pt x="102089" y="4948"/>
                      <a:pt x="102089" y="4948"/>
                      <a:pt x="102089" y="4948"/>
                    </a:cubicBezTo>
                    <a:cubicBezTo>
                      <a:pt x="107462" y="4948"/>
                      <a:pt x="111044" y="7422"/>
                      <a:pt x="111044" y="12371"/>
                    </a:cubicBezTo>
                    <a:lnTo>
                      <a:pt x="111044"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6082"/>
                      <a:pt x="73432" y="16082"/>
                      <a:pt x="73432" y="16082"/>
                    </a:cubicBezTo>
                    <a:cubicBezTo>
                      <a:pt x="46567" y="16082"/>
                      <a:pt x="46567" y="16082"/>
                      <a:pt x="46567" y="16082"/>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 name="Shape 299"/>
              <p:cNvSpPr/>
              <p:nvPr/>
            </p:nvSpPr>
            <p:spPr>
              <a:xfrm>
                <a:off x="6857" y="135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5200"/>
                    </a:moveTo>
                    <a:cubicBezTo>
                      <a:pt x="17821" y="25200"/>
                      <a:pt x="17821" y="25200"/>
                      <a:pt x="17821" y="25200"/>
                    </a:cubicBezTo>
                    <a:cubicBezTo>
                      <a:pt x="17821" y="19200"/>
                      <a:pt x="17821" y="19200"/>
                      <a:pt x="17821" y="19200"/>
                    </a:cubicBezTo>
                    <a:cubicBezTo>
                      <a:pt x="62970" y="19200"/>
                      <a:pt x="62970" y="19200"/>
                      <a:pt x="62970" y="19200"/>
                    </a:cubicBezTo>
                    <a:lnTo>
                      <a:pt x="62970" y="25200"/>
                    </a:lnTo>
                    <a:close/>
                    <a:moveTo>
                      <a:pt x="97425" y="21600"/>
                    </a:moveTo>
                    <a:cubicBezTo>
                      <a:pt x="97425" y="19200"/>
                      <a:pt x="99801" y="18000"/>
                      <a:pt x="102178" y="18000"/>
                    </a:cubicBezTo>
                    <a:cubicBezTo>
                      <a:pt x="103366" y="18000"/>
                      <a:pt x="105742" y="19200"/>
                      <a:pt x="105742" y="21600"/>
                    </a:cubicBezTo>
                    <a:cubicBezTo>
                      <a:pt x="105742" y="24000"/>
                      <a:pt x="103366" y="26400"/>
                      <a:pt x="102178" y="26400"/>
                    </a:cubicBezTo>
                    <a:cubicBezTo>
                      <a:pt x="99801" y="26400"/>
                      <a:pt x="97425" y="24000"/>
                      <a:pt x="97425" y="21600"/>
                    </a:cubicBezTo>
                    <a:close/>
                    <a:moveTo>
                      <a:pt x="17821" y="63600"/>
                    </a:moveTo>
                    <a:cubicBezTo>
                      <a:pt x="17821" y="57600"/>
                      <a:pt x="17821" y="57600"/>
                      <a:pt x="17821" y="57600"/>
                    </a:cubicBezTo>
                    <a:cubicBezTo>
                      <a:pt x="62970" y="57600"/>
                      <a:pt x="62970" y="57600"/>
                      <a:pt x="62970" y="57600"/>
                    </a:cubicBezTo>
                    <a:cubicBezTo>
                      <a:pt x="62970" y="63600"/>
                      <a:pt x="62970" y="63600"/>
                      <a:pt x="62970" y="63600"/>
                    </a:cubicBezTo>
                    <a:lnTo>
                      <a:pt x="17821" y="63600"/>
                    </a:lnTo>
                    <a:close/>
                    <a:moveTo>
                      <a:pt x="97425" y="60000"/>
                    </a:moveTo>
                    <a:cubicBezTo>
                      <a:pt x="97425" y="57600"/>
                      <a:pt x="99801" y="56400"/>
                      <a:pt x="102178" y="56400"/>
                    </a:cubicBezTo>
                    <a:cubicBezTo>
                      <a:pt x="103366" y="56400"/>
                      <a:pt x="105742" y="57600"/>
                      <a:pt x="105742" y="60000"/>
                    </a:cubicBezTo>
                    <a:cubicBezTo>
                      <a:pt x="105742" y="62400"/>
                      <a:pt x="103366" y="64800"/>
                      <a:pt x="102178" y="64800"/>
                    </a:cubicBezTo>
                    <a:cubicBezTo>
                      <a:pt x="99801" y="64800"/>
                      <a:pt x="97425" y="62400"/>
                      <a:pt x="97425" y="60000"/>
                    </a:cubicBezTo>
                    <a:close/>
                    <a:moveTo>
                      <a:pt x="17821" y="96000"/>
                    </a:moveTo>
                    <a:cubicBezTo>
                      <a:pt x="62970" y="96000"/>
                      <a:pt x="62970" y="96000"/>
                      <a:pt x="62970" y="96000"/>
                    </a:cubicBezTo>
                    <a:cubicBezTo>
                      <a:pt x="62970" y="102000"/>
                      <a:pt x="62970" y="102000"/>
                      <a:pt x="62970" y="102000"/>
                    </a:cubicBezTo>
                    <a:cubicBezTo>
                      <a:pt x="17821" y="102000"/>
                      <a:pt x="17821" y="102000"/>
                      <a:pt x="17821" y="102000"/>
                    </a:cubicBezTo>
                    <a:lnTo>
                      <a:pt x="17821" y="96000"/>
                    </a:lnTo>
                    <a:close/>
                    <a:moveTo>
                      <a:pt x="105742" y="98400"/>
                    </a:moveTo>
                    <a:cubicBezTo>
                      <a:pt x="105742" y="100800"/>
                      <a:pt x="103366" y="103200"/>
                      <a:pt x="102178" y="103200"/>
                    </a:cubicBezTo>
                    <a:cubicBezTo>
                      <a:pt x="99801" y="103200"/>
                      <a:pt x="97425" y="100800"/>
                      <a:pt x="97425" y="98400"/>
                    </a:cubicBezTo>
                    <a:cubicBezTo>
                      <a:pt x="97425" y="96000"/>
                      <a:pt x="99801" y="94800"/>
                      <a:pt x="102178" y="94800"/>
                    </a:cubicBezTo>
                    <a:cubicBezTo>
                      <a:pt x="103366" y="94800"/>
                      <a:pt x="105742" y="96000"/>
                      <a:pt x="105742"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 name="Shape 300"/>
              <p:cNvSpPr/>
              <p:nvPr/>
            </p:nvSpPr>
            <p:spPr>
              <a:xfrm>
                <a:off x="3666" y="2489"/>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5940"/>
                    </a:moveTo>
                    <a:cubicBezTo>
                      <a:pt x="115200" y="38019"/>
                      <a:pt x="115200" y="38019"/>
                      <a:pt x="115200" y="38019"/>
                    </a:cubicBezTo>
                    <a:cubicBezTo>
                      <a:pt x="6000" y="38019"/>
                      <a:pt x="6000" y="38019"/>
                      <a:pt x="6000" y="38019"/>
                    </a:cubicBezTo>
                    <a:cubicBezTo>
                      <a:pt x="6000" y="5940"/>
                      <a:pt x="6000" y="5940"/>
                      <a:pt x="6000" y="5940"/>
                    </a:cubicBezTo>
                    <a:lnTo>
                      <a:pt x="115200" y="5940"/>
                    </a:lnTo>
                    <a:close/>
                    <a:moveTo>
                      <a:pt x="115200" y="43960"/>
                    </a:moveTo>
                    <a:cubicBezTo>
                      <a:pt x="115200" y="76039"/>
                      <a:pt x="115200" y="76039"/>
                      <a:pt x="115200" y="76039"/>
                    </a:cubicBezTo>
                    <a:cubicBezTo>
                      <a:pt x="6000" y="76039"/>
                      <a:pt x="6000" y="76039"/>
                      <a:pt x="6000" y="76039"/>
                    </a:cubicBezTo>
                    <a:cubicBezTo>
                      <a:pt x="6000" y="43960"/>
                      <a:pt x="6000" y="43960"/>
                      <a:pt x="6000" y="43960"/>
                    </a:cubicBezTo>
                    <a:lnTo>
                      <a:pt x="115200" y="43960"/>
                    </a:lnTo>
                    <a:close/>
                    <a:moveTo>
                      <a:pt x="6000" y="114059"/>
                    </a:moveTo>
                    <a:cubicBezTo>
                      <a:pt x="6000" y="81980"/>
                      <a:pt x="6000" y="81980"/>
                      <a:pt x="6000" y="81980"/>
                    </a:cubicBezTo>
                    <a:cubicBezTo>
                      <a:pt x="115200" y="81980"/>
                      <a:pt x="115200" y="81980"/>
                      <a:pt x="115200" y="81980"/>
                    </a:cubicBezTo>
                    <a:cubicBezTo>
                      <a:pt x="115200" y="114059"/>
                      <a:pt x="115200" y="114059"/>
                      <a:pt x="115200" y="114059"/>
                    </a:cubicBezTo>
                    <a:lnTo>
                      <a:pt x="6000" y="114059"/>
                    </a:lnTo>
                    <a:close/>
                    <a:moveTo>
                      <a:pt x="63600" y="24950"/>
                    </a:moveTo>
                    <a:cubicBezTo>
                      <a:pt x="18000" y="24950"/>
                      <a:pt x="18000" y="24950"/>
                      <a:pt x="18000" y="24950"/>
                    </a:cubicBezTo>
                    <a:cubicBezTo>
                      <a:pt x="18000" y="19009"/>
                      <a:pt x="18000" y="19009"/>
                      <a:pt x="18000" y="19009"/>
                    </a:cubicBezTo>
                    <a:cubicBezTo>
                      <a:pt x="63600" y="19009"/>
                      <a:pt x="63600" y="19009"/>
                      <a:pt x="63600" y="19009"/>
                    </a:cubicBezTo>
                    <a:lnTo>
                      <a:pt x="63600" y="24950"/>
                    </a:lnTo>
                    <a:close/>
                    <a:moveTo>
                      <a:pt x="98400" y="21386"/>
                    </a:moveTo>
                    <a:cubicBezTo>
                      <a:pt x="98400" y="20198"/>
                      <a:pt x="100800" y="17821"/>
                      <a:pt x="102000" y="17821"/>
                    </a:cubicBezTo>
                    <a:cubicBezTo>
                      <a:pt x="104400" y="17821"/>
                      <a:pt x="106800" y="20198"/>
                      <a:pt x="106800" y="21386"/>
                    </a:cubicBezTo>
                    <a:cubicBezTo>
                      <a:pt x="106800" y="23762"/>
                      <a:pt x="104400" y="26138"/>
                      <a:pt x="102000" y="26138"/>
                    </a:cubicBezTo>
                    <a:cubicBezTo>
                      <a:pt x="100800" y="26138"/>
                      <a:pt x="98400" y="23762"/>
                      <a:pt x="98400" y="21386"/>
                    </a:cubicBezTo>
                    <a:close/>
                    <a:moveTo>
                      <a:pt x="18000" y="62970"/>
                    </a:moveTo>
                    <a:cubicBezTo>
                      <a:pt x="18000" y="57029"/>
                      <a:pt x="18000" y="57029"/>
                      <a:pt x="18000" y="57029"/>
                    </a:cubicBezTo>
                    <a:cubicBezTo>
                      <a:pt x="63600" y="57029"/>
                      <a:pt x="63600" y="57029"/>
                      <a:pt x="63600" y="57029"/>
                    </a:cubicBezTo>
                    <a:cubicBezTo>
                      <a:pt x="63600" y="62970"/>
                      <a:pt x="63600" y="62970"/>
                      <a:pt x="63600" y="62970"/>
                    </a:cubicBezTo>
                    <a:lnTo>
                      <a:pt x="18000" y="62970"/>
                    </a:lnTo>
                    <a:close/>
                    <a:moveTo>
                      <a:pt x="98400" y="59405"/>
                    </a:moveTo>
                    <a:cubicBezTo>
                      <a:pt x="98400" y="58217"/>
                      <a:pt x="100800" y="55841"/>
                      <a:pt x="102000" y="55841"/>
                    </a:cubicBezTo>
                    <a:cubicBezTo>
                      <a:pt x="104400" y="55841"/>
                      <a:pt x="106800" y="58217"/>
                      <a:pt x="106800" y="59405"/>
                    </a:cubicBezTo>
                    <a:cubicBezTo>
                      <a:pt x="106800" y="61782"/>
                      <a:pt x="104400" y="64158"/>
                      <a:pt x="102000" y="64158"/>
                    </a:cubicBezTo>
                    <a:cubicBezTo>
                      <a:pt x="100800" y="64158"/>
                      <a:pt x="98400" y="61782"/>
                      <a:pt x="98400" y="59405"/>
                    </a:cubicBezTo>
                    <a:close/>
                    <a:moveTo>
                      <a:pt x="18000" y="95049"/>
                    </a:moveTo>
                    <a:cubicBezTo>
                      <a:pt x="63600" y="95049"/>
                      <a:pt x="63600" y="95049"/>
                      <a:pt x="63600" y="95049"/>
                    </a:cubicBezTo>
                    <a:cubicBezTo>
                      <a:pt x="63600" y="100990"/>
                      <a:pt x="63600" y="100990"/>
                      <a:pt x="63600" y="100990"/>
                    </a:cubicBezTo>
                    <a:cubicBezTo>
                      <a:pt x="18000" y="100990"/>
                      <a:pt x="18000" y="100990"/>
                      <a:pt x="18000" y="100990"/>
                    </a:cubicBezTo>
                    <a:lnTo>
                      <a:pt x="18000" y="95049"/>
                    </a:lnTo>
                    <a:close/>
                    <a:moveTo>
                      <a:pt x="106800" y="97425"/>
                    </a:moveTo>
                    <a:cubicBezTo>
                      <a:pt x="106800" y="99801"/>
                      <a:pt x="104400" y="102178"/>
                      <a:pt x="102000" y="102178"/>
                    </a:cubicBezTo>
                    <a:cubicBezTo>
                      <a:pt x="100800" y="102178"/>
                      <a:pt x="98400" y="99801"/>
                      <a:pt x="98400" y="97425"/>
                    </a:cubicBezTo>
                    <a:cubicBezTo>
                      <a:pt x="98400" y="96237"/>
                      <a:pt x="100800" y="93861"/>
                      <a:pt x="102000" y="93861"/>
                    </a:cubicBezTo>
                    <a:cubicBezTo>
                      <a:pt x="104400" y="93861"/>
                      <a:pt x="106800" y="96237"/>
                      <a:pt x="106800" y="9742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 name="Shape 301"/>
              <p:cNvSpPr/>
              <p:nvPr/>
            </p:nvSpPr>
            <p:spPr>
              <a:xfrm>
                <a:off x="6370" y="958"/>
                <a:ext cx="0" cy="0"/>
              </a:xfrm>
              <a:custGeom>
                <a:avLst/>
                <a:gdLst/>
                <a:ahLst/>
                <a:cxnLst/>
                <a:rect l="0" t="0" r="0" b="0"/>
                <a:pathLst>
                  <a:path w="120000" h="120000" extrusionOk="0">
                    <a:moveTo>
                      <a:pt x="0" y="44444"/>
                    </a:moveTo>
                    <a:cubicBezTo>
                      <a:pt x="0" y="120000"/>
                      <a:pt x="0" y="120000"/>
                      <a:pt x="0" y="120000"/>
                    </a:cubicBezTo>
                    <a:cubicBezTo>
                      <a:pt x="120000" y="120000"/>
                      <a:pt x="120000" y="120000"/>
                      <a:pt x="120000" y="120000"/>
                    </a:cubicBezTo>
                    <a:cubicBezTo>
                      <a:pt x="120000" y="44444"/>
                      <a:pt x="120000" y="44444"/>
                      <a:pt x="120000" y="44444"/>
                    </a:cubicBezTo>
                    <a:cubicBezTo>
                      <a:pt x="75862" y="0"/>
                      <a:pt x="40000" y="4444"/>
                      <a:pt x="0" y="44444"/>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 name="Shape 302"/>
              <p:cNvSpPr/>
              <p:nvPr/>
            </p:nvSpPr>
            <p:spPr>
              <a:xfrm>
                <a:off x="6370" y="1017"/>
                <a:ext cx="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 name="Shape 303"/>
              <p:cNvSpPr/>
              <p:nvPr/>
            </p:nvSpPr>
            <p:spPr>
              <a:xfrm>
                <a:off x="6370" y="1062"/>
                <a:ext cx="0" cy="0"/>
              </a:xfrm>
              <a:custGeom>
                <a:avLst/>
                <a:gdLst/>
                <a:ahLst/>
                <a:cxnLst/>
                <a:rect l="0" t="0" r="0" b="0"/>
                <a:pathLst>
                  <a:path w="120000" h="120000" extrusionOk="0">
                    <a:moveTo>
                      <a:pt x="0" y="80000"/>
                    </a:moveTo>
                    <a:cubicBezTo>
                      <a:pt x="44137" y="120000"/>
                      <a:pt x="80000" y="120000"/>
                      <a:pt x="120000" y="80000"/>
                    </a:cubicBezTo>
                    <a:cubicBezTo>
                      <a:pt x="120000" y="0"/>
                      <a:pt x="120000" y="0"/>
                      <a:pt x="120000" y="0"/>
                    </a:cubicBezTo>
                    <a:cubicBezTo>
                      <a:pt x="0" y="0"/>
                      <a:pt x="0" y="0"/>
                      <a:pt x="0" y="0"/>
                    </a:cubicBezTo>
                    <a:lnTo>
                      <a:pt x="0" y="8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 name="Shape 304"/>
              <p:cNvSpPr/>
              <p:nvPr/>
            </p:nvSpPr>
            <p:spPr>
              <a:xfrm>
                <a:off x="7574" y="2854"/>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9200"/>
                      <a:pt x="17821" y="19200"/>
                      <a:pt x="17821" y="19200"/>
                    </a:cubicBezTo>
                    <a:cubicBezTo>
                      <a:pt x="62970" y="19200"/>
                      <a:pt x="62970" y="19200"/>
                      <a:pt x="62970" y="19200"/>
                    </a:cubicBezTo>
                    <a:lnTo>
                      <a:pt x="62970" y="24000"/>
                    </a:lnTo>
                    <a:close/>
                    <a:moveTo>
                      <a:pt x="97425" y="21600"/>
                    </a:moveTo>
                    <a:cubicBezTo>
                      <a:pt x="97425" y="19200"/>
                      <a:pt x="99801" y="18000"/>
                      <a:pt x="102178" y="18000"/>
                    </a:cubicBezTo>
                    <a:cubicBezTo>
                      <a:pt x="104554" y="18000"/>
                      <a:pt x="105742" y="19200"/>
                      <a:pt x="105742" y="21600"/>
                    </a:cubicBezTo>
                    <a:cubicBezTo>
                      <a:pt x="105742" y="24000"/>
                      <a:pt x="104554" y="26400"/>
                      <a:pt x="102178" y="26400"/>
                    </a:cubicBezTo>
                    <a:cubicBezTo>
                      <a:pt x="99801" y="26400"/>
                      <a:pt x="97425" y="24000"/>
                      <a:pt x="97425" y="21600"/>
                    </a:cubicBezTo>
                    <a:close/>
                    <a:moveTo>
                      <a:pt x="17821" y="62400"/>
                    </a:moveTo>
                    <a:cubicBezTo>
                      <a:pt x="17821" y="57600"/>
                      <a:pt x="17821" y="57600"/>
                      <a:pt x="17821" y="57600"/>
                    </a:cubicBezTo>
                    <a:cubicBezTo>
                      <a:pt x="62970" y="57600"/>
                      <a:pt x="62970" y="57600"/>
                      <a:pt x="62970" y="57600"/>
                    </a:cubicBezTo>
                    <a:cubicBezTo>
                      <a:pt x="62970" y="62400"/>
                      <a:pt x="62970" y="62400"/>
                      <a:pt x="62970" y="62400"/>
                    </a:cubicBezTo>
                    <a:lnTo>
                      <a:pt x="17821" y="62400"/>
                    </a:lnTo>
                    <a:close/>
                    <a:moveTo>
                      <a:pt x="97425" y="60000"/>
                    </a:moveTo>
                    <a:cubicBezTo>
                      <a:pt x="97425" y="57600"/>
                      <a:pt x="99801" y="56400"/>
                      <a:pt x="102178" y="56400"/>
                    </a:cubicBezTo>
                    <a:cubicBezTo>
                      <a:pt x="104554" y="56400"/>
                      <a:pt x="105742" y="57600"/>
                      <a:pt x="105742" y="60000"/>
                    </a:cubicBezTo>
                    <a:cubicBezTo>
                      <a:pt x="105742" y="62400"/>
                      <a:pt x="104554" y="64800"/>
                      <a:pt x="102178" y="64800"/>
                    </a:cubicBezTo>
                    <a:cubicBezTo>
                      <a:pt x="99801" y="64800"/>
                      <a:pt x="97425" y="62400"/>
                      <a:pt x="97425" y="60000"/>
                    </a:cubicBezTo>
                    <a:close/>
                    <a:moveTo>
                      <a:pt x="17821" y="96000"/>
                    </a:moveTo>
                    <a:cubicBezTo>
                      <a:pt x="62970" y="96000"/>
                      <a:pt x="62970" y="96000"/>
                      <a:pt x="62970" y="96000"/>
                    </a:cubicBezTo>
                    <a:cubicBezTo>
                      <a:pt x="62970" y="100800"/>
                      <a:pt x="62970" y="100800"/>
                      <a:pt x="62970" y="100800"/>
                    </a:cubicBezTo>
                    <a:cubicBezTo>
                      <a:pt x="17821" y="100800"/>
                      <a:pt x="17821" y="100800"/>
                      <a:pt x="17821" y="100800"/>
                    </a:cubicBezTo>
                    <a:lnTo>
                      <a:pt x="17821" y="96000"/>
                    </a:lnTo>
                    <a:close/>
                    <a:moveTo>
                      <a:pt x="105742" y="98400"/>
                    </a:moveTo>
                    <a:cubicBezTo>
                      <a:pt x="105742" y="100800"/>
                      <a:pt x="104554" y="103200"/>
                      <a:pt x="102178" y="103200"/>
                    </a:cubicBezTo>
                    <a:cubicBezTo>
                      <a:pt x="99801" y="103200"/>
                      <a:pt x="97425" y="100800"/>
                      <a:pt x="97425" y="98400"/>
                    </a:cubicBezTo>
                    <a:cubicBezTo>
                      <a:pt x="97425" y="96000"/>
                      <a:pt x="99801" y="94800"/>
                      <a:pt x="102178" y="94800"/>
                    </a:cubicBezTo>
                    <a:cubicBezTo>
                      <a:pt x="104554" y="94800"/>
                      <a:pt x="105742" y="96000"/>
                      <a:pt x="105742" y="984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 name="Shape 305"/>
              <p:cNvSpPr/>
              <p:nvPr/>
            </p:nvSpPr>
            <p:spPr>
              <a:xfrm>
                <a:off x="7570" y="1470"/>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 name="Shape 306"/>
              <p:cNvSpPr/>
              <p:nvPr/>
            </p:nvSpPr>
            <p:spPr>
              <a:xfrm>
                <a:off x="7126" y="2738"/>
                <a:ext cx="300" cy="300"/>
              </a:xfrm>
              <a:custGeom>
                <a:avLst/>
                <a:gdLst/>
                <a:ahLst/>
                <a:cxnLst/>
                <a:rect l="0" t="0" r="0" b="0"/>
                <a:pathLst>
                  <a:path w="120000" h="120000" extrusionOk="0">
                    <a:moveTo>
                      <a:pt x="81916" y="53571"/>
                    </a:moveTo>
                    <a:lnTo>
                      <a:pt x="37365" y="53571"/>
                    </a:lnTo>
                    <a:lnTo>
                      <a:pt x="37365" y="47857"/>
                    </a:lnTo>
                    <a:lnTo>
                      <a:pt x="81916" y="47857"/>
                    </a:lnTo>
                    <a:lnTo>
                      <a:pt x="81916" y="53571"/>
                    </a:lnTo>
                    <a:close/>
                    <a:moveTo>
                      <a:pt x="81916" y="67857"/>
                    </a:moveTo>
                    <a:lnTo>
                      <a:pt x="37365" y="67857"/>
                    </a:lnTo>
                    <a:lnTo>
                      <a:pt x="37365" y="74285"/>
                    </a:lnTo>
                    <a:lnTo>
                      <a:pt x="81916" y="74285"/>
                    </a:lnTo>
                    <a:lnTo>
                      <a:pt x="81916" y="67857"/>
                    </a:lnTo>
                    <a:close/>
                    <a:moveTo>
                      <a:pt x="81916" y="27142"/>
                    </a:moveTo>
                    <a:lnTo>
                      <a:pt x="37365" y="27142"/>
                    </a:lnTo>
                    <a:lnTo>
                      <a:pt x="37365" y="33571"/>
                    </a:lnTo>
                    <a:lnTo>
                      <a:pt x="81916" y="33571"/>
                    </a:lnTo>
                    <a:lnTo>
                      <a:pt x="81916" y="27142"/>
                    </a:lnTo>
                    <a:close/>
                    <a:moveTo>
                      <a:pt x="81916" y="90000"/>
                    </a:moveTo>
                    <a:lnTo>
                      <a:pt x="37365" y="90000"/>
                    </a:lnTo>
                    <a:lnTo>
                      <a:pt x="37365" y="94285"/>
                    </a:lnTo>
                    <a:lnTo>
                      <a:pt x="81916" y="94285"/>
                    </a:lnTo>
                    <a:lnTo>
                      <a:pt x="81916" y="90000"/>
                    </a:lnTo>
                    <a:close/>
                    <a:moveTo>
                      <a:pt x="120000" y="120000"/>
                    </a:moveTo>
                    <a:lnTo>
                      <a:pt x="0" y="120000"/>
                    </a:lnTo>
                    <a:lnTo>
                      <a:pt x="0" y="0"/>
                    </a:lnTo>
                    <a:lnTo>
                      <a:pt x="120000" y="0"/>
                    </a:lnTo>
                    <a:lnTo>
                      <a:pt x="120000" y="120000"/>
                    </a:lnTo>
                    <a:close/>
                    <a:moveTo>
                      <a:pt x="114251" y="5714"/>
                    </a:moveTo>
                    <a:lnTo>
                      <a:pt x="4311" y="5714"/>
                    </a:lnTo>
                    <a:lnTo>
                      <a:pt x="4311" y="115000"/>
                    </a:lnTo>
                    <a:lnTo>
                      <a:pt x="114251" y="115000"/>
                    </a:lnTo>
                    <a:lnTo>
                      <a:pt x="114251" y="571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 name="Shape 307"/>
              <p:cNvSpPr/>
              <p:nvPr/>
            </p:nvSpPr>
            <p:spPr>
              <a:xfrm>
                <a:off x="7367" y="781"/>
                <a:ext cx="300" cy="0"/>
              </a:xfrm>
              <a:custGeom>
                <a:avLst/>
                <a:gdLst/>
                <a:ahLst/>
                <a:cxnLst/>
                <a:rect l="0" t="0" r="0" b="0"/>
                <a:pathLst>
                  <a:path w="120000" h="120000" extrusionOk="0">
                    <a:moveTo>
                      <a:pt x="92673" y="94883"/>
                    </a:moveTo>
                    <a:cubicBezTo>
                      <a:pt x="92673" y="92093"/>
                      <a:pt x="92673" y="92093"/>
                      <a:pt x="92673" y="92093"/>
                    </a:cubicBezTo>
                    <a:cubicBezTo>
                      <a:pt x="92673" y="0"/>
                      <a:pt x="92673" y="0"/>
                      <a:pt x="92673" y="0"/>
                    </a:cubicBezTo>
                    <a:cubicBezTo>
                      <a:pt x="27326" y="0"/>
                      <a:pt x="27326" y="0"/>
                      <a:pt x="27326" y="0"/>
                    </a:cubicBezTo>
                    <a:cubicBezTo>
                      <a:pt x="27326" y="92093"/>
                      <a:pt x="27326" y="92093"/>
                      <a:pt x="27326" y="92093"/>
                    </a:cubicBezTo>
                    <a:cubicBezTo>
                      <a:pt x="27326" y="92093"/>
                      <a:pt x="27326" y="94883"/>
                      <a:pt x="27326" y="94883"/>
                    </a:cubicBezTo>
                    <a:cubicBezTo>
                      <a:pt x="0" y="94883"/>
                      <a:pt x="0" y="94883"/>
                      <a:pt x="0" y="94883"/>
                    </a:cubicBezTo>
                    <a:cubicBezTo>
                      <a:pt x="0" y="120000"/>
                      <a:pt x="0" y="120000"/>
                      <a:pt x="0" y="120000"/>
                    </a:cubicBezTo>
                    <a:cubicBezTo>
                      <a:pt x="120000" y="120000"/>
                      <a:pt x="120000" y="120000"/>
                      <a:pt x="120000" y="120000"/>
                    </a:cubicBezTo>
                    <a:cubicBezTo>
                      <a:pt x="120000" y="94883"/>
                      <a:pt x="120000" y="94883"/>
                      <a:pt x="120000" y="94883"/>
                    </a:cubicBezTo>
                    <a:lnTo>
                      <a:pt x="92673" y="94883"/>
                    </a:lnTo>
                    <a:close/>
                    <a:moveTo>
                      <a:pt x="78415" y="80930"/>
                    </a:moveTo>
                    <a:cubicBezTo>
                      <a:pt x="78415" y="80930"/>
                      <a:pt x="78415" y="80930"/>
                      <a:pt x="78415" y="80930"/>
                    </a:cubicBezTo>
                    <a:cubicBezTo>
                      <a:pt x="41584" y="80930"/>
                      <a:pt x="41584" y="80930"/>
                      <a:pt x="41584" y="80930"/>
                    </a:cubicBezTo>
                    <a:cubicBezTo>
                      <a:pt x="41584" y="80930"/>
                      <a:pt x="41584" y="80930"/>
                      <a:pt x="41584" y="80930"/>
                    </a:cubicBezTo>
                    <a:cubicBezTo>
                      <a:pt x="41584" y="30697"/>
                      <a:pt x="41584" y="30697"/>
                      <a:pt x="41584" y="30697"/>
                    </a:cubicBezTo>
                    <a:cubicBezTo>
                      <a:pt x="78415" y="30697"/>
                      <a:pt x="78415" y="30697"/>
                      <a:pt x="78415" y="30697"/>
                    </a:cubicBezTo>
                    <a:lnTo>
                      <a:pt x="78415" y="8093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 name="Shape 308"/>
              <p:cNvSpPr/>
              <p:nvPr/>
            </p:nvSpPr>
            <p:spPr>
              <a:xfrm>
                <a:off x="7367" y="876"/>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 name="Shape 309"/>
              <p:cNvSpPr/>
              <p:nvPr/>
            </p:nvSpPr>
            <p:spPr>
              <a:xfrm>
                <a:off x="7367" y="907"/>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0" name="Shape 310"/>
              <p:cNvSpPr/>
              <p:nvPr/>
            </p:nvSpPr>
            <p:spPr>
              <a:xfrm>
                <a:off x="7367" y="939"/>
                <a:ext cx="300" cy="0"/>
              </a:xfrm>
              <a:prstGeom prst="rect">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 name="Shape 311"/>
              <p:cNvSpPr/>
              <p:nvPr/>
            </p:nvSpPr>
            <p:spPr>
              <a:xfrm>
                <a:off x="3454" y="1395"/>
                <a:ext cx="900" cy="900"/>
              </a:xfrm>
              <a:custGeom>
                <a:avLst/>
                <a:gdLst/>
                <a:ahLst/>
                <a:cxnLst/>
                <a:rect l="0" t="0" r="0" b="0"/>
                <a:pathLst>
                  <a:path w="120000" h="120000" extrusionOk="0">
                    <a:moveTo>
                      <a:pt x="60000" y="0"/>
                    </a:moveTo>
                    <a:cubicBezTo>
                      <a:pt x="27079" y="0"/>
                      <a:pt x="0" y="26933"/>
                      <a:pt x="0" y="60000"/>
                    </a:cubicBezTo>
                    <a:cubicBezTo>
                      <a:pt x="0" y="93066"/>
                      <a:pt x="27079" y="120000"/>
                      <a:pt x="60000" y="120000"/>
                    </a:cubicBezTo>
                    <a:cubicBezTo>
                      <a:pt x="93185" y="120000"/>
                      <a:pt x="120000" y="93066"/>
                      <a:pt x="120000" y="60000"/>
                    </a:cubicBezTo>
                    <a:cubicBezTo>
                      <a:pt x="120000" y="26933"/>
                      <a:pt x="93185" y="0"/>
                      <a:pt x="60000" y="0"/>
                    </a:cubicBezTo>
                    <a:close/>
                    <a:moveTo>
                      <a:pt x="60000" y="115200"/>
                    </a:moveTo>
                    <a:cubicBezTo>
                      <a:pt x="29734" y="115200"/>
                      <a:pt x="5309" y="90666"/>
                      <a:pt x="5309" y="60266"/>
                    </a:cubicBezTo>
                    <a:cubicBezTo>
                      <a:pt x="5309" y="30133"/>
                      <a:pt x="29734" y="5333"/>
                      <a:pt x="60000" y="5333"/>
                    </a:cubicBezTo>
                    <a:cubicBezTo>
                      <a:pt x="90265" y="5333"/>
                      <a:pt x="114690" y="30133"/>
                      <a:pt x="114690" y="60266"/>
                    </a:cubicBezTo>
                    <a:cubicBezTo>
                      <a:pt x="114690" y="90666"/>
                      <a:pt x="90265" y="115200"/>
                      <a:pt x="60000" y="1152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2" name="Shape 312"/>
              <p:cNvSpPr/>
              <p:nvPr/>
            </p:nvSpPr>
            <p:spPr>
              <a:xfrm>
                <a:off x="3550" y="1531"/>
                <a:ext cx="600" cy="600"/>
              </a:xfrm>
              <a:custGeom>
                <a:avLst/>
                <a:gdLst/>
                <a:ahLst/>
                <a:cxnLst/>
                <a:rect l="0" t="0" r="0" b="0"/>
                <a:pathLst>
                  <a:path w="120000" h="120000" extrusionOk="0">
                    <a:moveTo>
                      <a:pt x="39763" y="98327"/>
                    </a:moveTo>
                    <a:cubicBezTo>
                      <a:pt x="27692" y="91906"/>
                      <a:pt x="19171" y="77458"/>
                      <a:pt x="19171" y="60602"/>
                    </a:cubicBezTo>
                    <a:cubicBezTo>
                      <a:pt x="19171" y="51772"/>
                      <a:pt x="21656" y="43344"/>
                      <a:pt x="25562" y="36923"/>
                    </a:cubicBezTo>
                    <a:cubicBezTo>
                      <a:pt x="51834" y="81070"/>
                      <a:pt x="51834" y="81070"/>
                      <a:pt x="51834" y="81070"/>
                    </a:cubicBezTo>
                    <a:cubicBezTo>
                      <a:pt x="67810" y="81070"/>
                      <a:pt x="67810" y="81070"/>
                      <a:pt x="67810" y="81070"/>
                    </a:cubicBezTo>
                    <a:cubicBezTo>
                      <a:pt x="94082" y="36923"/>
                      <a:pt x="94082" y="36923"/>
                      <a:pt x="94082" y="36923"/>
                    </a:cubicBezTo>
                    <a:cubicBezTo>
                      <a:pt x="98343" y="43344"/>
                      <a:pt x="100473" y="51772"/>
                      <a:pt x="100473" y="60602"/>
                    </a:cubicBezTo>
                    <a:cubicBezTo>
                      <a:pt x="100473" y="76254"/>
                      <a:pt x="93372" y="89899"/>
                      <a:pt x="82366" y="96722"/>
                    </a:cubicBezTo>
                    <a:cubicBezTo>
                      <a:pt x="87692" y="118795"/>
                      <a:pt x="87692" y="118795"/>
                      <a:pt x="87692" y="118795"/>
                    </a:cubicBezTo>
                    <a:cubicBezTo>
                      <a:pt x="106863" y="107558"/>
                      <a:pt x="120000" y="84682"/>
                      <a:pt x="120000" y="58595"/>
                    </a:cubicBezTo>
                    <a:cubicBezTo>
                      <a:pt x="120000" y="33712"/>
                      <a:pt x="108284" y="12040"/>
                      <a:pt x="90887" y="0"/>
                    </a:cubicBezTo>
                    <a:cubicBezTo>
                      <a:pt x="60000" y="53377"/>
                      <a:pt x="60000" y="53377"/>
                      <a:pt x="60000" y="53377"/>
                    </a:cubicBezTo>
                    <a:cubicBezTo>
                      <a:pt x="29822" y="0"/>
                      <a:pt x="29822" y="0"/>
                      <a:pt x="29822" y="0"/>
                    </a:cubicBezTo>
                    <a:cubicBezTo>
                      <a:pt x="12071" y="11638"/>
                      <a:pt x="0" y="33712"/>
                      <a:pt x="0" y="58595"/>
                    </a:cubicBezTo>
                    <a:cubicBezTo>
                      <a:pt x="0" y="85886"/>
                      <a:pt x="14201" y="109163"/>
                      <a:pt x="34792" y="120000"/>
                    </a:cubicBezTo>
                    <a:lnTo>
                      <a:pt x="39763" y="98327"/>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3" name="Shape 313"/>
              <p:cNvSpPr/>
              <p:nvPr/>
            </p:nvSpPr>
            <p:spPr>
              <a:xfrm>
                <a:off x="886" y="1833"/>
                <a:ext cx="0" cy="0"/>
              </a:xfrm>
              <a:custGeom>
                <a:avLst/>
                <a:gdLst/>
                <a:ahLst/>
                <a:cxnLst/>
                <a:rect l="0" t="0" r="0" b="0"/>
                <a:pathLst>
                  <a:path w="120000" h="120000" extrusionOk="0">
                    <a:moveTo>
                      <a:pt x="51891" y="119999"/>
                    </a:moveTo>
                    <a:cubicBezTo>
                      <a:pt x="45405" y="119999"/>
                      <a:pt x="37297" y="119999"/>
                      <a:pt x="30810" y="115789"/>
                    </a:cubicBezTo>
                    <a:cubicBezTo>
                      <a:pt x="19459" y="111578"/>
                      <a:pt x="8108" y="103157"/>
                      <a:pt x="0" y="90526"/>
                    </a:cubicBezTo>
                    <a:cubicBezTo>
                      <a:pt x="3243" y="86315"/>
                      <a:pt x="3243" y="86315"/>
                      <a:pt x="3243" y="86315"/>
                    </a:cubicBezTo>
                    <a:cubicBezTo>
                      <a:pt x="11351" y="96842"/>
                      <a:pt x="21081" y="105263"/>
                      <a:pt x="32432" y="111578"/>
                    </a:cubicBezTo>
                    <a:cubicBezTo>
                      <a:pt x="48648" y="117894"/>
                      <a:pt x="64864" y="115789"/>
                      <a:pt x="79459" y="105263"/>
                    </a:cubicBezTo>
                    <a:cubicBezTo>
                      <a:pt x="95675" y="94736"/>
                      <a:pt x="105405" y="77894"/>
                      <a:pt x="110270" y="56842"/>
                    </a:cubicBezTo>
                    <a:cubicBezTo>
                      <a:pt x="115135" y="40000"/>
                      <a:pt x="113513" y="21052"/>
                      <a:pt x="108648" y="2105"/>
                    </a:cubicBezTo>
                    <a:cubicBezTo>
                      <a:pt x="113513" y="0"/>
                      <a:pt x="113513" y="0"/>
                      <a:pt x="113513" y="0"/>
                    </a:cubicBezTo>
                    <a:cubicBezTo>
                      <a:pt x="118378" y="18947"/>
                      <a:pt x="120000" y="40000"/>
                      <a:pt x="115135" y="58947"/>
                    </a:cubicBezTo>
                    <a:cubicBezTo>
                      <a:pt x="110270" y="82105"/>
                      <a:pt x="98918" y="98947"/>
                      <a:pt x="82702" y="109473"/>
                    </a:cubicBezTo>
                    <a:cubicBezTo>
                      <a:pt x="72972" y="117894"/>
                      <a:pt x="61621" y="119999"/>
                      <a:pt x="51891" y="11999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4" name="Shape 314"/>
              <p:cNvSpPr/>
              <p:nvPr/>
            </p:nvSpPr>
            <p:spPr>
              <a:xfrm>
                <a:off x="869" y="1793"/>
                <a:ext cx="0" cy="0"/>
              </a:xfrm>
              <a:custGeom>
                <a:avLst/>
                <a:gdLst/>
                <a:ahLst/>
                <a:cxnLst/>
                <a:rect l="0" t="0" r="0" b="0"/>
                <a:pathLst>
                  <a:path w="120000" h="120000" extrusionOk="0">
                    <a:moveTo>
                      <a:pt x="7500" y="120000"/>
                    </a:moveTo>
                    <a:cubicBezTo>
                      <a:pt x="0" y="101538"/>
                      <a:pt x="0" y="83076"/>
                      <a:pt x="7500" y="64615"/>
                    </a:cubicBezTo>
                    <a:cubicBezTo>
                      <a:pt x="22500" y="32307"/>
                      <a:pt x="6375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5" name="Shape 315"/>
              <p:cNvSpPr/>
              <p:nvPr/>
            </p:nvSpPr>
            <p:spPr>
              <a:xfrm>
                <a:off x="837" y="1818"/>
                <a:ext cx="0" cy="0"/>
              </a:xfrm>
              <a:custGeom>
                <a:avLst/>
                <a:gdLst/>
                <a:ahLst/>
                <a:cxnLst/>
                <a:rect l="0" t="0" r="0" b="0"/>
                <a:pathLst>
                  <a:path w="120000" h="120000" extrusionOk="0">
                    <a:moveTo>
                      <a:pt x="112500" y="120000"/>
                    </a:moveTo>
                    <a:cubicBezTo>
                      <a:pt x="33750" y="96338"/>
                      <a:pt x="0" y="52394"/>
                      <a:pt x="26250" y="13521"/>
                    </a:cubicBezTo>
                    <a:cubicBezTo>
                      <a:pt x="30000" y="8450"/>
                      <a:pt x="33750" y="5070"/>
                      <a:pt x="37500" y="0"/>
                    </a:cubicBezTo>
                    <a:cubicBezTo>
                      <a:pt x="56250" y="3380"/>
                      <a:pt x="56250" y="3380"/>
                      <a:pt x="56250" y="3380"/>
                    </a:cubicBezTo>
                    <a:cubicBezTo>
                      <a:pt x="52500" y="8450"/>
                      <a:pt x="48750" y="11830"/>
                      <a:pt x="45000" y="15211"/>
                    </a:cubicBezTo>
                    <a:cubicBezTo>
                      <a:pt x="18750" y="52394"/>
                      <a:pt x="52500" y="92957"/>
                      <a:pt x="120000" y="113239"/>
                    </a:cubicBezTo>
                    <a:lnTo>
                      <a:pt x="1125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6" name="Shape 316"/>
              <p:cNvSpPr/>
              <p:nvPr/>
            </p:nvSpPr>
            <p:spPr>
              <a:xfrm>
                <a:off x="879" y="1761"/>
                <a:ext cx="300" cy="300"/>
              </a:xfrm>
              <a:custGeom>
                <a:avLst/>
                <a:gdLst/>
                <a:ahLst/>
                <a:cxnLst/>
                <a:rect l="0" t="0" r="0" b="0"/>
                <a:pathLst>
                  <a:path w="120000" h="120000" extrusionOk="0">
                    <a:moveTo>
                      <a:pt x="99574" y="120000"/>
                    </a:moveTo>
                    <a:cubicBezTo>
                      <a:pt x="95744" y="116210"/>
                      <a:pt x="95744" y="116210"/>
                      <a:pt x="95744" y="116210"/>
                    </a:cubicBezTo>
                    <a:cubicBezTo>
                      <a:pt x="100851" y="108631"/>
                      <a:pt x="105957" y="101052"/>
                      <a:pt x="108510" y="93473"/>
                    </a:cubicBezTo>
                    <a:cubicBezTo>
                      <a:pt x="113617" y="77052"/>
                      <a:pt x="111063" y="59368"/>
                      <a:pt x="103404" y="44210"/>
                    </a:cubicBezTo>
                    <a:cubicBezTo>
                      <a:pt x="95744" y="29052"/>
                      <a:pt x="81702" y="17684"/>
                      <a:pt x="65106" y="12631"/>
                    </a:cubicBezTo>
                    <a:cubicBezTo>
                      <a:pt x="43404" y="6315"/>
                      <a:pt x="20425" y="10105"/>
                      <a:pt x="3829" y="24000"/>
                    </a:cubicBezTo>
                    <a:cubicBezTo>
                      <a:pt x="0" y="20210"/>
                      <a:pt x="0" y="20210"/>
                      <a:pt x="0" y="20210"/>
                    </a:cubicBezTo>
                    <a:cubicBezTo>
                      <a:pt x="19148" y="3789"/>
                      <a:pt x="43404" y="0"/>
                      <a:pt x="66382" y="6315"/>
                    </a:cubicBezTo>
                    <a:cubicBezTo>
                      <a:pt x="85531" y="12631"/>
                      <a:pt x="99574" y="24000"/>
                      <a:pt x="108510" y="41684"/>
                    </a:cubicBezTo>
                    <a:cubicBezTo>
                      <a:pt x="117446" y="58105"/>
                      <a:pt x="120000" y="77052"/>
                      <a:pt x="113617" y="94736"/>
                    </a:cubicBezTo>
                    <a:cubicBezTo>
                      <a:pt x="111063" y="103578"/>
                      <a:pt x="105957" y="112421"/>
                      <a:pt x="99574"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7" name="Shape 317"/>
              <p:cNvSpPr/>
              <p:nvPr/>
            </p:nvSpPr>
            <p:spPr>
              <a:xfrm>
                <a:off x="1332" y="781"/>
                <a:ext cx="300" cy="0"/>
              </a:xfrm>
              <a:custGeom>
                <a:avLst/>
                <a:gdLst/>
                <a:ahLst/>
                <a:cxnLst/>
                <a:rect l="0" t="0" r="0" b="0"/>
                <a:pathLst>
                  <a:path w="120000" h="120000" extrusionOk="0">
                    <a:moveTo>
                      <a:pt x="0" y="120000"/>
                    </a:moveTo>
                    <a:lnTo>
                      <a:pt x="0" y="107368"/>
                    </a:lnTo>
                    <a:lnTo>
                      <a:pt x="119296" y="0"/>
                    </a:lnTo>
                    <a:lnTo>
                      <a:pt x="119999" y="14210"/>
                    </a:lnTo>
                    <a:lnTo>
                      <a:pt x="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 name="Shape 318"/>
              <p:cNvSpPr/>
              <p:nvPr/>
            </p:nvSpPr>
            <p:spPr>
              <a:xfrm>
                <a:off x="1282" y="847"/>
                <a:ext cx="0" cy="0"/>
              </a:xfrm>
              <a:custGeom>
                <a:avLst/>
                <a:gdLst/>
                <a:ahLst/>
                <a:cxnLst/>
                <a:rect l="0" t="0" r="0" b="0"/>
                <a:pathLst>
                  <a:path w="120000" h="120000" extrusionOk="0">
                    <a:moveTo>
                      <a:pt x="56202" y="119999"/>
                    </a:moveTo>
                    <a:cubicBezTo>
                      <a:pt x="45569" y="119999"/>
                      <a:pt x="34936" y="115102"/>
                      <a:pt x="25822" y="107755"/>
                    </a:cubicBezTo>
                    <a:cubicBezTo>
                      <a:pt x="15189" y="97959"/>
                      <a:pt x="6075" y="83265"/>
                      <a:pt x="0" y="66122"/>
                    </a:cubicBezTo>
                    <a:cubicBezTo>
                      <a:pt x="4556" y="63673"/>
                      <a:pt x="4556" y="63673"/>
                      <a:pt x="4556" y="63673"/>
                    </a:cubicBezTo>
                    <a:cubicBezTo>
                      <a:pt x="10632" y="78367"/>
                      <a:pt x="18227" y="90612"/>
                      <a:pt x="27341" y="100408"/>
                    </a:cubicBezTo>
                    <a:cubicBezTo>
                      <a:pt x="41012" y="112653"/>
                      <a:pt x="56202" y="115102"/>
                      <a:pt x="71392" y="107755"/>
                    </a:cubicBezTo>
                    <a:cubicBezTo>
                      <a:pt x="86582" y="100408"/>
                      <a:pt x="98734" y="85714"/>
                      <a:pt x="106329" y="63673"/>
                    </a:cubicBezTo>
                    <a:cubicBezTo>
                      <a:pt x="113924" y="44081"/>
                      <a:pt x="115443" y="22040"/>
                      <a:pt x="112405" y="0"/>
                    </a:cubicBezTo>
                    <a:cubicBezTo>
                      <a:pt x="116962" y="0"/>
                      <a:pt x="116962" y="0"/>
                      <a:pt x="116962" y="0"/>
                    </a:cubicBezTo>
                    <a:cubicBezTo>
                      <a:pt x="120000" y="22040"/>
                      <a:pt x="116962" y="46530"/>
                      <a:pt x="110886" y="66122"/>
                    </a:cubicBezTo>
                    <a:cubicBezTo>
                      <a:pt x="101772" y="90612"/>
                      <a:pt x="89620" y="107755"/>
                      <a:pt x="72911" y="115102"/>
                    </a:cubicBezTo>
                    <a:cubicBezTo>
                      <a:pt x="66835" y="117551"/>
                      <a:pt x="60759" y="119999"/>
                      <a:pt x="56202" y="11999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 name="Shape 319"/>
              <p:cNvSpPr/>
              <p:nvPr/>
            </p:nvSpPr>
            <p:spPr>
              <a:xfrm>
                <a:off x="1273" y="790"/>
                <a:ext cx="0" cy="0"/>
              </a:xfrm>
              <a:custGeom>
                <a:avLst/>
                <a:gdLst/>
                <a:ahLst/>
                <a:cxnLst/>
                <a:rect l="0" t="0" r="0" b="0"/>
                <a:pathLst>
                  <a:path w="120000" h="120000" extrusionOk="0">
                    <a:moveTo>
                      <a:pt x="3000" y="120000"/>
                    </a:moveTo>
                    <a:cubicBezTo>
                      <a:pt x="0" y="98666"/>
                      <a:pt x="6000" y="77333"/>
                      <a:pt x="18000" y="56000"/>
                    </a:cubicBezTo>
                    <a:cubicBezTo>
                      <a:pt x="36000" y="24000"/>
                      <a:pt x="75000" y="2666"/>
                      <a:pt x="120000" y="0"/>
                    </a:cubicBezTo>
                    <a:cubicBezTo>
                      <a:pt x="120000" y="8000"/>
                      <a:pt x="120000" y="8000"/>
                      <a:pt x="120000" y="8000"/>
                    </a:cubicBezTo>
                    <a:cubicBezTo>
                      <a:pt x="78000" y="10666"/>
                      <a:pt x="45000" y="29333"/>
                      <a:pt x="24000" y="61333"/>
                    </a:cubicBezTo>
                    <a:cubicBezTo>
                      <a:pt x="12000" y="80000"/>
                      <a:pt x="9000" y="98666"/>
                      <a:pt x="9000" y="120000"/>
                    </a:cubicBezTo>
                    <a:lnTo>
                      <a:pt x="30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 name="Shape 320"/>
              <p:cNvSpPr/>
              <p:nvPr/>
            </p:nvSpPr>
            <p:spPr>
              <a:xfrm>
                <a:off x="1241" y="802"/>
                <a:ext cx="0" cy="0"/>
              </a:xfrm>
              <a:custGeom>
                <a:avLst/>
                <a:gdLst/>
                <a:ahLst/>
                <a:cxnLst/>
                <a:rect l="0" t="0" r="0" b="0"/>
                <a:pathLst>
                  <a:path w="120000" h="120000" extrusionOk="0">
                    <a:moveTo>
                      <a:pt x="105000" y="119999"/>
                    </a:moveTo>
                    <a:cubicBezTo>
                      <a:pt x="20000" y="92054"/>
                      <a:pt x="0" y="47671"/>
                      <a:pt x="60000" y="11506"/>
                    </a:cubicBezTo>
                    <a:cubicBezTo>
                      <a:pt x="65000" y="8219"/>
                      <a:pt x="75000" y="3287"/>
                      <a:pt x="85000" y="0"/>
                    </a:cubicBezTo>
                    <a:cubicBezTo>
                      <a:pt x="100000" y="4931"/>
                      <a:pt x="100000" y="4931"/>
                      <a:pt x="100000" y="4931"/>
                    </a:cubicBezTo>
                    <a:cubicBezTo>
                      <a:pt x="95000" y="8219"/>
                      <a:pt x="85000" y="11506"/>
                      <a:pt x="80000" y="14794"/>
                    </a:cubicBezTo>
                    <a:cubicBezTo>
                      <a:pt x="25000" y="47671"/>
                      <a:pt x="45000" y="88767"/>
                      <a:pt x="120000" y="115068"/>
                    </a:cubicBezTo>
                    <a:lnTo>
                      <a:pt x="105000" y="11999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 name="Shape 321"/>
              <p:cNvSpPr/>
              <p:nvPr/>
            </p:nvSpPr>
            <p:spPr>
              <a:xfrm>
                <a:off x="1300" y="761"/>
                <a:ext cx="0" cy="300"/>
              </a:xfrm>
              <a:custGeom>
                <a:avLst/>
                <a:gdLst/>
                <a:ahLst/>
                <a:cxnLst/>
                <a:rect l="0" t="0" r="0" b="0"/>
                <a:pathLst>
                  <a:path w="120000" h="120000" extrusionOk="0">
                    <a:moveTo>
                      <a:pt x="85714" y="120000"/>
                    </a:moveTo>
                    <a:cubicBezTo>
                      <a:pt x="81428" y="115294"/>
                      <a:pt x="81428" y="115294"/>
                      <a:pt x="81428" y="115294"/>
                    </a:cubicBezTo>
                    <a:cubicBezTo>
                      <a:pt x="90000" y="110588"/>
                      <a:pt x="95714" y="104705"/>
                      <a:pt x="101428" y="97647"/>
                    </a:cubicBezTo>
                    <a:cubicBezTo>
                      <a:pt x="110000" y="83529"/>
                      <a:pt x="112857" y="67058"/>
                      <a:pt x="107142" y="51764"/>
                    </a:cubicBezTo>
                    <a:cubicBezTo>
                      <a:pt x="101428" y="36470"/>
                      <a:pt x="90000" y="23529"/>
                      <a:pt x="72857" y="15294"/>
                    </a:cubicBezTo>
                    <a:cubicBezTo>
                      <a:pt x="50000" y="5882"/>
                      <a:pt x="24285" y="5882"/>
                      <a:pt x="2857" y="15294"/>
                    </a:cubicBezTo>
                    <a:cubicBezTo>
                      <a:pt x="0" y="10588"/>
                      <a:pt x="0" y="10588"/>
                      <a:pt x="0" y="10588"/>
                    </a:cubicBezTo>
                    <a:cubicBezTo>
                      <a:pt x="22857" y="0"/>
                      <a:pt x="51428" y="0"/>
                      <a:pt x="75714" y="10588"/>
                    </a:cubicBezTo>
                    <a:cubicBezTo>
                      <a:pt x="94285" y="18823"/>
                      <a:pt x="107142" y="32941"/>
                      <a:pt x="114285" y="50588"/>
                    </a:cubicBezTo>
                    <a:cubicBezTo>
                      <a:pt x="120000" y="67058"/>
                      <a:pt x="117142" y="84705"/>
                      <a:pt x="107142" y="100000"/>
                    </a:cubicBezTo>
                    <a:cubicBezTo>
                      <a:pt x="101428" y="108235"/>
                      <a:pt x="94285" y="114117"/>
                      <a:pt x="85714"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 name="Shape 322"/>
              <p:cNvSpPr/>
              <p:nvPr/>
            </p:nvSpPr>
            <p:spPr>
              <a:xfrm>
                <a:off x="577" y="2902"/>
                <a:ext cx="300" cy="300"/>
              </a:xfrm>
              <a:custGeom>
                <a:avLst/>
                <a:gdLst/>
                <a:ahLst/>
                <a:cxnLst/>
                <a:rect l="0" t="0" r="0" b="0"/>
                <a:pathLst>
                  <a:path w="120000" h="120000" extrusionOk="0">
                    <a:moveTo>
                      <a:pt x="117391" y="120000"/>
                    </a:moveTo>
                    <a:lnTo>
                      <a:pt x="0" y="2120"/>
                    </a:lnTo>
                    <a:lnTo>
                      <a:pt x="3130" y="0"/>
                    </a:lnTo>
                    <a:lnTo>
                      <a:pt x="120000" y="117879"/>
                    </a:lnTo>
                    <a:lnTo>
                      <a:pt x="117391"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 name="Shape 323"/>
              <p:cNvSpPr/>
              <p:nvPr/>
            </p:nvSpPr>
            <p:spPr>
              <a:xfrm>
                <a:off x="318" y="2906"/>
                <a:ext cx="300" cy="300"/>
              </a:xfrm>
              <a:custGeom>
                <a:avLst/>
                <a:gdLst/>
                <a:ahLst/>
                <a:cxnLst/>
                <a:rect l="0" t="0" r="0" b="0"/>
                <a:pathLst>
                  <a:path w="120000" h="120000" extrusionOk="0">
                    <a:moveTo>
                      <a:pt x="2352" y="120000"/>
                    </a:moveTo>
                    <a:lnTo>
                      <a:pt x="0" y="115000"/>
                    </a:lnTo>
                    <a:lnTo>
                      <a:pt x="117647" y="0"/>
                    </a:lnTo>
                    <a:lnTo>
                      <a:pt x="120000" y="4285"/>
                    </a:lnTo>
                    <a:lnTo>
                      <a:pt x="235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 name="Shape 324"/>
              <p:cNvSpPr/>
              <p:nvPr/>
            </p:nvSpPr>
            <p:spPr>
              <a:xfrm>
                <a:off x="504" y="2879"/>
                <a:ext cx="0" cy="0"/>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1612"/>
                      <a:pt x="10434" y="0"/>
                    </a:cubicBezTo>
                    <a:cubicBezTo>
                      <a:pt x="15652" y="1935"/>
                      <a:pt x="15652" y="1935"/>
                      <a:pt x="15652" y="1935"/>
                    </a:cubicBezTo>
                    <a:cubicBezTo>
                      <a:pt x="8695" y="13548"/>
                      <a:pt x="5217" y="29032"/>
                      <a:pt x="5217" y="42580"/>
                    </a:cubicBezTo>
                    <a:cubicBezTo>
                      <a:pt x="6956" y="61935"/>
                      <a:pt x="13913" y="81290"/>
                      <a:pt x="26086" y="94838"/>
                    </a:cubicBezTo>
                    <a:cubicBezTo>
                      <a:pt x="40000" y="108387"/>
                      <a:pt x="55652" y="114193"/>
                      <a:pt x="74782" y="114193"/>
                    </a:cubicBezTo>
                    <a:cubicBezTo>
                      <a:pt x="90434" y="114193"/>
                      <a:pt x="104347" y="106451"/>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 name="Shape 325"/>
              <p:cNvSpPr/>
              <p:nvPr/>
            </p:nvSpPr>
            <p:spPr>
              <a:xfrm>
                <a:off x="533" y="2844"/>
                <a:ext cx="0" cy="0"/>
              </a:xfrm>
              <a:custGeom>
                <a:avLst/>
                <a:gdLst/>
                <a:ahLst/>
                <a:cxnLst/>
                <a:rect l="0" t="0" r="0" b="0"/>
                <a:pathLst>
                  <a:path w="120000" h="120000" extrusionOk="0">
                    <a:moveTo>
                      <a:pt x="115932" y="120000"/>
                    </a:moveTo>
                    <a:cubicBezTo>
                      <a:pt x="99661" y="51428"/>
                      <a:pt x="75254" y="17142"/>
                      <a:pt x="46779" y="17142"/>
                    </a:cubicBezTo>
                    <a:cubicBezTo>
                      <a:pt x="32542" y="22857"/>
                      <a:pt x="16271" y="34285"/>
                      <a:pt x="4067" y="62857"/>
                    </a:cubicBezTo>
                    <a:cubicBezTo>
                      <a:pt x="0" y="45714"/>
                      <a:pt x="0" y="45714"/>
                      <a:pt x="0" y="45714"/>
                    </a:cubicBezTo>
                    <a:cubicBezTo>
                      <a:pt x="14237" y="17142"/>
                      <a:pt x="30508" y="5714"/>
                      <a:pt x="46779" y="0"/>
                    </a:cubicBezTo>
                    <a:cubicBezTo>
                      <a:pt x="77288" y="0"/>
                      <a:pt x="103728" y="40000"/>
                      <a:pt x="120000" y="108571"/>
                    </a:cubicBezTo>
                    <a:lnTo>
                      <a:pt x="115932"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 name="Shape 326"/>
              <p:cNvSpPr/>
              <p:nvPr/>
            </p:nvSpPr>
            <p:spPr>
              <a:xfrm>
                <a:off x="484" y="2820"/>
                <a:ext cx="0" cy="0"/>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3953"/>
                      <a:pt x="19672" y="58604"/>
                      <a:pt x="9836"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 name="Shape 327"/>
              <p:cNvSpPr/>
              <p:nvPr/>
            </p:nvSpPr>
            <p:spPr>
              <a:xfrm>
                <a:off x="541" y="2833"/>
                <a:ext cx="0" cy="300"/>
              </a:xfrm>
              <a:custGeom>
                <a:avLst/>
                <a:gdLst/>
                <a:ahLst/>
                <a:cxnLst/>
                <a:rect l="0" t="0" r="0" b="0"/>
                <a:pathLst>
                  <a:path w="120000" h="120000" extrusionOk="0">
                    <a:moveTo>
                      <a:pt x="31578" y="120000"/>
                    </a:moveTo>
                    <a:cubicBezTo>
                      <a:pt x="20526" y="120000"/>
                      <a:pt x="9473" y="117692"/>
                      <a:pt x="0" y="115384"/>
                    </a:cubicBezTo>
                    <a:cubicBezTo>
                      <a:pt x="1578" y="109615"/>
                      <a:pt x="1578" y="109615"/>
                      <a:pt x="1578" y="109615"/>
                    </a:cubicBezTo>
                    <a:cubicBezTo>
                      <a:pt x="12631" y="113076"/>
                      <a:pt x="22105" y="114230"/>
                      <a:pt x="33157" y="114230"/>
                    </a:cubicBezTo>
                    <a:cubicBezTo>
                      <a:pt x="55263" y="113076"/>
                      <a:pt x="75789" y="107307"/>
                      <a:pt x="90000" y="95769"/>
                    </a:cubicBezTo>
                    <a:cubicBezTo>
                      <a:pt x="104210" y="84230"/>
                      <a:pt x="112105" y="69230"/>
                      <a:pt x="112105" y="53076"/>
                    </a:cubicBezTo>
                    <a:cubicBezTo>
                      <a:pt x="110526" y="33461"/>
                      <a:pt x="96315" y="15000"/>
                      <a:pt x="74210" y="4615"/>
                    </a:cubicBezTo>
                    <a:cubicBezTo>
                      <a:pt x="77368" y="0"/>
                      <a:pt x="77368" y="0"/>
                      <a:pt x="77368" y="0"/>
                    </a:cubicBezTo>
                    <a:cubicBezTo>
                      <a:pt x="102631" y="11538"/>
                      <a:pt x="118421" y="31153"/>
                      <a:pt x="120000" y="53076"/>
                    </a:cubicBezTo>
                    <a:cubicBezTo>
                      <a:pt x="120000" y="70384"/>
                      <a:pt x="112105" y="86538"/>
                      <a:pt x="96315" y="99230"/>
                    </a:cubicBezTo>
                    <a:cubicBezTo>
                      <a:pt x="78947" y="111923"/>
                      <a:pt x="56842" y="118846"/>
                      <a:pt x="34736" y="120000"/>
                    </a:cubicBezTo>
                    <a:cubicBezTo>
                      <a:pt x="33157" y="120000"/>
                      <a:pt x="31578" y="120000"/>
                      <a:pt x="3157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 name="Shape 328"/>
              <p:cNvSpPr/>
              <p:nvPr/>
            </p:nvSpPr>
            <p:spPr>
              <a:xfrm>
                <a:off x="7772" y="1929"/>
                <a:ext cx="300" cy="300"/>
              </a:xfrm>
              <a:custGeom>
                <a:avLst/>
                <a:gdLst/>
                <a:ahLst/>
                <a:cxnLst/>
                <a:rect l="0" t="0" r="0" b="0"/>
                <a:pathLst>
                  <a:path w="120000" h="120000" extrusionOk="0">
                    <a:moveTo>
                      <a:pt x="117993" y="120000"/>
                    </a:moveTo>
                    <a:lnTo>
                      <a:pt x="0" y="3514"/>
                    </a:lnTo>
                    <a:lnTo>
                      <a:pt x="2006" y="0"/>
                    </a:lnTo>
                    <a:lnTo>
                      <a:pt x="120000" y="117489"/>
                    </a:lnTo>
                    <a:lnTo>
                      <a:pt x="117993"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 name="Shape 329"/>
              <p:cNvSpPr/>
              <p:nvPr/>
            </p:nvSpPr>
            <p:spPr>
              <a:xfrm>
                <a:off x="8005" y="2144"/>
                <a:ext cx="0" cy="0"/>
              </a:xfrm>
              <a:custGeom>
                <a:avLst/>
                <a:gdLst/>
                <a:ahLst/>
                <a:cxnLst/>
                <a:rect l="0" t="0" r="0" b="0"/>
                <a:pathLst>
                  <a:path w="120000" h="120000" extrusionOk="0">
                    <a:moveTo>
                      <a:pt x="50270" y="119999"/>
                    </a:moveTo>
                    <a:cubicBezTo>
                      <a:pt x="43783" y="119999"/>
                      <a:pt x="37297" y="117894"/>
                      <a:pt x="30810" y="115789"/>
                    </a:cubicBezTo>
                    <a:cubicBezTo>
                      <a:pt x="19459" y="111578"/>
                      <a:pt x="8108" y="101052"/>
                      <a:pt x="0" y="88421"/>
                    </a:cubicBezTo>
                    <a:cubicBezTo>
                      <a:pt x="3243" y="86315"/>
                      <a:pt x="3243" y="86315"/>
                      <a:pt x="3243" y="86315"/>
                    </a:cubicBezTo>
                    <a:cubicBezTo>
                      <a:pt x="11351" y="96842"/>
                      <a:pt x="21081" y="105263"/>
                      <a:pt x="32432" y="109473"/>
                    </a:cubicBezTo>
                    <a:cubicBezTo>
                      <a:pt x="48648" y="115789"/>
                      <a:pt x="64864" y="113684"/>
                      <a:pt x="79459" y="105263"/>
                    </a:cubicBezTo>
                    <a:cubicBezTo>
                      <a:pt x="94054" y="94736"/>
                      <a:pt x="105405" y="77894"/>
                      <a:pt x="110270" y="56842"/>
                    </a:cubicBezTo>
                    <a:cubicBezTo>
                      <a:pt x="115135" y="40000"/>
                      <a:pt x="113513" y="18947"/>
                      <a:pt x="108648" y="2105"/>
                    </a:cubicBezTo>
                    <a:cubicBezTo>
                      <a:pt x="111891" y="0"/>
                      <a:pt x="111891" y="0"/>
                      <a:pt x="111891" y="0"/>
                    </a:cubicBezTo>
                    <a:cubicBezTo>
                      <a:pt x="118378" y="18947"/>
                      <a:pt x="120000" y="40000"/>
                      <a:pt x="115135" y="58947"/>
                    </a:cubicBezTo>
                    <a:cubicBezTo>
                      <a:pt x="108648" y="80000"/>
                      <a:pt x="97297" y="98947"/>
                      <a:pt x="82702" y="109473"/>
                    </a:cubicBezTo>
                    <a:cubicBezTo>
                      <a:pt x="72972" y="115789"/>
                      <a:pt x="61621" y="119999"/>
                      <a:pt x="50270" y="11999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 name="Shape 330"/>
              <p:cNvSpPr/>
              <p:nvPr/>
            </p:nvSpPr>
            <p:spPr>
              <a:xfrm>
                <a:off x="7987" y="2104"/>
                <a:ext cx="0" cy="0"/>
              </a:xfrm>
              <a:custGeom>
                <a:avLst/>
                <a:gdLst/>
                <a:ahLst/>
                <a:cxnLst/>
                <a:rect l="0" t="0" r="0" b="0"/>
                <a:pathLst>
                  <a:path w="120000" h="120000" extrusionOk="0">
                    <a:moveTo>
                      <a:pt x="10909" y="120000"/>
                    </a:moveTo>
                    <a:cubicBezTo>
                      <a:pt x="0" y="101538"/>
                      <a:pt x="0" y="80769"/>
                      <a:pt x="10909" y="62307"/>
                    </a:cubicBezTo>
                    <a:cubicBezTo>
                      <a:pt x="25454" y="32307"/>
                      <a:pt x="65454" y="6923"/>
                      <a:pt x="116363" y="0"/>
                    </a:cubicBezTo>
                    <a:cubicBezTo>
                      <a:pt x="120000" y="6923"/>
                      <a:pt x="120000" y="6923"/>
                      <a:pt x="120000" y="6923"/>
                    </a:cubicBezTo>
                    <a:cubicBezTo>
                      <a:pt x="72727" y="13846"/>
                      <a:pt x="36363" y="36923"/>
                      <a:pt x="21818" y="64615"/>
                    </a:cubicBezTo>
                    <a:cubicBezTo>
                      <a:pt x="10909" y="83076"/>
                      <a:pt x="10909" y="99230"/>
                      <a:pt x="21818" y="117692"/>
                    </a:cubicBezTo>
                    <a:lnTo>
                      <a:pt x="10909"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 name="Shape 331"/>
              <p:cNvSpPr/>
              <p:nvPr/>
            </p:nvSpPr>
            <p:spPr>
              <a:xfrm>
                <a:off x="7957" y="2129"/>
                <a:ext cx="0" cy="0"/>
              </a:xfrm>
              <a:custGeom>
                <a:avLst/>
                <a:gdLst/>
                <a:ahLst/>
                <a:cxnLst/>
                <a:rect l="0" t="0" r="0" b="0"/>
                <a:pathLst>
                  <a:path w="120000" h="120000" extrusionOk="0">
                    <a:moveTo>
                      <a:pt x="108750" y="120000"/>
                    </a:moveTo>
                    <a:cubicBezTo>
                      <a:pt x="33750" y="96338"/>
                      <a:pt x="0" y="52394"/>
                      <a:pt x="26250" y="13521"/>
                    </a:cubicBezTo>
                    <a:cubicBezTo>
                      <a:pt x="30000" y="8450"/>
                      <a:pt x="33750" y="3380"/>
                      <a:pt x="37500" y="0"/>
                    </a:cubicBezTo>
                    <a:cubicBezTo>
                      <a:pt x="52500" y="3380"/>
                      <a:pt x="52500" y="3380"/>
                      <a:pt x="52500" y="3380"/>
                    </a:cubicBezTo>
                    <a:cubicBezTo>
                      <a:pt x="48750" y="6760"/>
                      <a:pt x="45000" y="11830"/>
                      <a:pt x="45000" y="15211"/>
                    </a:cubicBezTo>
                    <a:cubicBezTo>
                      <a:pt x="18750" y="52394"/>
                      <a:pt x="48750" y="91267"/>
                      <a:pt x="120000" y="113239"/>
                    </a:cubicBezTo>
                    <a:lnTo>
                      <a:pt x="10875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2" name="Shape 332"/>
              <p:cNvSpPr/>
              <p:nvPr/>
            </p:nvSpPr>
            <p:spPr>
              <a:xfrm>
                <a:off x="7999" y="2070"/>
                <a:ext cx="300" cy="300"/>
              </a:xfrm>
              <a:custGeom>
                <a:avLst/>
                <a:gdLst/>
                <a:ahLst/>
                <a:cxnLst/>
                <a:rect l="0" t="0" r="0" b="0"/>
                <a:pathLst>
                  <a:path w="120000" h="120000" extrusionOk="0">
                    <a:moveTo>
                      <a:pt x="95510" y="120000"/>
                    </a:moveTo>
                    <a:cubicBezTo>
                      <a:pt x="91836" y="116210"/>
                      <a:pt x="91836" y="116210"/>
                      <a:pt x="91836" y="116210"/>
                    </a:cubicBezTo>
                    <a:cubicBezTo>
                      <a:pt x="96734" y="109894"/>
                      <a:pt x="100408" y="102315"/>
                      <a:pt x="102857" y="93473"/>
                    </a:cubicBezTo>
                    <a:cubicBezTo>
                      <a:pt x="113877" y="60631"/>
                      <a:pt x="95510" y="24000"/>
                      <a:pt x="62448" y="13894"/>
                    </a:cubicBezTo>
                    <a:cubicBezTo>
                      <a:pt x="41632" y="6315"/>
                      <a:pt x="19591" y="11368"/>
                      <a:pt x="3673" y="25263"/>
                    </a:cubicBezTo>
                    <a:cubicBezTo>
                      <a:pt x="0" y="20210"/>
                      <a:pt x="0" y="20210"/>
                      <a:pt x="0" y="20210"/>
                    </a:cubicBezTo>
                    <a:cubicBezTo>
                      <a:pt x="17142" y="5052"/>
                      <a:pt x="41632" y="0"/>
                      <a:pt x="63673" y="7578"/>
                    </a:cubicBezTo>
                    <a:cubicBezTo>
                      <a:pt x="99183" y="18947"/>
                      <a:pt x="119999" y="58105"/>
                      <a:pt x="108979" y="96000"/>
                    </a:cubicBezTo>
                    <a:cubicBezTo>
                      <a:pt x="106530" y="104842"/>
                      <a:pt x="101632" y="113684"/>
                      <a:pt x="95510"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3" name="Shape 333"/>
              <p:cNvSpPr/>
              <p:nvPr/>
            </p:nvSpPr>
            <p:spPr>
              <a:xfrm>
                <a:off x="3875" y="597"/>
                <a:ext cx="0" cy="600"/>
              </a:xfrm>
              <a:custGeom>
                <a:avLst/>
                <a:gdLst/>
                <a:ahLst/>
                <a:cxnLst/>
                <a:rect l="0" t="0" r="0" b="0"/>
                <a:pathLst>
                  <a:path w="120000" h="120000" extrusionOk="0">
                    <a:moveTo>
                      <a:pt x="8120" y="120000"/>
                    </a:moveTo>
                    <a:lnTo>
                      <a:pt x="0" y="120000"/>
                    </a:lnTo>
                    <a:lnTo>
                      <a:pt x="113684" y="0"/>
                    </a:lnTo>
                    <a:lnTo>
                      <a:pt x="120000" y="164"/>
                    </a:lnTo>
                    <a:lnTo>
                      <a:pt x="812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4" name="Shape 334"/>
              <p:cNvSpPr/>
              <p:nvPr/>
            </p:nvSpPr>
            <p:spPr>
              <a:xfrm>
                <a:off x="3620" y="1003"/>
                <a:ext cx="0" cy="300"/>
              </a:xfrm>
              <a:custGeom>
                <a:avLst/>
                <a:gdLst/>
                <a:ahLst/>
                <a:cxnLst/>
                <a:rect l="0" t="0" r="0" b="0"/>
                <a:pathLst>
                  <a:path w="120000" h="120000" extrusionOk="0">
                    <a:moveTo>
                      <a:pt x="111724" y="120000"/>
                    </a:moveTo>
                    <a:lnTo>
                      <a:pt x="0" y="1411"/>
                    </a:lnTo>
                    <a:lnTo>
                      <a:pt x="9310" y="0"/>
                    </a:lnTo>
                    <a:lnTo>
                      <a:pt x="120000" y="118588"/>
                    </a:lnTo>
                    <a:lnTo>
                      <a:pt x="111724"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5" name="Shape 335"/>
              <p:cNvSpPr/>
              <p:nvPr/>
            </p:nvSpPr>
            <p:spPr>
              <a:xfrm>
                <a:off x="3741" y="2277"/>
                <a:ext cx="0" cy="300"/>
              </a:xfrm>
              <a:custGeom>
                <a:avLst/>
                <a:gdLst/>
                <a:ahLst/>
                <a:cxnLst/>
                <a:rect l="0" t="0" r="0" b="0"/>
                <a:pathLst>
                  <a:path w="120000" h="120000" extrusionOk="0">
                    <a:moveTo>
                      <a:pt x="43200" y="120000"/>
                    </a:moveTo>
                    <a:lnTo>
                      <a:pt x="0" y="120000"/>
                    </a:lnTo>
                    <a:lnTo>
                      <a:pt x="91200" y="0"/>
                    </a:lnTo>
                    <a:lnTo>
                      <a:pt x="120000" y="0"/>
                    </a:lnTo>
                    <a:lnTo>
                      <a:pt x="43200"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6" name="Shape 336"/>
              <p:cNvSpPr/>
              <p:nvPr/>
            </p:nvSpPr>
            <p:spPr>
              <a:xfrm>
                <a:off x="6222" y="437"/>
                <a:ext cx="300" cy="300"/>
              </a:xfrm>
              <a:custGeom>
                <a:avLst/>
                <a:gdLst/>
                <a:ahLst/>
                <a:cxnLst/>
                <a:rect l="0" t="0" r="0" b="0"/>
                <a:pathLst>
                  <a:path w="120000" h="120000" extrusionOk="0">
                    <a:moveTo>
                      <a:pt x="119181" y="120000"/>
                    </a:moveTo>
                    <a:lnTo>
                      <a:pt x="0" y="4540"/>
                    </a:lnTo>
                    <a:lnTo>
                      <a:pt x="1090" y="0"/>
                    </a:lnTo>
                    <a:lnTo>
                      <a:pt x="120000" y="115459"/>
                    </a:lnTo>
                    <a:lnTo>
                      <a:pt x="119181"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7" name="Shape 337"/>
              <p:cNvSpPr/>
              <p:nvPr/>
            </p:nvSpPr>
            <p:spPr>
              <a:xfrm>
                <a:off x="6666" y="427"/>
                <a:ext cx="600" cy="300"/>
              </a:xfrm>
              <a:custGeom>
                <a:avLst/>
                <a:gdLst/>
                <a:ahLst/>
                <a:cxnLst/>
                <a:rect l="0" t="0" r="0" b="0"/>
                <a:pathLst>
                  <a:path w="120000" h="120000" extrusionOk="0">
                    <a:moveTo>
                      <a:pt x="638" y="120000"/>
                    </a:moveTo>
                    <a:lnTo>
                      <a:pt x="0" y="116417"/>
                    </a:lnTo>
                    <a:lnTo>
                      <a:pt x="119148" y="0"/>
                    </a:lnTo>
                    <a:lnTo>
                      <a:pt x="120000" y="4179"/>
                    </a:lnTo>
                    <a:lnTo>
                      <a:pt x="63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8" name="Shape 338"/>
              <p:cNvSpPr/>
              <p:nvPr/>
            </p:nvSpPr>
            <p:spPr>
              <a:xfrm>
                <a:off x="6592" y="588"/>
                <a:ext cx="0" cy="0"/>
              </a:xfrm>
              <a:custGeom>
                <a:avLst/>
                <a:gdLst/>
                <a:ahLst/>
                <a:cxnLst/>
                <a:rect l="0" t="0" r="0" b="0"/>
                <a:pathLst>
                  <a:path w="120000" h="120000" extrusionOk="0">
                    <a:moveTo>
                      <a:pt x="71304" y="120000"/>
                    </a:moveTo>
                    <a:cubicBezTo>
                      <a:pt x="53913" y="120000"/>
                      <a:pt x="36521" y="112380"/>
                      <a:pt x="22608" y="97142"/>
                    </a:cubicBezTo>
                    <a:cubicBezTo>
                      <a:pt x="8695" y="83809"/>
                      <a:pt x="0" y="64761"/>
                      <a:pt x="0" y="43809"/>
                    </a:cubicBezTo>
                    <a:cubicBezTo>
                      <a:pt x="0" y="28571"/>
                      <a:pt x="3478" y="13333"/>
                      <a:pt x="10434" y="0"/>
                    </a:cubicBezTo>
                    <a:cubicBezTo>
                      <a:pt x="13913" y="3809"/>
                      <a:pt x="13913" y="3809"/>
                      <a:pt x="13913" y="3809"/>
                    </a:cubicBezTo>
                    <a:cubicBezTo>
                      <a:pt x="8695" y="15238"/>
                      <a:pt x="5217" y="28571"/>
                      <a:pt x="5217" y="41904"/>
                    </a:cubicBezTo>
                    <a:cubicBezTo>
                      <a:pt x="5217" y="62857"/>
                      <a:pt x="13913" y="80000"/>
                      <a:pt x="26086" y="93333"/>
                    </a:cubicBezTo>
                    <a:cubicBezTo>
                      <a:pt x="38260" y="106666"/>
                      <a:pt x="55652" y="114285"/>
                      <a:pt x="73043" y="114285"/>
                    </a:cubicBezTo>
                    <a:cubicBezTo>
                      <a:pt x="88695" y="112380"/>
                      <a:pt x="104347" y="106666"/>
                      <a:pt x="116521" y="95238"/>
                    </a:cubicBezTo>
                    <a:cubicBezTo>
                      <a:pt x="120000" y="99047"/>
                      <a:pt x="120000" y="99047"/>
                      <a:pt x="120000" y="99047"/>
                    </a:cubicBezTo>
                    <a:cubicBezTo>
                      <a:pt x="106086" y="112380"/>
                      <a:pt x="90434" y="118095"/>
                      <a:pt x="74782" y="120000"/>
                    </a:cubicBezTo>
                    <a:cubicBezTo>
                      <a:pt x="73043" y="120000"/>
                      <a:pt x="73043" y="120000"/>
                      <a:pt x="71304"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9" name="Shape 339"/>
              <p:cNvSpPr/>
              <p:nvPr/>
            </p:nvSpPr>
            <p:spPr>
              <a:xfrm>
                <a:off x="6620" y="555"/>
                <a:ext cx="0" cy="0"/>
              </a:xfrm>
              <a:custGeom>
                <a:avLst/>
                <a:gdLst/>
                <a:ahLst/>
                <a:cxnLst/>
                <a:rect l="0" t="0" r="0" b="0"/>
                <a:pathLst>
                  <a:path w="120000" h="120000" extrusionOk="0">
                    <a:moveTo>
                      <a:pt x="113898" y="120000"/>
                    </a:moveTo>
                    <a:cubicBezTo>
                      <a:pt x="99661" y="54000"/>
                      <a:pt x="75254" y="18000"/>
                      <a:pt x="46779" y="18000"/>
                    </a:cubicBezTo>
                    <a:cubicBezTo>
                      <a:pt x="32542"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0" name="Shape 340"/>
              <p:cNvSpPr/>
              <p:nvPr/>
            </p:nvSpPr>
            <p:spPr>
              <a:xfrm>
                <a:off x="6572" y="529"/>
                <a:ext cx="0" cy="0"/>
              </a:xfrm>
              <a:custGeom>
                <a:avLst/>
                <a:gdLst/>
                <a:ahLst/>
                <a:cxnLst/>
                <a:rect l="0" t="0" r="0" b="0"/>
                <a:pathLst>
                  <a:path w="120000" h="120000" extrusionOk="0">
                    <a:moveTo>
                      <a:pt x="7868" y="120000"/>
                    </a:moveTo>
                    <a:cubicBezTo>
                      <a:pt x="0" y="117209"/>
                      <a:pt x="0" y="117209"/>
                      <a:pt x="0" y="117209"/>
                    </a:cubicBezTo>
                    <a:cubicBezTo>
                      <a:pt x="11803" y="50232"/>
                      <a:pt x="55081" y="2790"/>
                      <a:pt x="102295" y="0"/>
                    </a:cubicBezTo>
                    <a:cubicBezTo>
                      <a:pt x="108196" y="0"/>
                      <a:pt x="114098" y="2790"/>
                      <a:pt x="120000" y="2790"/>
                    </a:cubicBezTo>
                    <a:cubicBezTo>
                      <a:pt x="118032" y="16744"/>
                      <a:pt x="118032" y="16744"/>
                      <a:pt x="118032" y="16744"/>
                    </a:cubicBezTo>
                    <a:cubicBezTo>
                      <a:pt x="112131" y="13953"/>
                      <a:pt x="108196" y="13953"/>
                      <a:pt x="102295" y="13953"/>
                    </a:cubicBezTo>
                    <a:cubicBezTo>
                      <a:pt x="59016" y="16744"/>
                      <a:pt x="19672" y="61395"/>
                      <a:pt x="7868"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1" name="Shape 341"/>
              <p:cNvSpPr/>
              <p:nvPr/>
            </p:nvSpPr>
            <p:spPr>
              <a:xfrm>
                <a:off x="6627" y="544"/>
                <a:ext cx="0" cy="300"/>
              </a:xfrm>
              <a:custGeom>
                <a:avLst/>
                <a:gdLst/>
                <a:ahLst/>
                <a:cxnLst/>
                <a:rect l="0" t="0" r="0" b="0"/>
                <a:pathLst>
                  <a:path w="120000" h="120000" extrusionOk="0">
                    <a:moveTo>
                      <a:pt x="32727" y="120000"/>
                    </a:moveTo>
                    <a:cubicBezTo>
                      <a:pt x="21818" y="120000"/>
                      <a:pt x="10909" y="118834"/>
                      <a:pt x="0" y="116504"/>
                    </a:cubicBezTo>
                    <a:cubicBezTo>
                      <a:pt x="3116" y="110679"/>
                      <a:pt x="3116" y="110679"/>
                      <a:pt x="3116" y="110679"/>
                    </a:cubicBezTo>
                    <a:cubicBezTo>
                      <a:pt x="14025" y="114174"/>
                      <a:pt x="23376" y="115339"/>
                      <a:pt x="34285" y="114174"/>
                    </a:cubicBezTo>
                    <a:cubicBezTo>
                      <a:pt x="56103" y="114174"/>
                      <a:pt x="74805" y="107184"/>
                      <a:pt x="90389" y="95533"/>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20000" y="53592"/>
                    </a:cubicBezTo>
                    <a:cubicBezTo>
                      <a:pt x="120000" y="71067"/>
                      <a:pt x="112207" y="87378"/>
                      <a:pt x="95064" y="100194"/>
                    </a:cubicBezTo>
                    <a:cubicBezTo>
                      <a:pt x="79480" y="113009"/>
                      <a:pt x="57662" y="120000"/>
                      <a:pt x="34285" y="120000"/>
                    </a:cubicBezTo>
                    <a:cubicBezTo>
                      <a:pt x="34285" y="120000"/>
                      <a:pt x="32727" y="120000"/>
                      <a:pt x="32727" y="1200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2" name="Shape 342"/>
              <p:cNvSpPr/>
              <p:nvPr/>
            </p:nvSpPr>
            <p:spPr>
              <a:xfrm>
                <a:off x="-123" y="197"/>
                <a:ext cx="0" cy="300"/>
              </a:xfrm>
              <a:custGeom>
                <a:avLst/>
                <a:gdLst/>
                <a:ahLst/>
                <a:cxnLst/>
                <a:rect l="0" t="0" r="0" b="0"/>
                <a:pathLst>
                  <a:path w="120000" h="120000" extrusionOk="0">
                    <a:moveTo>
                      <a:pt x="120000" y="108260"/>
                    </a:moveTo>
                    <a:cubicBezTo>
                      <a:pt x="84545" y="35217"/>
                      <a:pt x="84545" y="35217"/>
                      <a:pt x="84545" y="35217"/>
                    </a:cubicBezTo>
                    <a:cubicBezTo>
                      <a:pt x="84545" y="32608"/>
                      <a:pt x="84545" y="16956"/>
                      <a:pt x="84545" y="5217"/>
                    </a:cubicBezTo>
                    <a:cubicBezTo>
                      <a:pt x="87272" y="5217"/>
                      <a:pt x="87272" y="5217"/>
                      <a:pt x="87272" y="5217"/>
                    </a:cubicBezTo>
                    <a:cubicBezTo>
                      <a:pt x="87272" y="0"/>
                      <a:pt x="87272" y="0"/>
                      <a:pt x="87272" y="0"/>
                    </a:cubicBezTo>
                    <a:cubicBezTo>
                      <a:pt x="32727" y="0"/>
                      <a:pt x="32727" y="0"/>
                      <a:pt x="32727" y="0"/>
                    </a:cubicBezTo>
                    <a:cubicBezTo>
                      <a:pt x="32727" y="5217"/>
                      <a:pt x="32727" y="5217"/>
                      <a:pt x="32727" y="5217"/>
                    </a:cubicBezTo>
                    <a:cubicBezTo>
                      <a:pt x="35454" y="5217"/>
                      <a:pt x="35454" y="5217"/>
                      <a:pt x="35454" y="5217"/>
                    </a:cubicBezTo>
                    <a:cubicBezTo>
                      <a:pt x="35454" y="35217"/>
                      <a:pt x="35454" y="35217"/>
                      <a:pt x="35454" y="35217"/>
                    </a:cubicBezTo>
                    <a:cubicBezTo>
                      <a:pt x="0" y="108260"/>
                      <a:pt x="0" y="108260"/>
                      <a:pt x="0" y="108260"/>
                    </a:cubicBezTo>
                    <a:cubicBezTo>
                      <a:pt x="0" y="110869"/>
                      <a:pt x="0" y="113478"/>
                      <a:pt x="1363" y="116086"/>
                    </a:cubicBezTo>
                    <a:cubicBezTo>
                      <a:pt x="4090" y="118695"/>
                      <a:pt x="6818" y="120000"/>
                      <a:pt x="9545" y="120000"/>
                    </a:cubicBezTo>
                    <a:cubicBezTo>
                      <a:pt x="110454" y="120000"/>
                      <a:pt x="110454" y="120000"/>
                      <a:pt x="110454" y="120000"/>
                    </a:cubicBezTo>
                    <a:cubicBezTo>
                      <a:pt x="113181" y="120000"/>
                      <a:pt x="115909" y="118695"/>
                      <a:pt x="118636" y="116086"/>
                    </a:cubicBezTo>
                    <a:cubicBezTo>
                      <a:pt x="120000" y="113478"/>
                      <a:pt x="120000" y="110869"/>
                      <a:pt x="120000" y="108260"/>
                    </a:cubicBezTo>
                    <a:close/>
                    <a:moveTo>
                      <a:pt x="75000" y="101739"/>
                    </a:moveTo>
                    <a:cubicBezTo>
                      <a:pt x="72272" y="101739"/>
                      <a:pt x="69545" y="100434"/>
                      <a:pt x="69545" y="96521"/>
                    </a:cubicBezTo>
                    <a:cubicBezTo>
                      <a:pt x="69545" y="93913"/>
                      <a:pt x="72272" y="91304"/>
                      <a:pt x="75000" y="91304"/>
                    </a:cubicBezTo>
                    <a:cubicBezTo>
                      <a:pt x="77727" y="91304"/>
                      <a:pt x="80454" y="93913"/>
                      <a:pt x="80454" y="96521"/>
                    </a:cubicBezTo>
                    <a:cubicBezTo>
                      <a:pt x="80454" y="100434"/>
                      <a:pt x="77727" y="101739"/>
                      <a:pt x="75000" y="101739"/>
                    </a:cubicBezTo>
                    <a:close/>
                    <a:moveTo>
                      <a:pt x="68181" y="79565"/>
                    </a:moveTo>
                    <a:cubicBezTo>
                      <a:pt x="68181" y="87391"/>
                      <a:pt x="62727" y="93913"/>
                      <a:pt x="54545" y="93913"/>
                    </a:cubicBezTo>
                    <a:cubicBezTo>
                      <a:pt x="46363" y="93913"/>
                      <a:pt x="39545" y="87391"/>
                      <a:pt x="39545" y="79565"/>
                    </a:cubicBezTo>
                    <a:cubicBezTo>
                      <a:pt x="20454" y="79565"/>
                      <a:pt x="20454" y="79565"/>
                      <a:pt x="20454" y="79565"/>
                    </a:cubicBezTo>
                    <a:cubicBezTo>
                      <a:pt x="40909" y="36521"/>
                      <a:pt x="40909" y="36521"/>
                      <a:pt x="40909" y="36521"/>
                    </a:cubicBezTo>
                    <a:cubicBezTo>
                      <a:pt x="40909" y="5217"/>
                      <a:pt x="40909" y="5217"/>
                      <a:pt x="40909" y="5217"/>
                    </a:cubicBezTo>
                    <a:cubicBezTo>
                      <a:pt x="79090" y="5217"/>
                      <a:pt x="79090" y="5217"/>
                      <a:pt x="79090" y="5217"/>
                    </a:cubicBezTo>
                    <a:cubicBezTo>
                      <a:pt x="77727" y="24782"/>
                      <a:pt x="79090" y="32608"/>
                      <a:pt x="79090" y="35217"/>
                    </a:cubicBezTo>
                    <a:cubicBezTo>
                      <a:pt x="58636" y="35217"/>
                      <a:pt x="58636" y="35217"/>
                      <a:pt x="58636" y="35217"/>
                    </a:cubicBezTo>
                    <a:cubicBezTo>
                      <a:pt x="58636" y="40434"/>
                      <a:pt x="58636" y="40434"/>
                      <a:pt x="58636" y="40434"/>
                    </a:cubicBezTo>
                    <a:cubicBezTo>
                      <a:pt x="80454" y="40434"/>
                      <a:pt x="80454" y="40434"/>
                      <a:pt x="80454" y="40434"/>
                    </a:cubicBezTo>
                    <a:cubicBezTo>
                      <a:pt x="83181" y="46956"/>
                      <a:pt x="83181" y="46956"/>
                      <a:pt x="83181" y="46956"/>
                    </a:cubicBezTo>
                    <a:cubicBezTo>
                      <a:pt x="62727" y="46956"/>
                      <a:pt x="62727" y="46956"/>
                      <a:pt x="62727" y="46956"/>
                    </a:cubicBezTo>
                    <a:cubicBezTo>
                      <a:pt x="62727" y="52173"/>
                      <a:pt x="62727" y="52173"/>
                      <a:pt x="62727" y="52173"/>
                    </a:cubicBezTo>
                    <a:cubicBezTo>
                      <a:pt x="85909" y="52173"/>
                      <a:pt x="85909" y="52173"/>
                      <a:pt x="85909" y="52173"/>
                    </a:cubicBezTo>
                    <a:cubicBezTo>
                      <a:pt x="85909" y="50869"/>
                      <a:pt x="85909" y="50869"/>
                      <a:pt x="85909" y="50869"/>
                    </a:cubicBezTo>
                    <a:cubicBezTo>
                      <a:pt x="88636" y="57391"/>
                      <a:pt x="88636" y="57391"/>
                      <a:pt x="88636" y="57391"/>
                    </a:cubicBezTo>
                    <a:cubicBezTo>
                      <a:pt x="68181" y="57391"/>
                      <a:pt x="68181" y="57391"/>
                      <a:pt x="68181" y="57391"/>
                    </a:cubicBezTo>
                    <a:cubicBezTo>
                      <a:pt x="68181" y="62608"/>
                      <a:pt x="68181" y="62608"/>
                      <a:pt x="68181" y="62608"/>
                    </a:cubicBezTo>
                    <a:cubicBezTo>
                      <a:pt x="91363" y="62608"/>
                      <a:pt x="91363" y="62608"/>
                      <a:pt x="91363" y="62608"/>
                    </a:cubicBezTo>
                    <a:cubicBezTo>
                      <a:pt x="91363" y="62608"/>
                      <a:pt x="91363" y="62608"/>
                      <a:pt x="91363" y="62608"/>
                    </a:cubicBezTo>
                    <a:cubicBezTo>
                      <a:pt x="99545" y="79565"/>
                      <a:pt x="99545" y="79565"/>
                      <a:pt x="99545" y="79565"/>
                    </a:cubicBezTo>
                    <a:lnTo>
                      <a:pt x="68181" y="7956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 name="Shape 343"/>
              <p:cNvSpPr/>
              <p:nvPr/>
            </p:nvSpPr>
            <p:spPr>
              <a:xfrm>
                <a:off x="-73" y="276"/>
                <a:ext cx="0" cy="0"/>
              </a:xfrm>
              <a:prstGeom prst="ellipse">
                <a:avLst/>
              </a:pr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 name="Shape 344"/>
              <p:cNvSpPr/>
              <p:nvPr/>
            </p:nvSpPr>
            <p:spPr>
              <a:xfrm>
                <a:off x="3835" y="1180"/>
                <a:ext cx="600" cy="300"/>
              </a:xfrm>
              <a:custGeom>
                <a:avLst/>
                <a:gdLst/>
                <a:ahLst/>
                <a:cxnLst/>
                <a:rect l="0" t="0" r="0" b="0"/>
                <a:pathLst>
                  <a:path w="120000" h="120000" extrusionOk="0">
                    <a:moveTo>
                      <a:pt x="107682" y="120000"/>
                    </a:moveTo>
                    <a:cubicBezTo>
                      <a:pt x="107284" y="118730"/>
                      <a:pt x="107284" y="118730"/>
                      <a:pt x="107284" y="118730"/>
                    </a:cubicBezTo>
                    <a:cubicBezTo>
                      <a:pt x="84238" y="59682"/>
                      <a:pt x="44503" y="23492"/>
                      <a:pt x="794" y="22857"/>
                    </a:cubicBezTo>
                    <a:cubicBezTo>
                      <a:pt x="0" y="22857"/>
                      <a:pt x="0" y="22857"/>
                      <a:pt x="0" y="22857"/>
                    </a:cubicBezTo>
                    <a:cubicBezTo>
                      <a:pt x="0" y="0"/>
                      <a:pt x="0" y="0"/>
                      <a:pt x="0" y="0"/>
                    </a:cubicBezTo>
                    <a:cubicBezTo>
                      <a:pt x="794" y="0"/>
                      <a:pt x="794" y="0"/>
                      <a:pt x="794" y="0"/>
                    </a:cubicBezTo>
                    <a:cubicBezTo>
                      <a:pt x="49668" y="634"/>
                      <a:pt x="94172" y="40000"/>
                      <a:pt x="119602" y="106666"/>
                    </a:cubicBezTo>
                    <a:cubicBezTo>
                      <a:pt x="120000" y="107301"/>
                      <a:pt x="120000" y="107301"/>
                      <a:pt x="120000" y="107301"/>
                    </a:cubicBezTo>
                    <a:lnTo>
                      <a:pt x="107682" y="120000"/>
                    </a:lnTo>
                    <a:close/>
                    <a:moveTo>
                      <a:pt x="1589" y="20952"/>
                    </a:moveTo>
                    <a:cubicBezTo>
                      <a:pt x="44900" y="21587"/>
                      <a:pt x="85033" y="57777"/>
                      <a:pt x="108079" y="116825"/>
                    </a:cubicBezTo>
                    <a:cubicBezTo>
                      <a:pt x="118013" y="106666"/>
                      <a:pt x="118013" y="106666"/>
                      <a:pt x="118013" y="106666"/>
                    </a:cubicBezTo>
                    <a:cubicBezTo>
                      <a:pt x="92582" y="41904"/>
                      <a:pt x="49271" y="3174"/>
                      <a:pt x="1589" y="1904"/>
                    </a:cubicBezTo>
                    <a:lnTo>
                      <a:pt x="1589" y="20952"/>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 name="Shape 345"/>
              <p:cNvSpPr/>
              <p:nvPr/>
            </p:nvSpPr>
            <p:spPr>
              <a:xfrm>
                <a:off x="3348" y="1289"/>
                <a:ext cx="900" cy="900"/>
              </a:xfrm>
              <a:custGeom>
                <a:avLst/>
                <a:gdLst/>
                <a:ahLst/>
                <a:cxnLst/>
                <a:rect l="0" t="0" r="0" b="0"/>
                <a:pathLst>
                  <a:path w="120000" h="120000" extrusionOk="0">
                    <a:moveTo>
                      <a:pt x="60000" y="120000"/>
                    </a:moveTo>
                    <a:cubicBezTo>
                      <a:pt x="60000" y="120000"/>
                      <a:pt x="59792" y="119791"/>
                      <a:pt x="59792" y="119791"/>
                    </a:cubicBezTo>
                    <a:cubicBezTo>
                      <a:pt x="59792" y="119583"/>
                      <a:pt x="59792" y="119375"/>
                      <a:pt x="60000" y="119375"/>
                    </a:cubicBezTo>
                    <a:cubicBezTo>
                      <a:pt x="60000" y="119375"/>
                      <a:pt x="60000" y="119375"/>
                      <a:pt x="60000" y="119375"/>
                    </a:cubicBezTo>
                    <a:cubicBezTo>
                      <a:pt x="61038" y="119375"/>
                      <a:pt x="61868" y="119375"/>
                      <a:pt x="62906" y="119375"/>
                    </a:cubicBezTo>
                    <a:cubicBezTo>
                      <a:pt x="63114" y="119375"/>
                      <a:pt x="63114" y="119583"/>
                      <a:pt x="63114" y="119583"/>
                    </a:cubicBezTo>
                    <a:cubicBezTo>
                      <a:pt x="63114" y="119791"/>
                      <a:pt x="63114" y="119791"/>
                      <a:pt x="62906" y="119791"/>
                    </a:cubicBezTo>
                    <a:cubicBezTo>
                      <a:pt x="62076" y="120000"/>
                      <a:pt x="61038" y="120000"/>
                      <a:pt x="60000" y="120000"/>
                    </a:cubicBezTo>
                    <a:close/>
                    <a:moveTo>
                      <a:pt x="57923" y="120000"/>
                    </a:moveTo>
                    <a:cubicBezTo>
                      <a:pt x="57923" y="120000"/>
                      <a:pt x="57923" y="120000"/>
                      <a:pt x="57923" y="120000"/>
                    </a:cubicBezTo>
                    <a:cubicBezTo>
                      <a:pt x="57093" y="119791"/>
                      <a:pt x="56055" y="119791"/>
                      <a:pt x="55017" y="119791"/>
                    </a:cubicBezTo>
                    <a:cubicBezTo>
                      <a:pt x="54809" y="119791"/>
                      <a:pt x="54809" y="119583"/>
                      <a:pt x="54809" y="119583"/>
                    </a:cubicBezTo>
                    <a:cubicBezTo>
                      <a:pt x="54809" y="119375"/>
                      <a:pt x="55017" y="119166"/>
                      <a:pt x="55017" y="119166"/>
                    </a:cubicBezTo>
                    <a:cubicBezTo>
                      <a:pt x="56055" y="119375"/>
                      <a:pt x="57093" y="119375"/>
                      <a:pt x="58131" y="119375"/>
                    </a:cubicBezTo>
                    <a:cubicBezTo>
                      <a:pt x="58131" y="119375"/>
                      <a:pt x="58339" y="119583"/>
                      <a:pt x="58339" y="119583"/>
                    </a:cubicBezTo>
                    <a:cubicBezTo>
                      <a:pt x="58339" y="119791"/>
                      <a:pt x="58131" y="120000"/>
                      <a:pt x="57923" y="120000"/>
                    </a:cubicBezTo>
                    <a:close/>
                    <a:moveTo>
                      <a:pt x="64982" y="119791"/>
                    </a:moveTo>
                    <a:cubicBezTo>
                      <a:pt x="64775" y="119791"/>
                      <a:pt x="64775" y="119583"/>
                      <a:pt x="64567" y="119583"/>
                    </a:cubicBezTo>
                    <a:cubicBezTo>
                      <a:pt x="64567" y="119375"/>
                      <a:pt x="64775" y="119375"/>
                      <a:pt x="64982" y="119166"/>
                    </a:cubicBezTo>
                    <a:cubicBezTo>
                      <a:pt x="65813" y="119166"/>
                      <a:pt x="66851" y="119166"/>
                      <a:pt x="67889" y="118958"/>
                    </a:cubicBezTo>
                    <a:cubicBezTo>
                      <a:pt x="67889" y="118958"/>
                      <a:pt x="68096" y="118958"/>
                      <a:pt x="68096" y="119166"/>
                    </a:cubicBezTo>
                    <a:cubicBezTo>
                      <a:pt x="68096" y="119375"/>
                      <a:pt x="68096" y="119375"/>
                      <a:pt x="67889" y="119375"/>
                    </a:cubicBezTo>
                    <a:cubicBezTo>
                      <a:pt x="66851" y="119583"/>
                      <a:pt x="66020" y="119583"/>
                      <a:pt x="64982" y="119791"/>
                    </a:cubicBezTo>
                    <a:cubicBezTo>
                      <a:pt x="64982" y="119791"/>
                      <a:pt x="64982" y="119791"/>
                      <a:pt x="64982" y="119791"/>
                    </a:cubicBezTo>
                    <a:close/>
                    <a:moveTo>
                      <a:pt x="53148" y="119583"/>
                    </a:moveTo>
                    <a:cubicBezTo>
                      <a:pt x="53148" y="119583"/>
                      <a:pt x="53148" y="119583"/>
                      <a:pt x="53148" y="119583"/>
                    </a:cubicBezTo>
                    <a:cubicBezTo>
                      <a:pt x="52110" y="119375"/>
                      <a:pt x="51072" y="119375"/>
                      <a:pt x="50034" y="119166"/>
                    </a:cubicBezTo>
                    <a:cubicBezTo>
                      <a:pt x="50034" y="119166"/>
                      <a:pt x="49826" y="118958"/>
                      <a:pt x="50034" y="118958"/>
                    </a:cubicBezTo>
                    <a:cubicBezTo>
                      <a:pt x="50034" y="118750"/>
                      <a:pt x="50034" y="118541"/>
                      <a:pt x="50242" y="118750"/>
                    </a:cubicBezTo>
                    <a:cubicBezTo>
                      <a:pt x="51280" y="118750"/>
                      <a:pt x="52110" y="118958"/>
                      <a:pt x="53148" y="119166"/>
                    </a:cubicBezTo>
                    <a:cubicBezTo>
                      <a:pt x="53356" y="119166"/>
                      <a:pt x="53356" y="119166"/>
                      <a:pt x="53356" y="119375"/>
                    </a:cubicBezTo>
                    <a:cubicBezTo>
                      <a:pt x="53356" y="119375"/>
                      <a:pt x="53148" y="119583"/>
                      <a:pt x="53148" y="119583"/>
                    </a:cubicBezTo>
                    <a:close/>
                    <a:moveTo>
                      <a:pt x="69757" y="119166"/>
                    </a:moveTo>
                    <a:cubicBezTo>
                      <a:pt x="69757" y="119166"/>
                      <a:pt x="69550" y="119166"/>
                      <a:pt x="69550" y="118958"/>
                    </a:cubicBezTo>
                    <a:cubicBezTo>
                      <a:pt x="69550" y="118750"/>
                      <a:pt x="69550" y="118750"/>
                      <a:pt x="69757" y="118750"/>
                    </a:cubicBezTo>
                    <a:cubicBezTo>
                      <a:pt x="70795" y="118541"/>
                      <a:pt x="71626" y="118333"/>
                      <a:pt x="72664" y="118125"/>
                    </a:cubicBezTo>
                    <a:cubicBezTo>
                      <a:pt x="72871" y="118125"/>
                      <a:pt x="72871" y="118125"/>
                      <a:pt x="72871" y="118333"/>
                    </a:cubicBezTo>
                    <a:cubicBezTo>
                      <a:pt x="73079" y="118541"/>
                      <a:pt x="72871" y="118541"/>
                      <a:pt x="72664" y="118541"/>
                    </a:cubicBezTo>
                    <a:cubicBezTo>
                      <a:pt x="71833" y="118750"/>
                      <a:pt x="70795" y="118958"/>
                      <a:pt x="69757" y="119166"/>
                    </a:cubicBezTo>
                    <a:cubicBezTo>
                      <a:pt x="69757" y="119166"/>
                      <a:pt x="69757" y="119166"/>
                      <a:pt x="69757" y="119166"/>
                    </a:cubicBezTo>
                    <a:close/>
                    <a:moveTo>
                      <a:pt x="48166" y="118750"/>
                    </a:moveTo>
                    <a:cubicBezTo>
                      <a:pt x="48166" y="118750"/>
                      <a:pt x="48166" y="118750"/>
                      <a:pt x="48166" y="118750"/>
                    </a:cubicBezTo>
                    <a:cubicBezTo>
                      <a:pt x="47128" y="118541"/>
                      <a:pt x="46297" y="118333"/>
                      <a:pt x="45259" y="118125"/>
                    </a:cubicBezTo>
                    <a:cubicBezTo>
                      <a:pt x="45259" y="118125"/>
                      <a:pt x="45051" y="117916"/>
                      <a:pt x="45051" y="117916"/>
                    </a:cubicBezTo>
                    <a:cubicBezTo>
                      <a:pt x="45051" y="117708"/>
                      <a:pt x="45259" y="117708"/>
                      <a:pt x="45467" y="117708"/>
                    </a:cubicBezTo>
                    <a:cubicBezTo>
                      <a:pt x="46297" y="117916"/>
                      <a:pt x="47335" y="118125"/>
                      <a:pt x="48373" y="118333"/>
                    </a:cubicBezTo>
                    <a:cubicBezTo>
                      <a:pt x="48373" y="118333"/>
                      <a:pt x="48581" y="118541"/>
                      <a:pt x="48581" y="118541"/>
                    </a:cubicBezTo>
                    <a:cubicBezTo>
                      <a:pt x="48373" y="118750"/>
                      <a:pt x="48373" y="118750"/>
                      <a:pt x="48166" y="118750"/>
                    </a:cubicBezTo>
                    <a:close/>
                    <a:moveTo>
                      <a:pt x="74532" y="118125"/>
                    </a:moveTo>
                    <a:cubicBezTo>
                      <a:pt x="74532" y="118125"/>
                      <a:pt x="74325" y="118125"/>
                      <a:pt x="74325" y="117916"/>
                    </a:cubicBezTo>
                    <a:cubicBezTo>
                      <a:pt x="74325" y="117916"/>
                      <a:pt x="74532" y="117708"/>
                      <a:pt x="74532" y="117708"/>
                    </a:cubicBezTo>
                    <a:cubicBezTo>
                      <a:pt x="75570" y="117500"/>
                      <a:pt x="76401" y="117083"/>
                      <a:pt x="77439" y="116875"/>
                    </a:cubicBezTo>
                    <a:cubicBezTo>
                      <a:pt x="77647" y="116875"/>
                      <a:pt x="77647" y="116875"/>
                      <a:pt x="77647" y="117083"/>
                    </a:cubicBezTo>
                    <a:cubicBezTo>
                      <a:pt x="77854" y="117083"/>
                      <a:pt x="77647" y="117291"/>
                      <a:pt x="77647" y="117291"/>
                    </a:cubicBezTo>
                    <a:cubicBezTo>
                      <a:pt x="76608" y="117708"/>
                      <a:pt x="75570" y="117916"/>
                      <a:pt x="74740" y="118125"/>
                    </a:cubicBezTo>
                    <a:cubicBezTo>
                      <a:pt x="74740" y="118125"/>
                      <a:pt x="74740" y="118125"/>
                      <a:pt x="74532" y="118125"/>
                    </a:cubicBezTo>
                    <a:close/>
                    <a:moveTo>
                      <a:pt x="43391" y="117708"/>
                    </a:moveTo>
                    <a:cubicBezTo>
                      <a:pt x="43391" y="117708"/>
                      <a:pt x="43391" y="117708"/>
                      <a:pt x="43391" y="117708"/>
                    </a:cubicBezTo>
                    <a:cubicBezTo>
                      <a:pt x="42352" y="117291"/>
                      <a:pt x="41522" y="117083"/>
                      <a:pt x="40484" y="116666"/>
                    </a:cubicBezTo>
                    <a:cubicBezTo>
                      <a:pt x="40484" y="116666"/>
                      <a:pt x="40276" y="116458"/>
                      <a:pt x="40484" y="116458"/>
                    </a:cubicBezTo>
                    <a:cubicBezTo>
                      <a:pt x="40484" y="116250"/>
                      <a:pt x="40484" y="116250"/>
                      <a:pt x="40692" y="116250"/>
                    </a:cubicBezTo>
                    <a:cubicBezTo>
                      <a:pt x="41730" y="116666"/>
                      <a:pt x="42560" y="116875"/>
                      <a:pt x="43598" y="117083"/>
                    </a:cubicBezTo>
                    <a:cubicBezTo>
                      <a:pt x="43598" y="117083"/>
                      <a:pt x="43806" y="117291"/>
                      <a:pt x="43598" y="117500"/>
                    </a:cubicBezTo>
                    <a:cubicBezTo>
                      <a:pt x="43598" y="117500"/>
                      <a:pt x="43598" y="117708"/>
                      <a:pt x="43391" y="117708"/>
                    </a:cubicBezTo>
                    <a:close/>
                    <a:moveTo>
                      <a:pt x="79307" y="116666"/>
                    </a:moveTo>
                    <a:cubicBezTo>
                      <a:pt x="79307" y="116666"/>
                      <a:pt x="79100" y="116666"/>
                      <a:pt x="79100" y="116666"/>
                    </a:cubicBezTo>
                    <a:cubicBezTo>
                      <a:pt x="79100" y="116458"/>
                      <a:pt x="79100" y="116250"/>
                      <a:pt x="79307" y="116250"/>
                    </a:cubicBezTo>
                    <a:cubicBezTo>
                      <a:pt x="80138" y="116041"/>
                      <a:pt x="81176" y="115625"/>
                      <a:pt x="82006" y="115208"/>
                    </a:cubicBezTo>
                    <a:cubicBezTo>
                      <a:pt x="82214" y="115208"/>
                      <a:pt x="82422" y="115208"/>
                      <a:pt x="82422" y="115416"/>
                    </a:cubicBezTo>
                    <a:cubicBezTo>
                      <a:pt x="82422" y="115416"/>
                      <a:pt x="82422" y="115625"/>
                      <a:pt x="82214" y="115625"/>
                    </a:cubicBezTo>
                    <a:cubicBezTo>
                      <a:pt x="81384" y="116041"/>
                      <a:pt x="80346" y="116458"/>
                      <a:pt x="79515" y="116666"/>
                    </a:cubicBezTo>
                    <a:cubicBezTo>
                      <a:pt x="79515" y="116666"/>
                      <a:pt x="79307" y="116666"/>
                      <a:pt x="79307" y="116666"/>
                    </a:cubicBezTo>
                    <a:close/>
                    <a:moveTo>
                      <a:pt x="38823" y="116041"/>
                    </a:moveTo>
                    <a:cubicBezTo>
                      <a:pt x="38823" y="116041"/>
                      <a:pt x="38615" y="116041"/>
                      <a:pt x="38615" y="116041"/>
                    </a:cubicBezTo>
                    <a:cubicBezTo>
                      <a:pt x="37785" y="115625"/>
                      <a:pt x="36747" y="115208"/>
                      <a:pt x="35916" y="115000"/>
                    </a:cubicBezTo>
                    <a:cubicBezTo>
                      <a:pt x="35916" y="114791"/>
                      <a:pt x="35709" y="114791"/>
                      <a:pt x="35916" y="114583"/>
                    </a:cubicBezTo>
                    <a:cubicBezTo>
                      <a:pt x="35916" y="114375"/>
                      <a:pt x="35916" y="114375"/>
                      <a:pt x="36124" y="114375"/>
                    </a:cubicBezTo>
                    <a:cubicBezTo>
                      <a:pt x="36955" y="114791"/>
                      <a:pt x="37993" y="115208"/>
                      <a:pt x="38823" y="115625"/>
                    </a:cubicBezTo>
                    <a:cubicBezTo>
                      <a:pt x="39031" y="115625"/>
                      <a:pt x="39031" y="115833"/>
                      <a:pt x="39031" y="115833"/>
                    </a:cubicBezTo>
                    <a:cubicBezTo>
                      <a:pt x="39031" y="116041"/>
                      <a:pt x="38823" y="116041"/>
                      <a:pt x="38823" y="116041"/>
                    </a:cubicBezTo>
                    <a:close/>
                    <a:moveTo>
                      <a:pt x="83875" y="115000"/>
                    </a:moveTo>
                    <a:cubicBezTo>
                      <a:pt x="83875" y="115000"/>
                      <a:pt x="83875" y="115000"/>
                      <a:pt x="83667" y="114791"/>
                    </a:cubicBezTo>
                    <a:cubicBezTo>
                      <a:pt x="83667" y="114791"/>
                      <a:pt x="83667" y="114583"/>
                      <a:pt x="83875" y="114583"/>
                    </a:cubicBezTo>
                    <a:cubicBezTo>
                      <a:pt x="84705" y="114166"/>
                      <a:pt x="85743" y="113750"/>
                      <a:pt x="86574" y="113333"/>
                    </a:cubicBezTo>
                    <a:cubicBezTo>
                      <a:pt x="86574" y="113125"/>
                      <a:pt x="86782" y="113125"/>
                      <a:pt x="86782" y="113333"/>
                    </a:cubicBezTo>
                    <a:cubicBezTo>
                      <a:pt x="86989" y="113541"/>
                      <a:pt x="86989" y="113541"/>
                      <a:pt x="86782" y="113750"/>
                    </a:cubicBezTo>
                    <a:cubicBezTo>
                      <a:pt x="85951" y="114166"/>
                      <a:pt x="84913" y="114583"/>
                      <a:pt x="84083" y="115000"/>
                    </a:cubicBezTo>
                    <a:cubicBezTo>
                      <a:pt x="84083" y="115000"/>
                      <a:pt x="84083" y="115000"/>
                      <a:pt x="83875" y="115000"/>
                    </a:cubicBezTo>
                    <a:close/>
                    <a:moveTo>
                      <a:pt x="34256" y="114166"/>
                    </a:moveTo>
                    <a:cubicBezTo>
                      <a:pt x="34256" y="114166"/>
                      <a:pt x="34256" y="114166"/>
                      <a:pt x="34048" y="114166"/>
                    </a:cubicBezTo>
                    <a:cubicBezTo>
                      <a:pt x="33217" y="113750"/>
                      <a:pt x="32387" y="113125"/>
                      <a:pt x="31557" y="112708"/>
                    </a:cubicBezTo>
                    <a:cubicBezTo>
                      <a:pt x="31349" y="112708"/>
                      <a:pt x="31349" y="112500"/>
                      <a:pt x="31349" y="112500"/>
                    </a:cubicBezTo>
                    <a:cubicBezTo>
                      <a:pt x="31557" y="112291"/>
                      <a:pt x="31557" y="112291"/>
                      <a:pt x="31764" y="112291"/>
                    </a:cubicBezTo>
                    <a:cubicBezTo>
                      <a:pt x="32595" y="112708"/>
                      <a:pt x="33425" y="113125"/>
                      <a:pt x="34463" y="113541"/>
                    </a:cubicBezTo>
                    <a:cubicBezTo>
                      <a:pt x="34463" y="113750"/>
                      <a:pt x="34463" y="113750"/>
                      <a:pt x="34463" y="113958"/>
                    </a:cubicBezTo>
                    <a:cubicBezTo>
                      <a:pt x="34463" y="113958"/>
                      <a:pt x="34256" y="114166"/>
                      <a:pt x="34256" y="114166"/>
                    </a:cubicBezTo>
                    <a:close/>
                    <a:moveTo>
                      <a:pt x="88442" y="112708"/>
                    </a:moveTo>
                    <a:cubicBezTo>
                      <a:pt x="88235" y="112708"/>
                      <a:pt x="88235" y="112708"/>
                      <a:pt x="88235" y="112708"/>
                    </a:cubicBezTo>
                    <a:cubicBezTo>
                      <a:pt x="88027" y="112500"/>
                      <a:pt x="88235" y="112500"/>
                      <a:pt x="88235" y="112291"/>
                    </a:cubicBezTo>
                    <a:cubicBezTo>
                      <a:pt x="89065" y="111875"/>
                      <a:pt x="90103" y="111458"/>
                      <a:pt x="90934" y="110833"/>
                    </a:cubicBezTo>
                    <a:cubicBezTo>
                      <a:pt x="90934" y="110833"/>
                      <a:pt x="91141" y="110833"/>
                      <a:pt x="91141" y="111041"/>
                    </a:cubicBezTo>
                    <a:cubicBezTo>
                      <a:pt x="91349" y="111041"/>
                      <a:pt x="91141" y="111250"/>
                      <a:pt x="91141" y="111250"/>
                    </a:cubicBezTo>
                    <a:cubicBezTo>
                      <a:pt x="90311" y="111875"/>
                      <a:pt x="89480" y="112291"/>
                      <a:pt x="88442" y="112708"/>
                    </a:cubicBezTo>
                    <a:cubicBezTo>
                      <a:pt x="88442" y="112708"/>
                      <a:pt x="88442" y="112708"/>
                      <a:pt x="88442" y="112708"/>
                    </a:cubicBezTo>
                    <a:close/>
                    <a:moveTo>
                      <a:pt x="29896" y="111875"/>
                    </a:moveTo>
                    <a:cubicBezTo>
                      <a:pt x="29896" y="111875"/>
                      <a:pt x="29896" y="111875"/>
                      <a:pt x="29688" y="111666"/>
                    </a:cubicBezTo>
                    <a:cubicBezTo>
                      <a:pt x="28858" y="111250"/>
                      <a:pt x="28027" y="110833"/>
                      <a:pt x="27197" y="110208"/>
                    </a:cubicBezTo>
                    <a:cubicBezTo>
                      <a:pt x="27197" y="110208"/>
                      <a:pt x="27197" y="110000"/>
                      <a:pt x="27197" y="109791"/>
                    </a:cubicBezTo>
                    <a:cubicBezTo>
                      <a:pt x="27197" y="109791"/>
                      <a:pt x="27404" y="109791"/>
                      <a:pt x="27612" y="109791"/>
                    </a:cubicBezTo>
                    <a:cubicBezTo>
                      <a:pt x="28442" y="110416"/>
                      <a:pt x="29273" y="110833"/>
                      <a:pt x="30103" y="111250"/>
                    </a:cubicBezTo>
                    <a:cubicBezTo>
                      <a:pt x="30103" y="111458"/>
                      <a:pt x="30103" y="111458"/>
                      <a:pt x="30103" y="111666"/>
                    </a:cubicBezTo>
                    <a:cubicBezTo>
                      <a:pt x="30103" y="111666"/>
                      <a:pt x="29896" y="111875"/>
                      <a:pt x="29896" y="111875"/>
                    </a:cubicBezTo>
                    <a:close/>
                    <a:moveTo>
                      <a:pt x="92595" y="110208"/>
                    </a:moveTo>
                    <a:cubicBezTo>
                      <a:pt x="92595" y="110208"/>
                      <a:pt x="92595" y="110208"/>
                      <a:pt x="92387" y="110208"/>
                    </a:cubicBezTo>
                    <a:cubicBezTo>
                      <a:pt x="92387" y="110000"/>
                      <a:pt x="92387" y="109791"/>
                      <a:pt x="92595" y="109791"/>
                    </a:cubicBezTo>
                    <a:cubicBezTo>
                      <a:pt x="93425" y="109375"/>
                      <a:pt x="94256" y="108750"/>
                      <a:pt x="94878" y="108125"/>
                    </a:cubicBezTo>
                    <a:cubicBezTo>
                      <a:pt x="95086" y="108125"/>
                      <a:pt x="95294" y="108125"/>
                      <a:pt x="95294" y="108125"/>
                    </a:cubicBezTo>
                    <a:cubicBezTo>
                      <a:pt x="95294" y="108333"/>
                      <a:pt x="95294" y="108541"/>
                      <a:pt x="95294" y="108541"/>
                    </a:cubicBezTo>
                    <a:cubicBezTo>
                      <a:pt x="94463" y="109166"/>
                      <a:pt x="93633" y="109791"/>
                      <a:pt x="92802" y="110208"/>
                    </a:cubicBezTo>
                    <a:cubicBezTo>
                      <a:pt x="92802" y="110208"/>
                      <a:pt x="92802" y="110208"/>
                      <a:pt x="92595" y="110208"/>
                    </a:cubicBezTo>
                    <a:close/>
                    <a:moveTo>
                      <a:pt x="25743" y="109166"/>
                    </a:moveTo>
                    <a:cubicBezTo>
                      <a:pt x="25743" y="109166"/>
                      <a:pt x="25743" y="109166"/>
                      <a:pt x="25536" y="109166"/>
                    </a:cubicBezTo>
                    <a:cubicBezTo>
                      <a:pt x="24705" y="108541"/>
                      <a:pt x="24083" y="107916"/>
                      <a:pt x="23252" y="107291"/>
                    </a:cubicBezTo>
                    <a:cubicBezTo>
                      <a:pt x="23044" y="107291"/>
                      <a:pt x="23044" y="107083"/>
                      <a:pt x="23252" y="107083"/>
                    </a:cubicBezTo>
                    <a:cubicBezTo>
                      <a:pt x="23252" y="106875"/>
                      <a:pt x="23460" y="106875"/>
                      <a:pt x="23460" y="106875"/>
                    </a:cubicBezTo>
                    <a:cubicBezTo>
                      <a:pt x="24290" y="107500"/>
                      <a:pt x="25121" y="108125"/>
                      <a:pt x="25951" y="108750"/>
                    </a:cubicBezTo>
                    <a:cubicBezTo>
                      <a:pt x="25951" y="108750"/>
                      <a:pt x="25951" y="108958"/>
                      <a:pt x="25951" y="108958"/>
                    </a:cubicBezTo>
                    <a:cubicBezTo>
                      <a:pt x="25951" y="109166"/>
                      <a:pt x="25743" y="109166"/>
                      <a:pt x="25743" y="109166"/>
                    </a:cubicBezTo>
                    <a:close/>
                    <a:moveTo>
                      <a:pt x="96747" y="107500"/>
                    </a:moveTo>
                    <a:cubicBezTo>
                      <a:pt x="96539" y="107500"/>
                      <a:pt x="96539" y="107291"/>
                      <a:pt x="96539" y="107291"/>
                    </a:cubicBezTo>
                    <a:cubicBezTo>
                      <a:pt x="96332" y="107291"/>
                      <a:pt x="96332" y="107083"/>
                      <a:pt x="96539" y="106875"/>
                    </a:cubicBezTo>
                    <a:cubicBezTo>
                      <a:pt x="97370" y="106458"/>
                      <a:pt x="97993" y="105833"/>
                      <a:pt x="98823" y="105000"/>
                    </a:cubicBezTo>
                    <a:cubicBezTo>
                      <a:pt x="98823" y="105000"/>
                      <a:pt x="99031" y="105000"/>
                      <a:pt x="99238" y="105208"/>
                    </a:cubicBezTo>
                    <a:cubicBezTo>
                      <a:pt x="99238" y="105208"/>
                      <a:pt x="99238" y="105416"/>
                      <a:pt x="99031" y="105416"/>
                    </a:cubicBezTo>
                    <a:cubicBezTo>
                      <a:pt x="98408" y="106041"/>
                      <a:pt x="97577" y="106666"/>
                      <a:pt x="96747" y="107291"/>
                    </a:cubicBezTo>
                    <a:cubicBezTo>
                      <a:pt x="96747" y="107291"/>
                      <a:pt x="96747" y="107500"/>
                      <a:pt x="96747" y="107500"/>
                    </a:cubicBezTo>
                    <a:close/>
                    <a:moveTo>
                      <a:pt x="21799" y="106250"/>
                    </a:moveTo>
                    <a:cubicBezTo>
                      <a:pt x="21799" y="106250"/>
                      <a:pt x="21799" y="106041"/>
                      <a:pt x="21591" y="106041"/>
                    </a:cubicBezTo>
                    <a:cubicBezTo>
                      <a:pt x="20968" y="105416"/>
                      <a:pt x="20138" y="104791"/>
                      <a:pt x="19515" y="104166"/>
                    </a:cubicBezTo>
                    <a:cubicBezTo>
                      <a:pt x="19307" y="103958"/>
                      <a:pt x="19307" y="103958"/>
                      <a:pt x="19515" y="103750"/>
                    </a:cubicBezTo>
                    <a:cubicBezTo>
                      <a:pt x="19515" y="103750"/>
                      <a:pt x="19723" y="103750"/>
                      <a:pt x="19723" y="103750"/>
                    </a:cubicBezTo>
                    <a:cubicBezTo>
                      <a:pt x="20553" y="104375"/>
                      <a:pt x="21176" y="105000"/>
                      <a:pt x="22006" y="105625"/>
                    </a:cubicBezTo>
                    <a:cubicBezTo>
                      <a:pt x="22006" y="105833"/>
                      <a:pt x="22214" y="106041"/>
                      <a:pt x="22006" y="106041"/>
                    </a:cubicBezTo>
                    <a:cubicBezTo>
                      <a:pt x="22006" y="106041"/>
                      <a:pt x="22006" y="106250"/>
                      <a:pt x="21799" y="106250"/>
                    </a:cubicBezTo>
                    <a:close/>
                    <a:moveTo>
                      <a:pt x="100484" y="104166"/>
                    </a:moveTo>
                    <a:cubicBezTo>
                      <a:pt x="100484" y="104166"/>
                      <a:pt x="100276" y="104166"/>
                      <a:pt x="100276" y="104166"/>
                    </a:cubicBezTo>
                    <a:cubicBezTo>
                      <a:pt x="100276" y="103958"/>
                      <a:pt x="100276" y="103958"/>
                      <a:pt x="100276" y="103750"/>
                    </a:cubicBezTo>
                    <a:cubicBezTo>
                      <a:pt x="101107" y="103125"/>
                      <a:pt x="101730" y="102500"/>
                      <a:pt x="102352" y="101666"/>
                    </a:cubicBezTo>
                    <a:cubicBezTo>
                      <a:pt x="102560" y="101666"/>
                      <a:pt x="102560" y="101666"/>
                      <a:pt x="102768" y="101666"/>
                    </a:cubicBezTo>
                    <a:cubicBezTo>
                      <a:pt x="102768" y="101875"/>
                      <a:pt x="102768" y="102083"/>
                      <a:pt x="102768" y="102083"/>
                    </a:cubicBezTo>
                    <a:cubicBezTo>
                      <a:pt x="102145" y="102708"/>
                      <a:pt x="101314" y="103541"/>
                      <a:pt x="100692" y="104166"/>
                    </a:cubicBezTo>
                    <a:cubicBezTo>
                      <a:pt x="100484" y="104166"/>
                      <a:pt x="100484" y="104166"/>
                      <a:pt x="100484" y="104166"/>
                    </a:cubicBezTo>
                    <a:close/>
                    <a:moveTo>
                      <a:pt x="18269" y="102916"/>
                    </a:moveTo>
                    <a:cubicBezTo>
                      <a:pt x="18062" y="102916"/>
                      <a:pt x="18062" y="102916"/>
                      <a:pt x="18062" y="102708"/>
                    </a:cubicBezTo>
                    <a:cubicBezTo>
                      <a:pt x="17231" y="102083"/>
                      <a:pt x="16608" y="101458"/>
                      <a:pt x="15986" y="100625"/>
                    </a:cubicBezTo>
                    <a:cubicBezTo>
                      <a:pt x="15778" y="100625"/>
                      <a:pt x="15778" y="100416"/>
                      <a:pt x="15986" y="100208"/>
                    </a:cubicBezTo>
                    <a:cubicBezTo>
                      <a:pt x="15986" y="100208"/>
                      <a:pt x="16193" y="100208"/>
                      <a:pt x="16193" y="100208"/>
                    </a:cubicBezTo>
                    <a:cubicBezTo>
                      <a:pt x="17024" y="101041"/>
                      <a:pt x="17647" y="101666"/>
                      <a:pt x="18269" y="102500"/>
                    </a:cubicBezTo>
                    <a:cubicBezTo>
                      <a:pt x="18477" y="102500"/>
                      <a:pt x="18477" y="102708"/>
                      <a:pt x="18269" y="102708"/>
                    </a:cubicBezTo>
                    <a:cubicBezTo>
                      <a:pt x="18269" y="102916"/>
                      <a:pt x="18269" y="102916"/>
                      <a:pt x="18269" y="102916"/>
                    </a:cubicBezTo>
                    <a:close/>
                    <a:moveTo>
                      <a:pt x="104013" y="100833"/>
                    </a:moveTo>
                    <a:cubicBezTo>
                      <a:pt x="103806" y="100833"/>
                      <a:pt x="103806" y="100625"/>
                      <a:pt x="103806" y="100625"/>
                    </a:cubicBezTo>
                    <a:cubicBezTo>
                      <a:pt x="103598" y="100625"/>
                      <a:pt x="103598" y="100416"/>
                      <a:pt x="103806" y="100416"/>
                    </a:cubicBezTo>
                    <a:cubicBezTo>
                      <a:pt x="104429" y="99583"/>
                      <a:pt x="105051" y="98958"/>
                      <a:pt x="105674" y="98125"/>
                    </a:cubicBezTo>
                    <a:cubicBezTo>
                      <a:pt x="105882" y="97916"/>
                      <a:pt x="105882" y="97916"/>
                      <a:pt x="106089" y="98125"/>
                    </a:cubicBezTo>
                    <a:cubicBezTo>
                      <a:pt x="106089" y="98125"/>
                      <a:pt x="106089" y="98333"/>
                      <a:pt x="106089" y="98333"/>
                    </a:cubicBezTo>
                    <a:cubicBezTo>
                      <a:pt x="105467" y="99166"/>
                      <a:pt x="104844" y="100000"/>
                      <a:pt x="104221" y="100625"/>
                    </a:cubicBezTo>
                    <a:cubicBezTo>
                      <a:pt x="104013" y="100625"/>
                      <a:pt x="104013" y="100833"/>
                      <a:pt x="104013" y="100833"/>
                    </a:cubicBezTo>
                    <a:close/>
                    <a:moveTo>
                      <a:pt x="14740" y="99166"/>
                    </a:moveTo>
                    <a:cubicBezTo>
                      <a:pt x="14740" y="99166"/>
                      <a:pt x="14740" y="99166"/>
                      <a:pt x="14532" y="99166"/>
                    </a:cubicBezTo>
                    <a:cubicBezTo>
                      <a:pt x="13910" y="98333"/>
                      <a:pt x="13287" y="97708"/>
                      <a:pt x="12664" y="96875"/>
                    </a:cubicBezTo>
                    <a:cubicBezTo>
                      <a:pt x="12664" y="96666"/>
                      <a:pt x="12664" y="96666"/>
                      <a:pt x="12664" y="96458"/>
                    </a:cubicBezTo>
                    <a:cubicBezTo>
                      <a:pt x="12871" y="96458"/>
                      <a:pt x="13079" y="96458"/>
                      <a:pt x="13079" y="96458"/>
                    </a:cubicBezTo>
                    <a:cubicBezTo>
                      <a:pt x="13702" y="97291"/>
                      <a:pt x="14325" y="98125"/>
                      <a:pt x="14948" y="98750"/>
                    </a:cubicBezTo>
                    <a:cubicBezTo>
                      <a:pt x="15155" y="98958"/>
                      <a:pt x="15155" y="99166"/>
                      <a:pt x="14948" y="99166"/>
                    </a:cubicBezTo>
                    <a:cubicBezTo>
                      <a:pt x="14948" y="99166"/>
                      <a:pt x="14948" y="99166"/>
                      <a:pt x="14740" y="99166"/>
                    </a:cubicBezTo>
                    <a:close/>
                    <a:moveTo>
                      <a:pt x="107128" y="97083"/>
                    </a:moveTo>
                    <a:cubicBezTo>
                      <a:pt x="107128" y="97083"/>
                      <a:pt x="107128" y="96875"/>
                      <a:pt x="106920" y="96875"/>
                    </a:cubicBezTo>
                    <a:cubicBezTo>
                      <a:pt x="106920" y="96875"/>
                      <a:pt x="106920" y="96666"/>
                      <a:pt x="106920" y="96666"/>
                    </a:cubicBezTo>
                    <a:cubicBezTo>
                      <a:pt x="107543" y="95833"/>
                      <a:pt x="108166" y="95000"/>
                      <a:pt x="108788" y="94166"/>
                    </a:cubicBezTo>
                    <a:cubicBezTo>
                      <a:pt x="108788" y="94166"/>
                      <a:pt x="108996" y="94166"/>
                      <a:pt x="108996" y="94166"/>
                    </a:cubicBezTo>
                    <a:cubicBezTo>
                      <a:pt x="109204" y="94166"/>
                      <a:pt x="109204" y="94375"/>
                      <a:pt x="109204" y="94583"/>
                    </a:cubicBezTo>
                    <a:cubicBezTo>
                      <a:pt x="108581" y="95208"/>
                      <a:pt x="107958" y="96041"/>
                      <a:pt x="107335" y="96875"/>
                    </a:cubicBezTo>
                    <a:cubicBezTo>
                      <a:pt x="107335" y="96875"/>
                      <a:pt x="107128" y="97083"/>
                      <a:pt x="107128" y="97083"/>
                    </a:cubicBezTo>
                    <a:close/>
                    <a:moveTo>
                      <a:pt x="11626" y="95416"/>
                    </a:moveTo>
                    <a:cubicBezTo>
                      <a:pt x="11626" y="95416"/>
                      <a:pt x="11626" y="95416"/>
                      <a:pt x="11626" y="95208"/>
                    </a:cubicBezTo>
                    <a:cubicBezTo>
                      <a:pt x="11003" y="94375"/>
                      <a:pt x="10380" y="93750"/>
                      <a:pt x="9757" y="92916"/>
                    </a:cubicBezTo>
                    <a:cubicBezTo>
                      <a:pt x="9757" y="92708"/>
                      <a:pt x="9757" y="92500"/>
                      <a:pt x="9965" y="92500"/>
                    </a:cubicBezTo>
                    <a:cubicBezTo>
                      <a:pt x="9965" y="92500"/>
                      <a:pt x="10173" y="92500"/>
                      <a:pt x="10173" y="92500"/>
                    </a:cubicBezTo>
                    <a:cubicBezTo>
                      <a:pt x="10795" y="93333"/>
                      <a:pt x="11418" y="94166"/>
                      <a:pt x="11833" y="95000"/>
                    </a:cubicBezTo>
                    <a:cubicBezTo>
                      <a:pt x="12041" y="95000"/>
                      <a:pt x="12041" y="95208"/>
                      <a:pt x="11833" y="95416"/>
                    </a:cubicBezTo>
                    <a:cubicBezTo>
                      <a:pt x="11833" y="95416"/>
                      <a:pt x="11833" y="95416"/>
                      <a:pt x="11626" y="95416"/>
                    </a:cubicBezTo>
                    <a:close/>
                    <a:moveTo>
                      <a:pt x="110034" y="92916"/>
                    </a:moveTo>
                    <a:cubicBezTo>
                      <a:pt x="110034" y="92916"/>
                      <a:pt x="110034" y="92916"/>
                      <a:pt x="109826" y="92916"/>
                    </a:cubicBezTo>
                    <a:cubicBezTo>
                      <a:pt x="109826" y="92916"/>
                      <a:pt x="109826" y="92708"/>
                      <a:pt x="109826" y="92500"/>
                    </a:cubicBezTo>
                    <a:cubicBezTo>
                      <a:pt x="110449" y="91875"/>
                      <a:pt x="110865" y="90833"/>
                      <a:pt x="111487" y="90000"/>
                    </a:cubicBezTo>
                    <a:cubicBezTo>
                      <a:pt x="111487" y="90000"/>
                      <a:pt x="111695" y="90000"/>
                      <a:pt x="111695" y="90000"/>
                    </a:cubicBezTo>
                    <a:cubicBezTo>
                      <a:pt x="111903" y="90000"/>
                      <a:pt x="111903" y="90208"/>
                      <a:pt x="111903" y="90416"/>
                    </a:cubicBezTo>
                    <a:cubicBezTo>
                      <a:pt x="111280" y="91250"/>
                      <a:pt x="110865" y="92083"/>
                      <a:pt x="110242" y="92916"/>
                    </a:cubicBezTo>
                    <a:cubicBezTo>
                      <a:pt x="110242" y="92916"/>
                      <a:pt x="110034" y="92916"/>
                      <a:pt x="110034" y="92916"/>
                    </a:cubicBezTo>
                    <a:close/>
                    <a:moveTo>
                      <a:pt x="8927" y="91250"/>
                    </a:moveTo>
                    <a:cubicBezTo>
                      <a:pt x="8927" y="91250"/>
                      <a:pt x="8719" y="91250"/>
                      <a:pt x="8719" y="91250"/>
                    </a:cubicBezTo>
                    <a:cubicBezTo>
                      <a:pt x="8304" y="90208"/>
                      <a:pt x="7681" y="89375"/>
                      <a:pt x="7266" y="88541"/>
                    </a:cubicBezTo>
                    <a:cubicBezTo>
                      <a:pt x="7266" y="88541"/>
                      <a:pt x="7266" y="88333"/>
                      <a:pt x="7266" y="88333"/>
                    </a:cubicBezTo>
                    <a:cubicBezTo>
                      <a:pt x="7474" y="88125"/>
                      <a:pt x="7681" y="88125"/>
                      <a:pt x="7681" y="88333"/>
                    </a:cubicBezTo>
                    <a:cubicBezTo>
                      <a:pt x="8096" y="89166"/>
                      <a:pt x="8719" y="90000"/>
                      <a:pt x="9134" y="90833"/>
                    </a:cubicBezTo>
                    <a:cubicBezTo>
                      <a:pt x="9342" y="91041"/>
                      <a:pt x="9134" y="91250"/>
                      <a:pt x="9134" y="91250"/>
                    </a:cubicBezTo>
                    <a:cubicBezTo>
                      <a:pt x="9134" y="91250"/>
                      <a:pt x="8927" y="91250"/>
                      <a:pt x="8927" y="91250"/>
                    </a:cubicBezTo>
                    <a:close/>
                    <a:moveTo>
                      <a:pt x="112525" y="88750"/>
                    </a:moveTo>
                    <a:cubicBezTo>
                      <a:pt x="112525" y="88750"/>
                      <a:pt x="112525" y="88750"/>
                      <a:pt x="112525" y="88750"/>
                    </a:cubicBezTo>
                    <a:cubicBezTo>
                      <a:pt x="112318" y="88750"/>
                      <a:pt x="112318" y="88541"/>
                      <a:pt x="112318" y="88333"/>
                    </a:cubicBezTo>
                    <a:cubicBezTo>
                      <a:pt x="112733" y="87500"/>
                      <a:pt x="113356" y="86666"/>
                      <a:pt x="113771" y="85833"/>
                    </a:cubicBezTo>
                    <a:cubicBezTo>
                      <a:pt x="113771" y="85625"/>
                      <a:pt x="113979" y="85625"/>
                      <a:pt x="113979" y="85625"/>
                    </a:cubicBezTo>
                    <a:cubicBezTo>
                      <a:pt x="114186" y="85625"/>
                      <a:pt x="114186" y="85833"/>
                      <a:pt x="114186" y="86041"/>
                    </a:cubicBezTo>
                    <a:cubicBezTo>
                      <a:pt x="113771" y="86875"/>
                      <a:pt x="113356" y="87708"/>
                      <a:pt x="112733" y="88541"/>
                    </a:cubicBezTo>
                    <a:cubicBezTo>
                      <a:pt x="112733" y="88750"/>
                      <a:pt x="112733" y="88750"/>
                      <a:pt x="112525" y="88750"/>
                    </a:cubicBezTo>
                    <a:close/>
                    <a:moveTo>
                      <a:pt x="6643" y="86875"/>
                    </a:moveTo>
                    <a:cubicBezTo>
                      <a:pt x="6435" y="86875"/>
                      <a:pt x="6435" y="86875"/>
                      <a:pt x="6435" y="86875"/>
                    </a:cubicBezTo>
                    <a:cubicBezTo>
                      <a:pt x="5813" y="85833"/>
                      <a:pt x="5397" y="85000"/>
                      <a:pt x="4982" y="84166"/>
                    </a:cubicBezTo>
                    <a:cubicBezTo>
                      <a:pt x="4982" y="83958"/>
                      <a:pt x="4982" y="83750"/>
                      <a:pt x="5190" y="83750"/>
                    </a:cubicBezTo>
                    <a:cubicBezTo>
                      <a:pt x="5397" y="83750"/>
                      <a:pt x="5397" y="83750"/>
                      <a:pt x="5605" y="83958"/>
                    </a:cubicBezTo>
                    <a:cubicBezTo>
                      <a:pt x="6020" y="84791"/>
                      <a:pt x="6435" y="85625"/>
                      <a:pt x="6851" y="86666"/>
                    </a:cubicBezTo>
                    <a:cubicBezTo>
                      <a:pt x="6851" y="86666"/>
                      <a:pt x="6851" y="86875"/>
                      <a:pt x="6643" y="86875"/>
                    </a:cubicBezTo>
                    <a:cubicBezTo>
                      <a:pt x="6643" y="86875"/>
                      <a:pt x="6643" y="86875"/>
                      <a:pt x="6643" y="86875"/>
                    </a:cubicBezTo>
                    <a:close/>
                    <a:moveTo>
                      <a:pt x="114809" y="84375"/>
                    </a:moveTo>
                    <a:cubicBezTo>
                      <a:pt x="114809" y="84375"/>
                      <a:pt x="114602" y="84375"/>
                      <a:pt x="114602" y="84375"/>
                    </a:cubicBezTo>
                    <a:cubicBezTo>
                      <a:pt x="114602" y="84166"/>
                      <a:pt x="114394" y="84166"/>
                      <a:pt x="114602" y="83958"/>
                    </a:cubicBezTo>
                    <a:cubicBezTo>
                      <a:pt x="115017" y="83125"/>
                      <a:pt x="115224" y="82083"/>
                      <a:pt x="115640" y="81250"/>
                    </a:cubicBezTo>
                    <a:cubicBezTo>
                      <a:pt x="115640" y="81041"/>
                      <a:pt x="115847" y="81041"/>
                      <a:pt x="116055" y="81041"/>
                    </a:cubicBezTo>
                    <a:cubicBezTo>
                      <a:pt x="116055" y="81250"/>
                      <a:pt x="116262" y="81250"/>
                      <a:pt x="116055" y="81458"/>
                    </a:cubicBezTo>
                    <a:cubicBezTo>
                      <a:pt x="115847" y="82291"/>
                      <a:pt x="115432" y="83333"/>
                      <a:pt x="115017" y="84166"/>
                    </a:cubicBezTo>
                    <a:cubicBezTo>
                      <a:pt x="115017" y="84166"/>
                      <a:pt x="114809" y="84375"/>
                      <a:pt x="114809" y="84375"/>
                    </a:cubicBezTo>
                    <a:close/>
                    <a:moveTo>
                      <a:pt x="4567" y="82500"/>
                    </a:moveTo>
                    <a:cubicBezTo>
                      <a:pt x="4359" y="82500"/>
                      <a:pt x="4359" y="82291"/>
                      <a:pt x="4359" y="82291"/>
                    </a:cubicBezTo>
                    <a:cubicBezTo>
                      <a:pt x="3944" y="81458"/>
                      <a:pt x="3529" y="80416"/>
                      <a:pt x="3321" y="79375"/>
                    </a:cubicBezTo>
                    <a:cubicBezTo>
                      <a:pt x="3114" y="79375"/>
                      <a:pt x="3321" y="79166"/>
                      <a:pt x="3321" y="79166"/>
                    </a:cubicBezTo>
                    <a:cubicBezTo>
                      <a:pt x="3529" y="79166"/>
                      <a:pt x="3737" y="79166"/>
                      <a:pt x="3737" y="79375"/>
                    </a:cubicBezTo>
                    <a:cubicBezTo>
                      <a:pt x="3944" y="80208"/>
                      <a:pt x="4359" y="81250"/>
                      <a:pt x="4775" y="82083"/>
                    </a:cubicBezTo>
                    <a:cubicBezTo>
                      <a:pt x="4775" y="82291"/>
                      <a:pt x="4775" y="82291"/>
                      <a:pt x="4567" y="82500"/>
                    </a:cubicBezTo>
                    <a:cubicBezTo>
                      <a:pt x="4567" y="82500"/>
                      <a:pt x="4567" y="82500"/>
                      <a:pt x="4567" y="82500"/>
                    </a:cubicBezTo>
                    <a:close/>
                    <a:moveTo>
                      <a:pt x="116470" y="79791"/>
                    </a:moveTo>
                    <a:cubicBezTo>
                      <a:pt x="116470" y="79791"/>
                      <a:pt x="116470" y="79791"/>
                      <a:pt x="116470" y="79791"/>
                    </a:cubicBezTo>
                    <a:cubicBezTo>
                      <a:pt x="116262" y="79583"/>
                      <a:pt x="116262" y="79583"/>
                      <a:pt x="116262" y="79375"/>
                    </a:cubicBezTo>
                    <a:cubicBezTo>
                      <a:pt x="116678" y="78541"/>
                      <a:pt x="116885" y="77500"/>
                      <a:pt x="117301" y="76666"/>
                    </a:cubicBezTo>
                    <a:cubicBezTo>
                      <a:pt x="117301" y="76458"/>
                      <a:pt x="117508" y="76458"/>
                      <a:pt x="117508" y="76458"/>
                    </a:cubicBezTo>
                    <a:cubicBezTo>
                      <a:pt x="117716" y="76458"/>
                      <a:pt x="117716" y="76666"/>
                      <a:pt x="117716" y="76666"/>
                    </a:cubicBezTo>
                    <a:cubicBezTo>
                      <a:pt x="117508" y="77708"/>
                      <a:pt x="117093" y="78541"/>
                      <a:pt x="116885" y="79583"/>
                    </a:cubicBezTo>
                    <a:cubicBezTo>
                      <a:pt x="116678" y="79583"/>
                      <a:pt x="116678" y="79791"/>
                      <a:pt x="116470" y="79791"/>
                    </a:cubicBezTo>
                    <a:close/>
                    <a:moveTo>
                      <a:pt x="2906" y="77708"/>
                    </a:moveTo>
                    <a:cubicBezTo>
                      <a:pt x="2698" y="77708"/>
                      <a:pt x="2698" y="77708"/>
                      <a:pt x="2698" y="77500"/>
                    </a:cubicBezTo>
                    <a:cubicBezTo>
                      <a:pt x="2283" y="76666"/>
                      <a:pt x="2076" y="75625"/>
                      <a:pt x="1868" y="74791"/>
                    </a:cubicBezTo>
                    <a:cubicBezTo>
                      <a:pt x="1868" y="74583"/>
                      <a:pt x="1868" y="74375"/>
                      <a:pt x="2076" y="74375"/>
                    </a:cubicBezTo>
                    <a:cubicBezTo>
                      <a:pt x="2076" y="74375"/>
                      <a:pt x="2283" y="74375"/>
                      <a:pt x="2283" y="74583"/>
                    </a:cubicBezTo>
                    <a:cubicBezTo>
                      <a:pt x="2491" y="75625"/>
                      <a:pt x="2906" y="76458"/>
                      <a:pt x="3114" y="77500"/>
                    </a:cubicBezTo>
                    <a:cubicBezTo>
                      <a:pt x="3114" y="77500"/>
                      <a:pt x="3114" y="77708"/>
                      <a:pt x="2906" y="77708"/>
                    </a:cubicBezTo>
                    <a:cubicBezTo>
                      <a:pt x="2906" y="77708"/>
                      <a:pt x="2906" y="77708"/>
                      <a:pt x="2906" y="77708"/>
                    </a:cubicBezTo>
                    <a:close/>
                    <a:moveTo>
                      <a:pt x="117923" y="75000"/>
                    </a:moveTo>
                    <a:cubicBezTo>
                      <a:pt x="117923" y="75000"/>
                      <a:pt x="117923" y="75000"/>
                      <a:pt x="117923" y="75000"/>
                    </a:cubicBezTo>
                    <a:cubicBezTo>
                      <a:pt x="117716" y="75000"/>
                      <a:pt x="117716" y="74791"/>
                      <a:pt x="117716" y="74583"/>
                    </a:cubicBezTo>
                    <a:cubicBezTo>
                      <a:pt x="117923" y="73750"/>
                      <a:pt x="118131" y="72708"/>
                      <a:pt x="118339" y="71875"/>
                    </a:cubicBezTo>
                    <a:cubicBezTo>
                      <a:pt x="118339" y="71666"/>
                      <a:pt x="118546" y="71666"/>
                      <a:pt x="118754" y="71666"/>
                    </a:cubicBezTo>
                    <a:cubicBezTo>
                      <a:pt x="118754" y="71666"/>
                      <a:pt x="118961" y="71666"/>
                      <a:pt x="118961" y="71875"/>
                    </a:cubicBezTo>
                    <a:cubicBezTo>
                      <a:pt x="118754" y="72916"/>
                      <a:pt x="118546" y="73750"/>
                      <a:pt x="118131" y="74791"/>
                    </a:cubicBezTo>
                    <a:cubicBezTo>
                      <a:pt x="118131" y="75000"/>
                      <a:pt x="118131" y="75000"/>
                      <a:pt x="117923" y="75000"/>
                    </a:cubicBezTo>
                    <a:close/>
                    <a:moveTo>
                      <a:pt x="1660" y="72916"/>
                    </a:moveTo>
                    <a:cubicBezTo>
                      <a:pt x="1453" y="72916"/>
                      <a:pt x="1453" y="72916"/>
                      <a:pt x="1453" y="72708"/>
                    </a:cubicBezTo>
                    <a:cubicBezTo>
                      <a:pt x="1245" y="71875"/>
                      <a:pt x="1038" y="70833"/>
                      <a:pt x="830" y="69791"/>
                    </a:cubicBezTo>
                    <a:cubicBezTo>
                      <a:pt x="830" y="69791"/>
                      <a:pt x="830" y="69583"/>
                      <a:pt x="1038" y="69583"/>
                    </a:cubicBezTo>
                    <a:cubicBezTo>
                      <a:pt x="1245" y="69583"/>
                      <a:pt x="1245" y="69583"/>
                      <a:pt x="1245" y="69791"/>
                    </a:cubicBezTo>
                    <a:cubicBezTo>
                      <a:pt x="1453" y="70833"/>
                      <a:pt x="1660" y="71666"/>
                      <a:pt x="1868" y="72708"/>
                    </a:cubicBezTo>
                    <a:cubicBezTo>
                      <a:pt x="1868" y="72708"/>
                      <a:pt x="1868" y="72916"/>
                      <a:pt x="1660" y="72916"/>
                    </a:cubicBezTo>
                    <a:cubicBezTo>
                      <a:pt x="1660" y="72916"/>
                      <a:pt x="1660" y="72916"/>
                      <a:pt x="1660" y="72916"/>
                    </a:cubicBezTo>
                    <a:close/>
                    <a:moveTo>
                      <a:pt x="118961" y="70208"/>
                    </a:moveTo>
                    <a:cubicBezTo>
                      <a:pt x="118961" y="70208"/>
                      <a:pt x="118961" y="70208"/>
                      <a:pt x="118961" y="70208"/>
                    </a:cubicBezTo>
                    <a:cubicBezTo>
                      <a:pt x="118754" y="70208"/>
                      <a:pt x="118754" y="70000"/>
                      <a:pt x="118754" y="69791"/>
                    </a:cubicBezTo>
                    <a:cubicBezTo>
                      <a:pt x="118961" y="68958"/>
                      <a:pt x="119169" y="67916"/>
                      <a:pt x="119169" y="66875"/>
                    </a:cubicBezTo>
                    <a:cubicBezTo>
                      <a:pt x="119169" y="66875"/>
                      <a:pt x="119377" y="66666"/>
                      <a:pt x="119377" y="66666"/>
                    </a:cubicBezTo>
                    <a:cubicBezTo>
                      <a:pt x="119584" y="66666"/>
                      <a:pt x="119792" y="66875"/>
                      <a:pt x="119584" y="67083"/>
                    </a:cubicBezTo>
                    <a:cubicBezTo>
                      <a:pt x="119584" y="67916"/>
                      <a:pt x="119377" y="68958"/>
                      <a:pt x="119169" y="70000"/>
                    </a:cubicBezTo>
                    <a:cubicBezTo>
                      <a:pt x="119169" y="70000"/>
                      <a:pt x="119169" y="70208"/>
                      <a:pt x="118961" y="70208"/>
                    </a:cubicBezTo>
                    <a:close/>
                    <a:moveTo>
                      <a:pt x="830" y="68125"/>
                    </a:moveTo>
                    <a:cubicBezTo>
                      <a:pt x="622" y="68125"/>
                      <a:pt x="622" y="67916"/>
                      <a:pt x="622" y="67916"/>
                    </a:cubicBezTo>
                    <a:cubicBezTo>
                      <a:pt x="415" y="66875"/>
                      <a:pt x="207" y="65833"/>
                      <a:pt x="207" y="65000"/>
                    </a:cubicBezTo>
                    <a:cubicBezTo>
                      <a:pt x="207" y="64791"/>
                      <a:pt x="207" y="64583"/>
                      <a:pt x="415" y="64583"/>
                    </a:cubicBezTo>
                    <a:cubicBezTo>
                      <a:pt x="622" y="64583"/>
                      <a:pt x="622" y="64791"/>
                      <a:pt x="622" y="64791"/>
                    </a:cubicBezTo>
                    <a:cubicBezTo>
                      <a:pt x="830" y="65833"/>
                      <a:pt x="830" y="66875"/>
                      <a:pt x="1038" y="67916"/>
                    </a:cubicBezTo>
                    <a:cubicBezTo>
                      <a:pt x="1038" y="67916"/>
                      <a:pt x="1038" y="68125"/>
                      <a:pt x="830" y="68125"/>
                    </a:cubicBezTo>
                    <a:cubicBezTo>
                      <a:pt x="830" y="68125"/>
                      <a:pt x="830" y="68125"/>
                      <a:pt x="830" y="68125"/>
                    </a:cubicBezTo>
                    <a:close/>
                    <a:moveTo>
                      <a:pt x="119584" y="65208"/>
                    </a:moveTo>
                    <a:cubicBezTo>
                      <a:pt x="119584" y="65208"/>
                      <a:pt x="119584" y="65208"/>
                      <a:pt x="119584" y="65208"/>
                    </a:cubicBezTo>
                    <a:cubicBezTo>
                      <a:pt x="119377" y="65208"/>
                      <a:pt x="119377" y="65208"/>
                      <a:pt x="119377" y="65000"/>
                    </a:cubicBezTo>
                    <a:cubicBezTo>
                      <a:pt x="119377" y="63958"/>
                      <a:pt x="119584" y="62916"/>
                      <a:pt x="119584" y="62083"/>
                    </a:cubicBezTo>
                    <a:cubicBezTo>
                      <a:pt x="119584" y="61875"/>
                      <a:pt x="119584" y="61875"/>
                      <a:pt x="119792" y="61875"/>
                    </a:cubicBezTo>
                    <a:cubicBezTo>
                      <a:pt x="120000" y="61875"/>
                      <a:pt x="120000" y="61875"/>
                      <a:pt x="120000" y="62083"/>
                    </a:cubicBezTo>
                    <a:cubicBezTo>
                      <a:pt x="120000" y="63125"/>
                      <a:pt x="120000" y="63958"/>
                      <a:pt x="119792" y="65000"/>
                    </a:cubicBezTo>
                    <a:cubicBezTo>
                      <a:pt x="119792" y="65208"/>
                      <a:pt x="119792" y="65208"/>
                      <a:pt x="119584" y="65208"/>
                    </a:cubicBezTo>
                    <a:close/>
                    <a:moveTo>
                      <a:pt x="415" y="63125"/>
                    </a:moveTo>
                    <a:cubicBezTo>
                      <a:pt x="207" y="63125"/>
                      <a:pt x="0" y="63125"/>
                      <a:pt x="0" y="62916"/>
                    </a:cubicBezTo>
                    <a:cubicBezTo>
                      <a:pt x="0" y="61875"/>
                      <a:pt x="0" y="61041"/>
                      <a:pt x="0" y="60000"/>
                    </a:cubicBezTo>
                    <a:cubicBezTo>
                      <a:pt x="0" y="59791"/>
                      <a:pt x="207" y="59791"/>
                      <a:pt x="207" y="59791"/>
                    </a:cubicBezTo>
                    <a:cubicBezTo>
                      <a:pt x="415" y="59791"/>
                      <a:pt x="415" y="59791"/>
                      <a:pt x="415" y="60000"/>
                    </a:cubicBezTo>
                    <a:cubicBezTo>
                      <a:pt x="415" y="60000"/>
                      <a:pt x="415" y="60000"/>
                      <a:pt x="415" y="60000"/>
                    </a:cubicBezTo>
                    <a:cubicBezTo>
                      <a:pt x="415" y="61041"/>
                      <a:pt x="622" y="61875"/>
                      <a:pt x="622" y="62916"/>
                    </a:cubicBezTo>
                    <a:cubicBezTo>
                      <a:pt x="622" y="63125"/>
                      <a:pt x="415" y="63125"/>
                      <a:pt x="415" y="63125"/>
                    </a:cubicBezTo>
                    <a:cubicBezTo>
                      <a:pt x="415" y="63125"/>
                      <a:pt x="415" y="63125"/>
                      <a:pt x="415" y="63125"/>
                    </a:cubicBezTo>
                    <a:close/>
                    <a:moveTo>
                      <a:pt x="119792" y="60208"/>
                    </a:moveTo>
                    <a:cubicBezTo>
                      <a:pt x="119792" y="60208"/>
                      <a:pt x="119584" y="60208"/>
                      <a:pt x="119584" y="60000"/>
                    </a:cubicBezTo>
                    <a:cubicBezTo>
                      <a:pt x="119584" y="60000"/>
                      <a:pt x="119584" y="60000"/>
                      <a:pt x="119584" y="60000"/>
                    </a:cubicBezTo>
                    <a:cubicBezTo>
                      <a:pt x="119584" y="58958"/>
                      <a:pt x="119584" y="58125"/>
                      <a:pt x="119584" y="57083"/>
                    </a:cubicBezTo>
                    <a:cubicBezTo>
                      <a:pt x="119584" y="56875"/>
                      <a:pt x="119584" y="56875"/>
                      <a:pt x="119792" y="56875"/>
                    </a:cubicBezTo>
                    <a:cubicBezTo>
                      <a:pt x="119792" y="56875"/>
                      <a:pt x="120000" y="56875"/>
                      <a:pt x="120000" y="57083"/>
                    </a:cubicBezTo>
                    <a:cubicBezTo>
                      <a:pt x="120000" y="58125"/>
                      <a:pt x="120000" y="58958"/>
                      <a:pt x="120000" y="60000"/>
                    </a:cubicBezTo>
                    <a:cubicBezTo>
                      <a:pt x="120000" y="60000"/>
                      <a:pt x="120000" y="60000"/>
                      <a:pt x="120000" y="60000"/>
                    </a:cubicBezTo>
                    <a:cubicBezTo>
                      <a:pt x="120000" y="60208"/>
                      <a:pt x="120000" y="60208"/>
                      <a:pt x="119792" y="60208"/>
                    </a:cubicBezTo>
                    <a:close/>
                    <a:moveTo>
                      <a:pt x="207" y="58333"/>
                    </a:moveTo>
                    <a:cubicBezTo>
                      <a:pt x="207" y="58333"/>
                      <a:pt x="207" y="58333"/>
                      <a:pt x="207" y="58333"/>
                    </a:cubicBezTo>
                    <a:cubicBezTo>
                      <a:pt x="207" y="58333"/>
                      <a:pt x="0" y="58125"/>
                      <a:pt x="0" y="57916"/>
                    </a:cubicBezTo>
                    <a:cubicBezTo>
                      <a:pt x="0" y="57083"/>
                      <a:pt x="207" y="56041"/>
                      <a:pt x="207" y="55000"/>
                    </a:cubicBezTo>
                    <a:cubicBezTo>
                      <a:pt x="207" y="54791"/>
                      <a:pt x="415" y="54791"/>
                      <a:pt x="415" y="54791"/>
                    </a:cubicBezTo>
                    <a:cubicBezTo>
                      <a:pt x="622" y="54791"/>
                      <a:pt x="622" y="55000"/>
                      <a:pt x="622" y="55000"/>
                    </a:cubicBezTo>
                    <a:cubicBezTo>
                      <a:pt x="622" y="56041"/>
                      <a:pt x="622" y="57083"/>
                      <a:pt x="622" y="57916"/>
                    </a:cubicBezTo>
                    <a:cubicBezTo>
                      <a:pt x="622" y="58125"/>
                      <a:pt x="415" y="58333"/>
                      <a:pt x="207" y="58333"/>
                    </a:cubicBezTo>
                    <a:close/>
                    <a:moveTo>
                      <a:pt x="119584" y="55416"/>
                    </a:moveTo>
                    <a:cubicBezTo>
                      <a:pt x="119584" y="55416"/>
                      <a:pt x="119377" y="55208"/>
                      <a:pt x="119377" y="55208"/>
                    </a:cubicBezTo>
                    <a:cubicBezTo>
                      <a:pt x="119377" y="54166"/>
                      <a:pt x="119169" y="53125"/>
                      <a:pt x="119169" y="52291"/>
                    </a:cubicBezTo>
                    <a:cubicBezTo>
                      <a:pt x="119169" y="52083"/>
                      <a:pt x="119169" y="51875"/>
                      <a:pt x="119377" y="51875"/>
                    </a:cubicBezTo>
                    <a:cubicBezTo>
                      <a:pt x="119377" y="51875"/>
                      <a:pt x="119584" y="52083"/>
                      <a:pt x="119584" y="52083"/>
                    </a:cubicBezTo>
                    <a:cubicBezTo>
                      <a:pt x="119792" y="53125"/>
                      <a:pt x="119792" y="54166"/>
                      <a:pt x="119792" y="55000"/>
                    </a:cubicBezTo>
                    <a:cubicBezTo>
                      <a:pt x="120000" y="55208"/>
                      <a:pt x="119792" y="55416"/>
                      <a:pt x="119584" y="55416"/>
                    </a:cubicBezTo>
                    <a:cubicBezTo>
                      <a:pt x="119584" y="55416"/>
                      <a:pt x="119584" y="55416"/>
                      <a:pt x="119584" y="55416"/>
                    </a:cubicBezTo>
                    <a:close/>
                    <a:moveTo>
                      <a:pt x="622" y="53333"/>
                    </a:moveTo>
                    <a:cubicBezTo>
                      <a:pt x="622" y="53333"/>
                      <a:pt x="622" y="53333"/>
                      <a:pt x="622" y="53333"/>
                    </a:cubicBezTo>
                    <a:cubicBezTo>
                      <a:pt x="415" y="53333"/>
                      <a:pt x="415" y="53125"/>
                      <a:pt x="415" y="53125"/>
                    </a:cubicBezTo>
                    <a:cubicBezTo>
                      <a:pt x="415" y="52083"/>
                      <a:pt x="622" y="51041"/>
                      <a:pt x="830" y="50000"/>
                    </a:cubicBezTo>
                    <a:cubicBezTo>
                      <a:pt x="830" y="50000"/>
                      <a:pt x="1038" y="49791"/>
                      <a:pt x="1038" y="49791"/>
                    </a:cubicBezTo>
                    <a:cubicBezTo>
                      <a:pt x="1245" y="49791"/>
                      <a:pt x="1245" y="50000"/>
                      <a:pt x="1245" y="50208"/>
                    </a:cubicBezTo>
                    <a:cubicBezTo>
                      <a:pt x="1245" y="51041"/>
                      <a:pt x="1038" y="52083"/>
                      <a:pt x="830" y="53125"/>
                    </a:cubicBezTo>
                    <a:cubicBezTo>
                      <a:pt x="830" y="53125"/>
                      <a:pt x="830" y="53333"/>
                      <a:pt x="622" y="53333"/>
                    </a:cubicBezTo>
                    <a:close/>
                    <a:moveTo>
                      <a:pt x="118961" y="50416"/>
                    </a:moveTo>
                    <a:cubicBezTo>
                      <a:pt x="118961" y="50416"/>
                      <a:pt x="118754" y="50416"/>
                      <a:pt x="118754" y="50208"/>
                    </a:cubicBezTo>
                    <a:cubicBezTo>
                      <a:pt x="118546" y="49375"/>
                      <a:pt x="118546" y="48333"/>
                      <a:pt x="118339" y="47291"/>
                    </a:cubicBezTo>
                    <a:cubicBezTo>
                      <a:pt x="118131" y="47291"/>
                      <a:pt x="118339" y="47083"/>
                      <a:pt x="118339" y="47083"/>
                    </a:cubicBezTo>
                    <a:cubicBezTo>
                      <a:pt x="118546" y="47083"/>
                      <a:pt x="118754" y="47083"/>
                      <a:pt x="118754" y="47291"/>
                    </a:cubicBezTo>
                    <a:cubicBezTo>
                      <a:pt x="118961" y="48125"/>
                      <a:pt x="119169" y="49166"/>
                      <a:pt x="119377" y="50208"/>
                    </a:cubicBezTo>
                    <a:cubicBezTo>
                      <a:pt x="119377" y="50208"/>
                      <a:pt x="119169" y="50416"/>
                      <a:pt x="119169" y="50416"/>
                    </a:cubicBezTo>
                    <a:cubicBezTo>
                      <a:pt x="119169" y="50416"/>
                      <a:pt x="118961" y="50416"/>
                      <a:pt x="118961" y="50416"/>
                    </a:cubicBezTo>
                    <a:close/>
                    <a:moveTo>
                      <a:pt x="1453" y="48333"/>
                    </a:moveTo>
                    <a:cubicBezTo>
                      <a:pt x="1453" y="48333"/>
                      <a:pt x="1453" y="48333"/>
                      <a:pt x="1453" y="48333"/>
                    </a:cubicBezTo>
                    <a:cubicBezTo>
                      <a:pt x="1245" y="48333"/>
                      <a:pt x="1245" y="48333"/>
                      <a:pt x="1245" y="48125"/>
                    </a:cubicBezTo>
                    <a:cubicBezTo>
                      <a:pt x="1453" y="47083"/>
                      <a:pt x="1660" y="46250"/>
                      <a:pt x="1868" y="45208"/>
                    </a:cubicBezTo>
                    <a:cubicBezTo>
                      <a:pt x="1868" y="45000"/>
                      <a:pt x="2076" y="45000"/>
                      <a:pt x="2076" y="45000"/>
                    </a:cubicBezTo>
                    <a:cubicBezTo>
                      <a:pt x="2283" y="45000"/>
                      <a:pt x="2283" y="45208"/>
                      <a:pt x="2283" y="45416"/>
                    </a:cubicBezTo>
                    <a:cubicBezTo>
                      <a:pt x="2076" y="46250"/>
                      <a:pt x="1868" y="47291"/>
                      <a:pt x="1660" y="48125"/>
                    </a:cubicBezTo>
                    <a:cubicBezTo>
                      <a:pt x="1660" y="48333"/>
                      <a:pt x="1453" y="48333"/>
                      <a:pt x="1453" y="48333"/>
                    </a:cubicBezTo>
                    <a:close/>
                    <a:moveTo>
                      <a:pt x="118131" y="45625"/>
                    </a:moveTo>
                    <a:cubicBezTo>
                      <a:pt x="117923" y="45625"/>
                      <a:pt x="117923" y="45625"/>
                      <a:pt x="117716" y="45416"/>
                    </a:cubicBezTo>
                    <a:cubicBezTo>
                      <a:pt x="117508" y="44583"/>
                      <a:pt x="117301" y="43541"/>
                      <a:pt x="117093" y="42500"/>
                    </a:cubicBezTo>
                    <a:cubicBezTo>
                      <a:pt x="116885" y="42500"/>
                      <a:pt x="117093" y="42291"/>
                      <a:pt x="117093" y="42291"/>
                    </a:cubicBezTo>
                    <a:cubicBezTo>
                      <a:pt x="117301" y="42291"/>
                      <a:pt x="117508" y="42291"/>
                      <a:pt x="117508" y="42500"/>
                    </a:cubicBezTo>
                    <a:cubicBezTo>
                      <a:pt x="117716" y="43333"/>
                      <a:pt x="118131" y="44375"/>
                      <a:pt x="118339" y="45208"/>
                    </a:cubicBezTo>
                    <a:cubicBezTo>
                      <a:pt x="118339" y="45416"/>
                      <a:pt x="118131" y="45625"/>
                      <a:pt x="118131" y="45625"/>
                    </a:cubicBezTo>
                    <a:cubicBezTo>
                      <a:pt x="118131" y="45625"/>
                      <a:pt x="118131" y="45625"/>
                      <a:pt x="118131" y="45625"/>
                    </a:cubicBezTo>
                    <a:close/>
                    <a:moveTo>
                      <a:pt x="2698" y="43541"/>
                    </a:moveTo>
                    <a:cubicBezTo>
                      <a:pt x="2491" y="43541"/>
                      <a:pt x="2491" y="43541"/>
                      <a:pt x="2491" y="43541"/>
                    </a:cubicBezTo>
                    <a:cubicBezTo>
                      <a:pt x="2491" y="43541"/>
                      <a:pt x="2283" y="43333"/>
                      <a:pt x="2283" y="43333"/>
                    </a:cubicBezTo>
                    <a:cubicBezTo>
                      <a:pt x="2698" y="42291"/>
                      <a:pt x="2906" y="41458"/>
                      <a:pt x="3321" y="40416"/>
                    </a:cubicBezTo>
                    <a:cubicBezTo>
                      <a:pt x="3321" y="40416"/>
                      <a:pt x="3529" y="40208"/>
                      <a:pt x="3529" y="40208"/>
                    </a:cubicBezTo>
                    <a:cubicBezTo>
                      <a:pt x="3737" y="40416"/>
                      <a:pt x="3737" y="40416"/>
                      <a:pt x="3737" y="40625"/>
                    </a:cubicBezTo>
                    <a:cubicBezTo>
                      <a:pt x="3321" y="41458"/>
                      <a:pt x="3114" y="42500"/>
                      <a:pt x="2906" y="43541"/>
                    </a:cubicBezTo>
                    <a:cubicBezTo>
                      <a:pt x="2906" y="43541"/>
                      <a:pt x="2698" y="43541"/>
                      <a:pt x="2698" y="43541"/>
                    </a:cubicBezTo>
                    <a:close/>
                    <a:moveTo>
                      <a:pt x="116678" y="40833"/>
                    </a:moveTo>
                    <a:cubicBezTo>
                      <a:pt x="116470" y="40833"/>
                      <a:pt x="116470" y="40833"/>
                      <a:pt x="116470" y="40625"/>
                    </a:cubicBezTo>
                    <a:cubicBezTo>
                      <a:pt x="116055" y="39791"/>
                      <a:pt x="115640" y="38958"/>
                      <a:pt x="115432" y="37916"/>
                    </a:cubicBezTo>
                    <a:cubicBezTo>
                      <a:pt x="115224" y="37708"/>
                      <a:pt x="115432" y="37708"/>
                      <a:pt x="115432" y="37708"/>
                    </a:cubicBezTo>
                    <a:cubicBezTo>
                      <a:pt x="115640" y="37500"/>
                      <a:pt x="115847" y="37708"/>
                      <a:pt x="115847" y="37708"/>
                    </a:cubicBezTo>
                    <a:cubicBezTo>
                      <a:pt x="116262" y="38750"/>
                      <a:pt x="116470" y="39583"/>
                      <a:pt x="116885" y="40625"/>
                    </a:cubicBezTo>
                    <a:cubicBezTo>
                      <a:pt x="116885" y="40625"/>
                      <a:pt x="116885" y="40833"/>
                      <a:pt x="116678" y="40833"/>
                    </a:cubicBezTo>
                    <a:cubicBezTo>
                      <a:pt x="116678" y="40833"/>
                      <a:pt x="116678" y="40833"/>
                      <a:pt x="116678" y="40833"/>
                    </a:cubicBezTo>
                    <a:close/>
                    <a:moveTo>
                      <a:pt x="4152" y="38958"/>
                    </a:moveTo>
                    <a:cubicBezTo>
                      <a:pt x="4152" y="38958"/>
                      <a:pt x="4152" y="38958"/>
                      <a:pt x="4152" y="38958"/>
                    </a:cubicBezTo>
                    <a:cubicBezTo>
                      <a:pt x="3944" y="38958"/>
                      <a:pt x="3944" y="38750"/>
                      <a:pt x="3944" y="38541"/>
                    </a:cubicBezTo>
                    <a:cubicBezTo>
                      <a:pt x="4359" y="37708"/>
                      <a:pt x="4775" y="36666"/>
                      <a:pt x="4982" y="35833"/>
                    </a:cubicBezTo>
                    <a:cubicBezTo>
                      <a:pt x="5190" y="35625"/>
                      <a:pt x="5190" y="35625"/>
                      <a:pt x="5397" y="35625"/>
                    </a:cubicBezTo>
                    <a:cubicBezTo>
                      <a:pt x="5605" y="35833"/>
                      <a:pt x="5605" y="35833"/>
                      <a:pt x="5605" y="36041"/>
                    </a:cubicBezTo>
                    <a:cubicBezTo>
                      <a:pt x="5190" y="36875"/>
                      <a:pt x="4775" y="37916"/>
                      <a:pt x="4359" y="38750"/>
                    </a:cubicBezTo>
                    <a:cubicBezTo>
                      <a:pt x="4359" y="38958"/>
                      <a:pt x="4359" y="38958"/>
                      <a:pt x="4152" y="38958"/>
                    </a:cubicBezTo>
                    <a:close/>
                    <a:moveTo>
                      <a:pt x="114809" y="36250"/>
                    </a:moveTo>
                    <a:cubicBezTo>
                      <a:pt x="114809" y="36250"/>
                      <a:pt x="114602" y="36250"/>
                      <a:pt x="114602" y="36041"/>
                    </a:cubicBezTo>
                    <a:cubicBezTo>
                      <a:pt x="114186" y="35208"/>
                      <a:pt x="113771" y="34375"/>
                      <a:pt x="113356" y="33541"/>
                    </a:cubicBezTo>
                    <a:cubicBezTo>
                      <a:pt x="113356" y="33333"/>
                      <a:pt x="113356" y="33125"/>
                      <a:pt x="113356" y="33125"/>
                    </a:cubicBezTo>
                    <a:cubicBezTo>
                      <a:pt x="113564" y="33125"/>
                      <a:pt x="113771" y="33125"/>
                      <a:pt x="113771" y="33125"/>
                    </a:cubicBezTo>
                    <a:cubicBezTo>
                      <a:pt x="114186" y="34166"/>
                      <a:pt x="114602" y="35000"/>
                      <a:pt x="115017" y="35833"/>
                    </a:cubicBezTo>
                    <a:cubicBezTo>
                      <a:pt x="115017" y="36041"/>
                      <a:pt x="115017" y="36250"/>
                      <a:pt x="114809" y="36250"/>
                    </a:cubicBezTo>
                    <a:cubicBezTo>
                      <a:pt x="114809" y="36250"/>
                      <a:pt x="114809" y="36250"/>
                      <a:pt x="114809" y="36250"/>
                    </a:cubicBezTo>
                    <a:close/>
                    <a:moveTo>
                      <a:pt x="6228" y="34375"/>
                    </a:moveTo>
                    <a:cubicBezTo>
                      <a:pt x="6020" y="34375"/>
                      <a:pt x="6020" y="34375"/>
                      <a:pt x="6020" y="34375"/>
                    </a:cubicBezTo>
                    <a:cubicBezTo>
                      <a:pt x="5813" y="34375"/>
                      <a:pt x="5813" y="34166"/>
                      <a:pt x="5813" y="33958"/>
                    </a:cubicBezTo>
                    <a:cubicBezTo>
                      <a:pt x="6435" y="33125"/>
                      <a:pt x="6851" y="32291"/>
                      <a:pt x="7266" y="31458"/>
                    </a:cubicBezTo>
                    <a:cubicBezTo>
                      <a:pt x="7266" y="31250"/>
                      <a:pt x="7474" y="31250"/>
                      <a:pt x="7681" y="31250"/>
                    </a:cubicBezTo>
                    <a:cubicBezTo>
                      <a:pt x="7681" y="31458"/>
                      <a:pt x="7681" y="31458"/>
                      <a:pt x="7681" y="31666"/>
                    </a:cubicBezTo>
                    <a:cubicBezTo>
                      <a:pt x="7266" y="32500"/>
                      <a:pt x="6851" y="33333"/>
                      <a:pt x="6435" y="34166"/>
                    </a:cubicBezTo>
                    <a:cubicBezTo>
                      <a:pt x="6228" y="34375"/>
                      <a:pt x="6228" y="34375"/>
                      <a:pt x="6228" y="34375"/>
                    </a:cubicBezTo>
                    <a:close/>
                    <a:moveTo>
                      <a:pt x="112733" y="31875"/>
                    </a:moveTo>
                    <a:cubicBezTo>
                      <a:pt x="112525" y="31875"/>
                      <a:pt x="112525" y="31875"/>
                      <a:pt x="112318" y="31666"/>
                    </a:cubicBezTo>
                    <a:cubicBezTo>
                      <a:pt x="111903" y="30833"/>
                      <a:pt x="111487" y="30000"/>
                      <a:pt x="110865" y="29166"/>
                    </a:cubicBezTo>
                    <a:cubicBezTo>
                      <a:pt x="110865" y="28958"/>
                      <a:pt x="110865" y="28958"/>
                      <a:pt x="111072" y="28750"/>
                    </a:cubicBezTo>
                    <a:cubicBezTo>
                      <a:pt x="111072" y="28750"/>
                      <a:pt x="111280" y="28750"/>
                      <a:pt x="111280" y="28958"/>
                    </a:cubicBezTo>
                    <a:cubicBezTo>
                      <a:pt x="111903" y="29791"/>
                      <a:pt x="112318" y="30625"/>
                      <a:pt x="112941" y="31458"/>
                    </a:cubicBezTo>
                    <a:cubicBezTo>
                      <a:pt x="112941" y="31666"/>
                      <a:pt x="112941" y="31666"/>
                      <a:pt x="112733" y="31875"/>
                    </a:cubicBezTo>
                    <a:cubicBezTo>
                      <a:pt x="112733" y="31875"/>
                      <a:pt x="112733" y="31875"/>
                      <a:pt x="112733" y="31875"/>
                    </a:cubicBezTo>
                    <a:close/>
                    <a:moveTo>
                      <a:pt x="8512" y="30000"/>
                    </a:moveTo>
                    <a:cubicBezTo>
                      <a:pt x="8512" y="30000"/>
                      <a:pt x="8304" y="30000"/>
                      <a:pt x="8304" y="30000"/>
                    </a:cubicBezTo>
                    <a:cubicBezTo>
                      <a:pt x="8304" y="30000"/>
                      <a:pt x="8096" y="29791"/>
                      <a:pt x="8304" y="29583"/>
                    </a:cubicBezTo>
                    <a:cubicBezTo>
                      <a:pt x="8719" y="28750"/>
                      <a:pt x="9342" y="27916"/>
                      <a:pt x="9757" y="27083"/>
                    </a:cubicBezTo>
                    <a:cubicBezTo>
                      <a:pt x="9965" y="27083"/>
                      <a:pt x="9965" y="27083"/>
                      <a:pt x="10173" y="27083"/>
                    </a:cubicBezTo>
                    <a:cubicBezTo>
                      <a:pt x="10173" y="27083"/>
                      <a:pt x="10380" y="27291"/>
                      <a:pt x="10173" y="27500"/>
                    </a:cubicBezTo>
                    <a:cubicBezTo>
                      <a:pt x="9757" y="28333"/>
                      <a:pt x="9134" y="29166"/>
                      <a:pt x="8719" y="30000"/>
                    </a:cubicBezTo>
                    <a:cubicBezTo>
                      <a:pt x="8719" y="30000"/>
                      <a:pt x="8512" y="30000"/>
                      <a:pt x="8512" y="30000"/>
                    </a:cubicBezTo>
                    <a:close/>
                    <a:moveTo>
                      <a:pt x="110034" y="27500"/>
                    </a:moveTo>
                    <a:cubicBezTo>
                      <a:pt x="110034" y="27500"/>
                      <a:pt x="110034" y="27500"/>
                      <a:pt x="109826" y="27500"/>
                    </a:cubicBezTo>
                    <a:cubicBezTo>
                      <a:pt x="109411" y="26666"/>
                      <a:pt x="108788" y="25833"/>
                      <a:pt x="108166" y="25000"/>
                    </a:cubicBezTo>
                    <a:cubicBezTo>
                      <a:pt x="108166" y="25000"/>
                      <a:pt x="108166" y="24791"/>
                      <a:pt x="108166" y="24791"/>
                    </a:cubicBezTo>
                    <a:cubicBezTo>
                      <a:pt x="108373" y="24583"/>
                      <a:pt x="108581" y="24583"/>
                      <a:pt x="108581" y="24791"/>
                    </a:cubicBezTo>
                    <a:cubicBezTo>
                      <a:pt x="109204" y="25625"/>
                      <a:pt x="109826" y="26458"/>
                      <a:pt x="110242" y="27291"/>
                    </a:cubicBezTo>
                    <a:cubicBezTo>
                      <a:pt x="110449" y="27291"/>
                      <a:pt x="110242" y="27500"/>
                      <a:pt x="110242" y="27500"/>
                    </a:cubicBezTo>
                    <a:cubicBezTo>
                      <a:pt x="110242" y="27500"/>
                      <a:pt x="110034" y="27500"/>
                      <a:pt x="110034" y="27500"/>
                    </a:cubicBezTo>
                    <a:close/>
                    <a:moveTo>
                      <a:pt x="11211" y="25833"/>
                    </a:moveTo>
                    <a:cubicBezTo>
                      <a:pt x="11003" y="25833"/>
                      <a:pt x="11003" y="25833"/>
                      <a:pt x="11003" y="25833"/>
                    </a:cubicBezTo>
                    <a:cubicBezTo>
                      <a:pt x="10795" y="25833"/>
                      <a:pt x="10795" y="25625"/>
                      <a:pt x="11003" y="25416"/>
                    </a:cubicBezTo>
                    <a:cubicBezTo>
                      <a:pt x="11418" y="24791"/>
                      <a:pt x="12041" y="23958"/>
                      <a:pt x="12664" y="23125"/>
                    </a:cubicBezTo>
                    <a:cubicBezTo>
                      <a:pt x="12871" y="22916"/>
                      <a:pt x="12871" y="22916"/>
                      <a:pt x="13079" y="23125"/>
                    </a:cubicBezTo>
                    <a:cubicBezTo>
                      <a:pt x="13079" y="23125"/>
                      <a:pt x="13079" y="23333"/>
                      <a:pt x="13079" y="23333"/>
                    </a:cubicBezTo>
                    <a:cubicBezTo>
                      <a:pt x="12456" y="24166"/>
                      <a:pt x="11833" y="25000"/>
                      <a:pt x="11418" y="25833"/>
                    </a:cubicBezTo>
                    <a:cubicBezTo>
                      <a:pt x="11211" y="25833"/>
                      <a:pt x="11211" y="25833"/>
                      <a:pt x="11211" y="25833"/>
                    </a:cubicBezTo>
                    <a:close/>
                    <a:moveTo>
                      <a:pt x="107128" y="23541"/>
                    </a:moveTo>
                    <a:cubicBezTo>
                      <a:pt x="107128" y="23541"/>
                      <a:pt x="107128" y="23541"/>
                      <a:pt x="106920" y="23541"/>
                    </a:cubicBezTo>
                    <a:cubicBezTo>
                      <a:pt x="106505" y="22708"/>
                      <a:pt x="105882" y="21875"/>
                      <a:pt x="105051" y="21250"/>
                    </a:cubicBezTo>
                    <a:cubicBezTo>
                      <a:pt x="105051" y="21041"/>
                      <a:pt x="105051" y="20833"/>
                      <a:pt x="105259" y="20833"/>
                    </a:cubicBezTo>
                    <a:cubicBezTo>
                      <a:pt x="105259" y="20833"/>
                      <a:pt x="105467" y="20833"/>
                      <a:pt x="105467" y="20833"/>
                    </a:cubicBezTo>
                    <a:cubicBezTo>
                      <a:pt x="106089" y="21666"/>
                      <a:pt x="106712" y="22291"/>
                      <a:pt x="107335" y="23125"/>
                    </a:cubicBezTo>
                    <a:cubicBezTo>
                      <a:pt x="107543" y="23333"/>
                      <a:pt x="107543" y="23333"/>
                      <a:pt x="107335" y="23541"/>
                    </a:cubicBezTo>
                    <a:cubicBezTo>
                      <a:pt x="107335" y="23541"/>
                      <a:pt x="107335" y="23541"/>
                      <a:pt x="107128" y="23541"/>
                    </a:cubicBezTo>
                    <a:close/>
                    <a:moveTo>
                      <a:pt x="14117" y="22083"/>
                    </a:moveTo>
                    <a:cubicBezTo>
                      <a:pt x="14117" y="22083"/>
                      <a:pt x="14117" y="21875"/>
                      <a:pt x="13910" y="21875"/>
                    </a:cubicBezTo>
                    <a:cubicBezTo>
                      <a:pt x="13910" y="21875"/>
                      <a:pt x="13910" y="21666"/>
                      <a:pt x="13910" y="21666"/>
                    </a:cubicBezTo>
                    <a:cubicBezTo>
                      <a:pt x="14532" y="20833"/>
                      <a:pt x="15155" y="20000"/>
                      <a:pt x="15986" y="19375"/>
                    </a:cubicBezTo>
                    <a:cubicBezTo>
                      <a:pt x="15986" y="19166"/>
                      <a:pt x="16193" y="19166"/>
                      <a:pt x="16193" y="19375"/>
                    </a:cubicBezTo>
                    <a:cubicBezTo>
                      <a:pt x="16401" y="19375"/>
                      <a:pt x="16401" y="19583"/>
                      <a:pt x="16193" y="19791"/>
                    </a:cubicBezTo>
                    <a:cubicBezTo>
                      <a:pt x="15570" y="20416"/>
                      <a:pt x="14948" y="21250"/>
                      <a:pt x="14325" y="21875"/>
                    </a:cubicBezTo>
                    <a:cubicBezTo>
                      <a:pt x="14325" y="21875"/>
                      <a:pt x="14117" y="22083"/>
                      <a:pt x="14117" y="22083"/>
                    </a:cubicBezTo>
                    <a:close/>
                    <a:moveTo>
                      <a:pt x="104013" y="19791"/>
                    </a:moveTo>
                    <a:cubicBezTo>
                      <a:pt x="104013" y="19791"/>
                      <a:pt x="103806" y="19791"/>
                      <a:pt x="103806" y="19791"/>
                    </a:cubicBezTo>
                    <a:cubicBezTo>
                      <a:pt x="103183" y="18958"/>
                      <a:pt x="102560" y="18333"/>
                      <a:pt x="101730" y="17500"/>
                    </a:cubicBezTo>
                    <a:cubicBezTo>
                      <a:pt x="101730" y="17500"/>
                      <a:pt x="101730" y="17291"/>
                      <a:pt x="101730" y="17291"/>
                    </a:cubicBezTo>
                    <a:cubicBezTo>
                      <a:pt x="101937" y="17083"/>
                      <a:pt x="101937" y="17083"/>
                      <a:pt x="102145" y="17291"/>
                    </a:cubicBezTo>
                    <a:cubicBezTo>
                      <a:pt x="102768" y="17916"/>
                      <a:pt x="103598" y="18750"/>
                      <a:pt x="104221" y="19375"/>
                    </a:cubicBezTo>
                    <a:cubicBezTo>
                      <a:pt x="104221" y="19375"/>
                      <a:pt x="104221" y="19583"/>
                      <a:pt x="104221" y="19791"/>
                    </a:cubicBezTo>
                    <a:cubicBezTo>
                      <a:pt x="104221" y="19791"/>
                      <a:pt x="104013" y="19791"/>
                      <a:pt x="104013" y="19791"/>
                    </a:cubicBezTo>
                    <a:close/>
                    <a:moveTo>
                      <a:pt x="17439" y="18333"/>
                    </a:moveTo>
                    <a:cubicBezTo>
                      <a:pt x="17439" y="18333"/>
                      <a:pt x="17439" y="18333"/>
                      <a:pt x="17231" y="18333"/>
                    </a:cubicBezTo>
                    <a:cubicBezTo>
                      <a:pt x="17231" y="18125"/>
                      <a:pt x="17231" y="17916"/>
                      <a:pt x="17231" y="17916"/>
                    </a:cubicBezTo>
                    <a:cubicBezTo>
                      <a:pt x="18062" y="17291"/>
                      <a:pt x="18685" y="16458"/>
                      <a:pt x="19515" y="15833"/>
                    </a:cubicBezTo>
                    <a:cubicBezTo>
                      <a:pt x="19515" y="15833"/>
                      <a:pt x="19723" y="15833"/>
                      <a:pt x="19723" y="15833"/>
                    </a:cubicBezTo>
                    <a:cubicBezTo>
                      <a:pt x="19930" y="16041"/>
                      <a:pt x="19930" y="16041"/>
                      <a:pt x="19723" y="16250"/>
                    </a:cubicBezTo>
                    <a:cubicBezTo>
                      <a:pt x="19100" y="16875"/>
                      <a:pt x="18269" y="17500"/>
                      <a:pt x="17647" y="18333"/>
                    </a:cubicBezTo>
                    <a:cubicBezTo>
                      <a:pt x="17647" y="18333"/>
                      <a:pt x="17439" y="18333"/>
                      <a:pt x="17439" y="18333"/>
                    </a:cubicBezTo>
                    <a:close/>
                    <a:moveTo>
                      <a:pt x="100484" y="16250"/>
                    </a:moveTo>
                    <a:cubicBezTo>
                      <a:pt x="100484" y="16250"/>
                      <a:pt x="100484" y="16250"/>
                      <a:pt x="100276" y="16250"/>
                    </a:cubicBezTo>
                    <a:cubicBezTo>
                      <a:pt x="99653" y="15625"/>
                      <a:pt x="98823" y="15000"/>
                      <a:pt x="98200" y="14375"/>
                    </a:cubicBezTo>
                    <a:cubicBezTo>
                      <a:pt x="97993" y="14166"/>
                      <a:pt x="97993" y="13958"/>
                      <a:pt x="98200" y="13958"/>
                    </a:cubicBezTo>
                    <a:cubicBezTo>
                      <a:pt x="98200" y="13750"/>
                      <a:pt x="98408" y="13750"/>
                      <a:pt x="98408" y="13958"/>
                    </a:cubicBezTo>
                    <a:cubicBezTo>
                      <a:pt x="99238" y="14583"/>
                      <a:pt x="99861" y="15208"/>
                      <a:pt x="100692" y="15833"/>
                    </a:cubicBezTo>
                    <a:cubicBezTo>
                      <a:pt x="100692" y="16041"/>
                      <a:pt x="100692" y="16041"/>
                      <a:pt x="100692" y="16250"/>
                    </a:cubicBezTo>
                    <a:cubicBezTo>
                      <a:pt x="100692" y="16250"/>
                      <a:pt x="100484" y="16250"/>
                      <a:pt x="100484" y="16250"/>
                    </a:cubicBezTo>
                    <a:close/>
                    <a:moveTo>
                      <a:pt x="21176" y="15000"/>
                    </a:moveTo>
                    <a:cubicBezTo>
                      <a:pt x="20968" y="15000"/>
                      <a:pt x="20968" y="15000"/>
                      <a:pt x="20968" y="14791"/>
                    </a:cubicBezTo>
                    <a:cubicBezTo>
                      <a:pt x="20761" y="14791"/>
                      <a:pt x="20761" y="14583"/>
                      <a:pt x="20968" y="14583"/>
                    </a:cubicBezTo>
                    <a:cubicBezTo>
                      <a:pt x="21591" y="13958"/>
                      <a:pt x="22422" y="13333"/>
                      <a:pt x="23252" y="12708"/>
                    </a:cubicBezTo>
                    <a:cubicBezTo>
                      <a:pt x="23252" y="12500"/>
                      <a:pt x="23460" y="12500"/>
                      <a:pt x="23460" y="12708"/>
                    </a:cubicBezTo>
                    <a:cubicBezTo>
                      <a:pt x="23667" y="12708"/>
                      <a:pt x="23667" y="12916"/>
                      <a:pt x="23460" y="13125"/>
                    </a:cubicBezTo>
                    <a:cubicBezTo>
                      <a:pt x="22837" y="13541"/>
                      <a:pt x="22006" y="14375"/>
                      <a:pt x="21176" y="15000"/>
                    </a:cubicBezTo>
                    <a:cubicBezTo>
                      <a:pt x="21176" y="15000"/>
                      <a:pt x="21176" y="15000"/>
                      <a:pt x="21176" y="15000"/>
                    </a:cubicBezTo>
                    <a:close/>
                    <a:moveTo>
                      <a:pt x="96747" y="13125"/>
                    </a:moveTo>
                    <a:cubicBezTo>
                      <a:pt x="96747" y="13125"/>
                      <a:pt x="96747" y="13125"/>
                      <a:pt x="96539" y="13125"/>
                    </a:cubicBezTo>
                    <a:cubicBezTo>
                      <a:pt x="95916" y="12500"/>
                      <a:pt x="95086" y="11875"/>
                      <a:pt x="94256" y="11250"/>
                    </a:cubicBezTo>
                    <a:cubicBezTo>
                      <a:pt x="94048" y="11250"/>
                      <a:pt x="94048" y="11041"/>
                      <a:pt x="94256" y="11041"/>
                    </a:cubicBezTo>
                    <a:cubicBezTo>
                      <a:pt x="94256" y="10833"/>
                      <a:pt x="94463" y="10833"/>
                      <a:pt x="94463" y="10833"/>
                    </a:cubicBezTo>
                    <a:cubicBezTo>
                      <a:pt x="95294" y="11458"/>
                      <a:pt x="96124" y="12083"/>
                      <a:pt x="96955" y="12708"/>
                    </a:cubicBezTo>
                    <a:cubicBezTo>
                      <a:pt x="96955" y="12708"/>
                      <a:pt x="96955" y="12916"/>
                      <a:pt x="96955" y="13125"/>
                    </a:cubicBezTo>
                    <a:cubicBezTo>
                      <a:pt x="96955" y="13125"/>
                      <a:pt x="96747" y="13125"/>
                      <a:pt x="96747" y="13125"/>
                    </a:cubicBezTo>
                    <a:close/>
                    <a:moveTo>
                      <a:pt x="24913" y="11875"/>
                    </a:moveTo>
                    <a:cubicBezTo>
                      <a:pt x="24913" y="11875"/>
                      <a:pt x="24705" y="11875"/>
                      <a:pt x="24705" y="11875"/>
                    </a:cubicBezTo>
                    <a:cubicBezTo>
                      <a:pt x="24705" y="11666"/>
                      <a:pt x="24705" y="11458"/>
                      <a:pt x="24705" y="11458"/>
                    </a:cubicBezTo>
                    <a:cubicBezTo>
                      <a:pt x="25536" y="10833"/>
                      <a:pt x="26366" y="10208"/>
                      <a:pt x="27197" y="9791"/>
                    </a:cubicBezTo>
                    <a:cubicBezTo>
                      <a:pt x="27404" y="9791"/>
                      <a:pt x="27612" y="9791"/>
                      <a:pt x="27612" y="9791"/>
                    </a:cubicBezTo>
                    <a:cubicBezTo>
                      <a:pt x="27612" y="10000"/>
                      <a:pt x="27612" y="10208"/>
                      <a:pt x="27612" y="10208"/>
                    </a:cubicBezTo>
                    <a:cubicBezTo>
                      <a:pt x="26782" y="10625"/>
                      <a:pt x="25951" y="11250"/>
                      <a:pt x="25121" y="11875"/>
                    </a:cubicBezTo>
                    <a:cubicBezTo>
                      <a:pt x="25121" y="11875"/>
                      <a:pt x="24913" y="11875"/>
                      <a:pt x="24913" y="11875"/>
                    </a:cubicBezTo>
                    <a:close/>
                    <a:moveTo>
                      <a:pt x="92802" y="10208"/>
                    </a:moveTo>
                    <a:cubicBezTo>
                      <a:pt x="92595" y="10208"/>
                      <a:pt x="92595" y="10208"/>
                      <a:pt x="92595" y="10208"/>
                    </a:cubicBezTo>
                    <a:cubicBezTo>
                      <a:pt x="91764" y="9583"/>
                      <a:pt x="90934" y="9166"/>
                      <a:pt x="90103" y="8750"/>
                    </a:cubicBezTo>
                    <a:cubicBezTo>
                      <a:pt x="89896" y="8541"/>
                      <a:pt x="89896" y="8541"/>
                      <a:pt x="90103" y="8333"/>
                    </a:cubicBezTo>
                    <a:cubicBezTo>
                      <a:pt x="90103" y="8125"/>
                      <a:pt x="90311" y="8125"/>
                      <a:pt x="90311" y="8333"/>
                    </a:cubicBezTo>
                    <a:cubicBezTo>
                      <a:pt x="91141" y="8750"/>
                      <a:pt x="91972" y="9166"/>
                      <a:pt x="92802" y="9791"/>
                    </a:cubicBezTo>
                    <a:cubicBezTo>
                      <a:pt x="93010" y="9791"/>
                      <a:pt x="93010" y="10000"/>
                      <a:pt x="93010" y="10208"/>
                    </a:cubicBezTo>
                    <a:cubicBezTo>
                      <a:pt x="92802" y="10208"/>
                      <a:pt x="92802" y="10208"/>
                      <a:pt x="92802" y="10208"/>
                    </a:cubicBezTo>
                    <a:close/>
                    <a:moveTo>
                      <a:pt x="29065" y="9166"/>
                    </a:moveTo>
                    <a:cubicBezTo>
                      <a:pt x="29065" y="9166"/>
                      <a:pt x="28858" y="9166"/>
                      <a:pt x="28858" y="8958"/>
                    </a:cubicBezTo>
                    <a:cubicBezTo>
                      <a:pt x="28858" y="8958"/>
                      <a:pt x="28858" y="8750"/>
                      <a:pt x="28858" y="8750"/>
                    </a:cubicBezTo>
                    <a:cubicBezTo>
                      <a:pt x="29688" y="8125"/>
                      <a:pt x="30726" y="7708"/>
                      <a:pt x="31557" y="7291"/>
                    </a:cubicBezTo>
                    <a:cubicBezTo>
                      <a:pt x="31557" y="7083"/>
                      <a:pt x="31764" y="7291"/>
                      <a:pt x="31764" y="7291"/>
                    </a:cubicBezTo>
                    <a:cubicBezTo>
                      <a:pt x="31972" y="7500"/>
                      <a:pt x="31764" y="7500"/>
                      <a:pt x="31764" y="7708"/>
                    </a:cubicBezTo>
                    <a:cubicBezTo>
                      <a:pt x="30934" y="8125"/>
                      <a:pt x="30103" y="8541"/>
                      <a:pt x="29273" y="9166"/>
                    </a:cubicBezTo>
                    <a:cubicBezTo>
                      <a:pt x="29065" y="9166"/>
                      <a:pt x="29065" y="9166"/>
                      <a:pt x="29065" y="9166"/>
                    </a:cubicBezTo>
                    <a:close/>
                    <a:moveTo>
                      <a:pt x="88442" y="7708"/>
                    </a:moveTo>
                    <a:cubicBezTo>
                      <a:pt x="88442" y="7708"/>
                      <a:pt x="88442" y="7708"/>
                      <a:pt x="88442" y="7708"/>
                    </a:cubicBezTo>
                    <a:cubicBezTo>
                      <a:pt x="87612" y="7291"/>
                      <a:pt x="86574" y="6875"/>
                      <a:pt x="85743" y="6250"/>
                    </a:cubicBezTo>
                    <a:cubicBezTo>
                      <a:pt x="85743" y="6250"/>
                      <a:pt x="85536" y="6250"/>
                      <a:pt x="85743" y="6041"/>
                    </a:cubicBezTo>
                    <a:cubicBezTo>
                      <a:pt x="85743" y="5833"/>
                      <a:pt x="85951" y="5833"/>
                      <a:pt x="85951" y="5833"/>
                    </a:cubicBezTo>
                    <a:cubicBezTo>
                      <a:pt x="86782" y="6250"/>
                      <a:pt x="87820" y="6875"/>
                      <a:pt x="88650" y="7291"/>
                    </a:cubicBezTo>
                    <a:cubicBezTo>
                      <a:pt x="88650" y="7291"/>
                      <a:pt x="88858" y="7500"/>
                      <a:pt x="88650" y="7500"/>
                    </a:cubicBezTo>
                    <a:cubicBezTo>
                      <a:pt x="88650" y="7708"/>
                      <a:pt x="88650" y="7708"/>
                      <a:pt x="88442" y="7708"/>
                    </a:cubicBezTo>
                    <a:close/>
                    <a:moveTo>
                      <a:pt x="33425" y="6875"/>
                    </a:moveTo>
                    <a:cubicBezTo>
                      <a:pt x="33217" y="6875"/>
                      <a:pt x="33217" y="6666"/>
                      <a:pt x="33217" y="6666"/>
                    </a:cubicBezTo>
                    <a:cubicBezTo>
                      <a:pt x="33010" y="6458"/>
                      <a:pt x="33217" y="6458"/>
                      <a:pt x="33217" y="6250"/>
                    </a:cubicBezTo>
                    <a:cubicBezTo>
                      <a:pt x="34256" y="5833"/>
                      <a:pt x="35086" y="5416"/>
                      <a:pt x="35916" y="5000"/>
                    </a:cubicBezTo>
                    <a:cubicBezTo>
                      <a:pt x="36124" y="5000"/>
                      <a:pt x="36332" y="5000"/>
                      <a:pt x="36332" y="5208"/>
                    </a:cubicBezTo>
                    <a:cubicBezTo>
                      <a:pt x="36332" y="5208"/>
                      <a:pt x="36332" y="5416"/>
                      <a:pt x="36124" y="5416"/>
                    </a:cubicBezTo>
                    <a:cubicBezTo>
                      <a:pt x="35294" y="5833"/>
                      <a:pt x="34463" y="6250"/>
                      <a:pt x="33425" y="6666"/>
                    </a:cubicBezTo>
                    <a:cubicBezTo>
                      <a:pt x="33425" y="6875"/>
                      <a:pt x="33425" y="6875"/>
                      <a:pt x="33425" y="6875"/>
                    </a:cubicBezTo>
                    <a:close/>
                    <a:moveTo>
                      <a:pt x="84083" y="5625"/>
                    </a:moveTo>
                    <a:cubicBezTo>
                      <a:pt x="84083" y="5625"/>
                      <a:pt x="84083" y="5625"/>
                      <a:pt x="84083" y="5625"/>
                    </a:cubicBezTo>
                    <a:cubicBezTo>
                      <a:pt x="83044" y="5208"/>
                      <a:pt x="82214" y="4791"/>
                      <a:pt x="81176" y="4375"/>
                    </a:cubicBezTo>
                    <a:cubicBezTo>
                      <a:pt x="81176" y="4375"/>
                      <a:pt x="81176" y="4166"/>
                      <a:pt x="81176" y="4166"/>
                    </a:cubicBezTo>
                    <a:cubicBezTo>
                      <a:pt x="81176" y="3958"/>
                      <a:pt x="81384" y="3958"/>
                      <a:pt x="81384" y="3958"/>
                    </a:cubicBezTo>
                    <a:cubicBezTo>
                      <a:pt x="82422" y="4375"/>
                      <a:pt x="83252" y="4583"/>
                      <a:pt x="84290" y="5000"/>
                    </a:cubicBezTo>
                    <a:cubicBezTo>
                      <a:pt x="84290" y="5208"/>
                      <a:pt x="84290" y="5208"/>
                      <a:pt x="84290" y="5416"/>
                    </a:cubicBezTo>
                    <a:cubicBezTo>
                      <a:pt x="84290" y="5416"/>
                      <a:pt x="84290" y="5625"/>
                      <a:pt x="84083" y="5625"/>
                    </a:cubicBezTo>
                    <a:close/>
                    <a:moveTo>
                      <a:pt x="37993" y="4791"/>
                    </a:moveTo>
                    <a:cubicBezTo>
                      <a:pt x="37785" y="4791"/>
                      <a:pt x="37785" y="4791"/>
                      <a:pt x="37577" y="4583"/>
                    </a:cubicBezTo>
                    <a:cubicBezTo>
                      <a:pt x="37577" y="4375"/>
                      <a:pt x="37577" y="4375"/>
                      <a:pt x="37785" y="4375"/>
                    </a:cubicBezTo>
                    <a:cubicBezTo>
                      <a:pt x="38615" y="3958"/>
                      <a:pt x="39653" y="3541"/>
                      <a:pt x="40692" y="3333"/>
                    </a:cubicBezTo>
                    <a:cubicBezTo>
                      <a:pt x="40692" y="3125"/>
                      <a:pt x="40899" y="3333"/>
                      <a:pt x="40899" y="3333"/>
                    </a:cubicBezTo>
                    <a:cubicBezTo>
                      <a:pt x="40899" y="3541"/>
                      <a:pt x="40899" y="3750"/>
                      <a:pt x="40692" y="3750"/>
                    </a:cubicBezTo>
                    <a:cubicBezTo>
                      <a:pt x="39861" y="3958"/>
                      <a:pt x="38823" y="4375"/>
                      <a:pt x="37993" y="4791"/>
                    </a:cubicBezTo>
                    <a:cubicBezTo>
                      <a:pt x="37993" y="4791"/>
                      <a:pt x="37993" y="4791"/>
                      <a:pt x="37993" y="4791"/>
                    </a:cubicBezTo>
                    <a:close/>
                    <a:moveTo>
                      <a:pt x="79515" y="3750"/>
                    </a:moveTo>
                    <a:cubicBezTo>
                      <a:pt x="79515" y="3750"/>
                      <a:pt x="79515" y="3750"/>
                      <a:pt x="79515" y="3750"/>
                    </a:cubicBezTo>
                    <a:cubicBezTo>
                      <a:pt x="78477" y="3333"/>
                      <a:pt x="77647" y="3125"/>
                      <a:pt x="76608" y="2916"/>
                    </a:cubicBezTo>
                    <a:cubicBezTo>
                      <a:pt x="76401" y="2916"/>
                      <a:pt x="76401" y="2708"/>
                      <a:pt x="76401" y="2500"/>
                    </a:cubicBezTo>
                    <a:cubicBezTo>
                      <a:pt x="76401" y="2500"/>
                      <a:pt x="76608" y="2291"/>
                      <a:pt x="76816" y="2291"/>
                    </a:cubicBezTo>
                    <a:cubicBezTo>
                      <a:pt x="77647" y="2708"/>
                      <a:pt x="78685" y="2916"/>
                      <a:pt x="79515" y="3333"/>
                    </a:cubicBezTo>
                    <a:cubicBezTo>
                      <a:pt x="79723" y="3333"/>
                      <a:pt x="79723" y="3541"/>
                      <a:pt x="79723" y="3541"/>
                    </a:cubicBezTo>
                    <a:cubicBezTo>
                      <a:pt x="79723" y="3750"/>
                      <a:pt x="79515" y="3750"/>
                      <a:pt x="79515" y="3750"/>
                    </a:cubicBezTo>
                    <a:close/>
                    <a:moveTo>
                      <a:pt x="42560" y="3125"/>
                    </a:moveTo>
                    <a:cubicBezTo>
                      <a:pt x="42352" y="3125"/>
                      <a:pt x="42352" y="3125"/>
                      <a:pt x="42352" y="2916"/>
                    </a:cubicBezTo>
                    <a:cubicBezTo>
                      <a:pt x="42352" y="2708"/>
                      <a:pt x="42352" y="2708"/>
                      <a:pt x="42560" y="2708"/>
                    </a:cubicBezTo>
                    <a:cubicBezTo>
                      <a:pt x="43391" y="2291"/>
                      <a:pt x="44429" y="2083"/>
                      <a:pt x="45259" y="1875"/>
                    </a:cubicBezTo>
                    <a:cubicBezTo>
                      <a:pt x="45467" y="1875"/>
                      <a:pt x="45674" y="1875"/>
                      <a:pt x="45674" y="2083"/>
                    </a:cubicBezTo>
                    <a:cubicBezTo>
                      <a:pt x="45674" y="2083"/>
                      <a:pt x="45674" y="2291"/>
                      <a:pt x="45467" y="2291"/>
                    </a:cubicBezTo>
                    <a:cubicBezTo>
                      <a:pt x="44429" y="2500"/>
                      <a:pt x="43598" y="2916"/>
                      <a:pt x="42560" y="3125"/>
                    </a:cubicBezTo>
                    <a:cubicBezTo>
                      <a:pt x="42560" y="3125"/>
                      <a:pt x="42560" y="3125"/>
                      <a:pt x="42560" y="3125"/>
                    </a:cubicBezTo>
                    <a:close/>
                    <a:moveTo>
                      <a:pt x="74740" y="2291"/>
                    </a:moveTo>
                    <a:cubicBezTo>
                      <a:pt x="74740" y="2291"/>
                      <a:pt x="74740" y="2291"/>
                      <a:pt x="74740" y="2291"/>
                    </a:cubicBezTo>
                    <a:cubicBezTo>
                      <a:pt x="73702" y="2083"/>
                      <a:pt x="72871" y="1875"/>
                      <a:pt x="71833" y="1666"/>
                    </a:cubicBezTo>
                    <a:cubicBezTo>
                      <a:pt x="71626" y="1666"/>
                      <a:pt x="71626" y="1458"/>
                      <a:pt x="71626" y="1458"/>
                    </a:cubicBezTo>
                    <a:cubicBezTo>
                      <a:pt x="71626" y="1250"/>
                      <a:pt x="71833" y="1250"/>
                      <a:pt x="72041" y="1250"/>
                    </a:cubicBezTo>
                    <a:cubicBezTo>
                      <a:pt x="72871" y="1458"/>
                      <a:pt x="73910" y="1666"/>
                      <a:pt x="74948" y="1875"/>
                    </a:cubicBezTo>
                    <a:cubicBezTo>
                      <a:pt x="74948" y="1875"/>
                      <a:pt x="75155" y="2083"/>
                      <a:pt x="74948" y="2083"/>
                    </a:cubicBezTo>
                    <a:cubicBezTo>
                      <a:pt x="74948" y="2291"/>
                      <a:pt x="74948" y="2291"/>
                      <a:pt x="74740" y="2291"/>
                    </a:cubicBezTo>
                    <a:close/>
                    <a:moveTo>
                      <a:pt x="47335" y="1875"/>
                    </a:moveTo>
                    <a:cubicBezTo>
                      <a:pt x="47128" y="1875"/>
                      <a:pt x="47128" y="1875"/>
                      <a:pt x="47128" y="1666"/>
                    </a:cubicBezTo>
                    <a:cubicBezTo>
                      <a:pt x="47128" y="1458"/>
                      <a:pt x="47128" y="1458"/>
                      <a:pt x="47335" y="1458"/>
                    </a:cubicBezTo>
                    <a:cubicBezTo>
                      <a:pt x="48166" y="1250"/>
                      <a:pt x="49204" y="1041"/>
                      <a:pt x="50242" y="833"/>
                    </a:cubicBezTo>
                    <a:cubicBezTo>
                      <a:pt x="50242" y="833"/>
                      <a:pt x="50449" y="833"/>
                      <a:pt x="50449" y="1041"/>
                    </a:cubicBezTo>
                    <a:cubicBezTo>
                      <a:pt x="50449" y="1250"/>
                      <a:pt x="50449" y="1250"/>
                      <a:pt x="50242" y="1250"/>
                    </a:cubicBezTo>
                    <a:cubicBezTo>
                      <a:pt x="49204" y="1458"/>
                      <a:pt x="48373" y="1666"/>
                      <a:pt x="47335" y="1875"/>
                    </a:cubicBezTo>
                    <a:cubicBezTo>
                      <a:pt x="47335" y="1875"/>
                      <a:pt x="47335" y="1875"/>
                      <a:pt x="47335" y="1875"/>
                    </a:cubicBezTo>
                    <a:close/>
                    <a:moveTo>
                      <a:pt x="69965" y="1250"/>
                    </a:moveTo>
                    <a:cubicBezTo>
                      <a:pt x="69965" y="1250"/>
                      <a:pt x="69965" y="1250"/>
                      <a:pt x="69965" y="1250"/>
                    </a:cubicBezTo>
                    <a:cubicBezTo>
                      <a:pt x="68927" y="1250"/>
                      <a:pt x="67889" y="1041"/>
                      <a:pt x="67058" y="833"/>
                    </a:cubicBezTo>
                    <a:cubicBezTo>
                      <a:pt x="66851" y="833"/>
                      <a:pt x="66851" y="833"/>
                      <a:pt x="66851" y="625"/>
                    </a:cubicBezTo>
                    <a:cubicBezTo>
                      <a:pt x="66851" y="416"/>
                      <a:pt x="66851" y="416"/>
                      <a:pt x="67058" y="416"/>
                    </a:cubicBezTo>
                    <a:cubicBezTo>
                      <a:pt x="68096" y="625"/>
                      <a:pt x="69134" y="625"/>
                      <a:pt x="69965" y="833"/>
                    </a:cubicBezTo>
                    <a:cubicBezTo>
                      <a:pt x="70173" y="833"/>
                      <a:pt x="70173" y="1041"/>
                      <a:pt x="70173" y="1041"/>
                    </a:cubicBezTo>
                    <a:cubicBezTo>
                      <a:pt x="70173" y="1250"/>
                      <a:pt x="70173" y="1250"/>
                      <a:pt x="69965" y="1250"/>
                    </a:cubicBezTo>
                    <a:close/>
                    <a:moveTo>
                      <a:pt x="52110" y="1041"/>
                    </a:moveTo>
                    <a:cubicBezTo>
                      <a:pt x="52110" y="1041"/>
                      <a:pt x="51903" y="833"/>
                      <a:pt x="51903" y="833"/>
                    </a:cubicBezTo>
                    <a:cubicBezTo>
                      <a:pt x="51903" y="625"/>
                      <a:pt x="52110" y="625"/>
                      <a:pt x="52110" y="625"/>
                    </a:cubicBezTo>
                    <a:cubicBezTo>
                      <a:pt x="53148" y="416"/>
                      <a:pt x="54186" y="208"/>
                      <a:pt x="55017" y="208"/>
                    </a:cubicBezTo>
                    <a:cubicBezTo>
                      <a:pt x="55224" y="208"/>
                      <a:pt x="55432" y="208"/>
                      <a:pt x="55432" y="416"/>
                    </a:cubicBezTo>
                    <a:cubicBezTo>
                      <a:pt x="55432" y="625"/>
                      <a:pt x="55224" y="625"/>
                      <a:pt x="55224" y="625"/>
                    </a:cubicBezTo>
                    <a:cubicBezTo>
                      <a:pt x="54186" y="833"/>
                      <a:pt x="53148" y="833"/>
                      <a:pt x="52110" y="1041"/>
                    </a:cubicBezTo>
                    <a:cubicBezTo>
                      <a:pt x="52110" y="1041"/>
                      <a:pt x="52110" y="1041"/>
                      <a:pt x="52110" y="1041"/>
                    </a:cubicBezTo>
                    <a:close/>
                    <a:moveTo>
                      <a:pt x="64982" y="625"/>
                    </a:moveTo>
                    <a:cubicBezTo>
                      <a:pt x="64982" y="625"/>
                      <a:pt x="64982" y="625"/>
                      <a:pt x="64982" y="625"/>
                    </a:cubicBezTo>
                    <a:cubicBezTo>
                      <a:pt x="64152" y="625"/>
                      <a:pt x="63114" y="625"/>
                      <a:pt x="62076" y="625"/>
                    </a:cubicBezTo>
                    <a:cubicBezTo>
                      <a:pt x="62076" y="625"/>
                      <a:pt x="61868" y="416"/>
                      <a:pt x="61868" y="208"/>
                    </a:cubicBezTo>
                    <a:cubicBezTo>
                      <a:pt x="61868" y="208"/>
                      <a:pt x="62076" y="0"/>
                      <a:pt x="62076" y="0"/>
                    </a:cubicBezTo>
                    <a:cubicBezTo>
                      <a:pt x="63114" y="0"/>
                      <a:pt x="64152" y="208"/>
                      <a:pt x="65190" y="208"/>
                    </a:cubicBezTo>
                    <a:cubicBezTo>
                      <a:pt x="65190" y="208"/>
                      <a:pt x="65397" y="416"/>
                      <a:pt x="65397" y="416"/>
                    </a:cubicBezTo>
                    <a:cubicBezTo>
                      <a:pt x="65397" y="625"/>
                      <a:pt x="65190" y="625"/>
                      <a:pt x="64982" y="625"/>
                    </a:cubicBezTo>
                    <a:close/>
                    <a:moveTo>
                      <a:pt x="57093" y="625"/>
                    </a:moveTo>
                    <a:cubicBezTo>
                      <a:pt x="56885" y="625"/>
                      <a:pt x="56885" y="416"/>
                      <a:pt x="56885" y="416"/>
                    </a:cubicBezTo>
                    <a:cubicBezTo>
                      <a:pt x="56885" y="208"/>
                      <a:pt x="56885" y="0"/>
                      <a:pt x="57093" y="0"/>
                    </a:cubicBezTo>
                    <a:cubicBezTo>
                      <a:pt x="58131" y="0"/>
                      <a:pt x="58961" y="0"/>
                      <a:pt x="60000" y="0"/>
                    </a:cubicBezTo>
                    <a:cubicBezTo>
                      <a:pt x="60207" y="0"/>
                      <a:pt x="60207" y="0"/>
                      <a:pt x="60207" y="0"/>
                    </a:cubicBezTo>
                    <a:cubicBezTo>
                      <a:pt x="60207" y="0"/>
                      <a:pt x="60415" y="208"/>
                      <a:pt x="60415" y="208"/>
                    </a:cubicBezTo>
                    <a:cubicBezTo>
                      <a:pt x="60415" y="416"/>
                      <a:pt x="60207" y="416"/>
                      <a:pt x="60207" y="416"/>
                    </a:cubicBezTo>
                    <a:cubicBezTo>
                      <a:pt x="60000" y="416"/>
                      <a:pt x="60000" y="416"/>
                      <a:pt x="60000" y="416"/>
                    </a:cubicBezTo>
                    <a:cubicBezTo>
                      <a:pt x="58961" y="416"/>
                      <a:pt x="58131" y="625"/>
                      <a:pt x="57093" y="625"/>
                    </a:cubicBezTo>
                    <a:cubicBezTo>
                      <a:pt x="57093" y="625"/>
                      <a:pt x="57093" y="625"/>
                      <a:pt x="57093" y="6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 name="Shape 346"/>
              <p:cNvSpPr/>
              <p:nvPr/>
            </p:nvSpPr>
            <p:spPr>
              <a:xfrm>
                <a:off x="3303" y="1203"/>
                <a:ext cx="900" cy="1200"/>
              </a:xfrm>
              <a:custGeom>
                <a:avLst/>
                <a:gdLst/>
                <a:ahLst/>
                <a:cxnLst/>
                <a:rect l="0" t="0" r="0" b="0"/>
                <a:pathLst>
                  <a:path w="120000" h="120000" extrusionOk="0">
                    <a:moveTo>
                      <a:pt x="62156" y="115185"/>
                    </a:moveTo>
                    <a:cubicBezTo>
                      <a:pt x="35490" y="115185"/>
                      <a:pt x="10980" y="98603"/>
                      <a:pt x="3921" y="73997"/>
                    </a:cubicBezTo>
                    <a:cubicBezTo>
                      <a:pt x="0" y="59910"/>
                      <a:pt x="2352" y="45111"/>
                      <a:pt x="10392" y="32451"/>
                    </a:cubicBezTo>
                    <a:cubicBezTo>
                      <a:pt x="18627" y="19970"/>
                      <a:pt x="31568" y="11054"/>
                      <a:pt x="47058" y="7488"/>
                    </a:cubicBezTo>
                    <a:cubicBezTo>
                      <a:pt x="79019" y="0"/>
                      <a:pt x="111764" y="17652"/>
                      <a:pt x="120000" y="46894"/>
                    </a:cubicBezTo>
                    <a:cubicBezTo>
                      <a:pt x="120000" y="47072"/>
                      <a:pt x="120000" y="47429"/>
                      <a:pt x="119607" y="47429"/>
                    </a:cubicBezTo>
                    <a:cubicBezTo>
                      <a:pt x="119411" y="47429"/>
                      <a:pt x="119215" y="47251"/>
                      <a:pt x="119215" y="47072"/>
                    </a:cubicBezTo>
                    <a:cubicBezTo>
                      <a:pt x="110980" y="18365"/>
                      <a:pt x="78823" y="891"/>
                      <a:pt x="47254" y="8202"/>
                    </a:cubicBezTo>
                    <a:cubicBezTo>
                      <a:pt x="31960" y="11768"/>
                      <a:pt x="19215" y="20505"/>
                      <a:pt x="11176" y="32986"/>
                    </a:cubicBezTo>
                    <a:cubicBezTo>
                      <a:pt x="3137" y="45289"/>
                      <a:pt x="980" y="59910"/>
                      <a:pt x="4901" y="73818"/>
                    </a:cubicBezTo>
                    <a:cubicBezTo>
                      <a:pt x="12941" y="102526"/>
                      <a:pt x="45294" y="120000"/>
                      <a:pt x="76666" y="112689"/>
                    </a:cubicBezTo>
                    <a:cubicBezTo>
                      <a:pt x="77058" y="112511"/>
                      <a:pt x="77254" y="112689"/>
                      <a:pt x="77254" y="112867"/>
                    </a:cubicBezTo>
                    <a:cubicBezTo>
                      <a:pt x="77450" y="113224"/>
                      <a:pt x="77254" y="113402"/>
                      <a:pt x="77058" y="113402"/>
                    </a:cubicBezTo>
                    <a:cubicBezTo>
                      <a:pt x="71960" y="114650"/>
                      <a:pt x="67058" y="115185"/>
                      <a:pt x="62156" y="11518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 name="Shape 347"/>
              <p:cNvSpPr/>
              <p:nvPr/>
            </p:nvSpPr>
            <p:spPr>
              <a:xfrm>
                <a:off x="3424" y="1365"/>
                <a:ext cx="900" cy="900"/>
              </a:xfrm>
              <a:custGeom>
                <a:avLst/>
                <a:gdLst/>
                <a:ahLst/>
                <a:cxnLst/>
                <a:rect l="0" t="0" r="0" b="0"/>
                <a:pathLst>
                  <a:path w="120000" h="120000" extrusionOk="0">
                    <a:moveTo>
                      <a:pt x="60000" y="120000"/>
                    </a:moveTo>
                    <a:cubicBezTo>
                      <a:pt x="27049" y="120000"/>
                      <a:pt x="0" y="93086"/>
                      <a:pt x="0" y="60000"/>
                    </a:cubicBezTo>
                    <a:cubicBezTo>
                      <a:pt x="0" y="26913"/>
                      <a:pt x="27049" y="0"/>
                      <a:pt x="60000" y="0"/>
                    </a:cubicBezTo>
                    <a:cubicBezTo>
                      <a:pt x="60491" y="0"/>
                      <a:pt x="60737" y="246"/>
                      <a:pt x="60737" y="493"/>
                    </a:cubicBezTo>
                    <a:cubicBezTo>
                      <a:pt x="60737" y="987"/>
                      <a:pt x="60491" y="1234"/>
                      <a:pt x="60000" y="1234"/>
                    </a:cubicBezTo>
                    <a:cubicBezTo>
                      <a:pt x="27540" y="1234"/>
                      <a:pt x="1229" y="27654"/>
                      <a:pt x="1229" y="60000"/>
                    </a:cubicBezTo>
                    <a:cubicBezTo>
                      <a:pt x="1229" y="92345"/>
                      <a:pt x="27540" y="118765"/>
                      <a:pt x="60000" y="118765"/>
                    </a:cubicBezTo>
                    <a:cubicBezTo>
                      <a:pt x="92459" y="118765"/>
                      <a:pt x="119016" y="92345"/>
                      <a:pt x="119016" y="60000"/>
                    </a:cubicBezTo>
                    <a:cubicBezTo>
                      <a:pt x="119016" y="59753"/>
                      <a:pt x="119262" y="59506"/>
                      <a:pt x="119508" y="59506"/>
                    </a:cubicBezTo>
                    <a:cubicBezTo>
                      <a:pt x="119754" y="59506"/>
                      <a:pt x="120000" y="59753"/>
                      <a:pt x="120000" y="60000"/>
                    </a:cubicBezTo>
                    <a:cubicBezTo>
                      <a:pt x="120000" y="93086"/>
                      <a:pt x="93196" y="120000"/>
                      <a:pt x="6000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 name="Shape 348"/>
              <p:cNvSpPr/>
              <p:nvPr/>
            </p:nvSpPr>
            <p:spPr>
              <a:xfrm>
                <a:off x="4265" y="1842"/>
                <a:ext cx="0" cy="0"/>
              </a:xfrm>
              <a:custGeom>
                <a:avLst/>
                <a:gdLst/>
                <a:ahLst/>
                <a:cxnLst/>
                <a:rect l="0" t="0" r="0" b="0"/>
                <a:pathLst>
                  <a:path w="120000" h="120000" extrusionOk="0">
                    <a:moveTo>
                      <a:pt x="120000" y="90000"/>
                    </a:moveTo>
                    <a:cubicBezTo>
                      <a:pt x="2033" y="0"/>
                      <a:pt x="2033" y="0"/>
                      <a:pt x="2033" y="0"/>
                    </a:cubicBezTo>
                    <a:cubicBezTo>
                      <a:pt x="0" y="37500"/>
                      <a:pt x="0" y="37500"/>
                      <a:pt x="0" y="37500"/>
                    </a:cubicBezTo>
                    <a:cubicBezTo>
                      <a:pt x="117966" y="120000"/>
                      <a:pt x="117966" y="120000"/>
                      <a:pt x="117966" y="120000"/>
                    </a:cubicBezTo>
                    <a:cubicBezTo>
                      <a:pt x="117966" y="112500"/>
                      <a:pt x="117966" y="97500"/>
                      <a:pt x="120000" y="9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 name="Shape 349"/>
              <p:cNvSpPr/>
              <p:nvPr/>
            </p:nvSpPr>
            <p:spPr>
              <a:xfrm>
                <a:off x="4418" y="1872"/>
                <a:ext cx="600" cy="0"/>
              </a:xfrm>
              <a:custGeom>
                <a:avLst/>
                <a:gdLst/>
                <a:ahLst/>
                <a:cxnLst/>
                <a:rect l="0" t="0" r="0" b="0"/>
                <a:pathLst>
                  <a:path w="120000" h="120000" extrusionOk="0">
                    <a:moveTo>
                      <a:pt x="0" y="0"/>
                    </a:moveTo>
                    <a:cubicBezTo>
                      <a:pt x="0" y="4067"/>
                      <a:pt x="0" y="6101"/>
                      <a:pt x="0" y="10169"/>
                    </a:cubicBezTo>
                    <a:cubicBezTo>
                      <a:pt x="119565" y="120000"/>
                      <a:pt x="119565" y="120000"/>
                      <a:pt x="119565" y="120000"/>
                    </a:cubicBezTo>
                    <a:cubicBezTo>
                      <a:pt x="120000" y="111864"/>
                      <a:pt x="120000" y="111864"/>
                      <a:pt x="120000" y="111864"/>
                    </a:cubicBezTo>
                    <a:lnTo>
                      <a:pt x="0" y="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 name="Shape 350"/>
              <p:cNvSpPr/>
              <p:nvPr/>
            </p:nvSpPr>
            <p:spPr>
              <a:xfrm>
                <a:off x="3877" y="1770"/>
                <a:ext cx="600" cy="600"/>
              </a:xfrm>
              <a:custGeom>
                <a:avLst/>
                <a:gdLst/>
                <a:ahLst/>
                <a:cxnLst/>
                <a:rect l="0" t="0" r="0" b="0"/>
                <a:pathLst>
                  <a:path w="120000" h="120000" extrusionOk="0">
                    <a:moveTo>
                      <a:pt x="1094" y="119999"/>
                    </a:moveTo>
                    <a:cubicBezTo>
                      <a:pt x="0" y="107457"/>
                      <a:pt x="0" y="107457"/>
                      <a:pt x="0" y="107457"/>
                    </a:cubicBezTo>
                    <a:cubicBezTo>
                      <a:pt x="729" y="107457"/>
                      <a:pt x="729" y="107457"/>
                      <a:pt x="729" y="107457"/>
                    </a:cubicBezTo>
                    <a:cubicBezTo>
                      <a:pt x="29544" y="105423"/>
                      <a:pt x="56170" y="93220"/>
                      <a:pt x="75866" y="73220"/>
                    </a:cubicBezTo>
                    <a:cubicBezTo>
                      <a:pt x="95562" y="53559"/>
                      <a:pt x="106504" y="27796"/>
                      <a:pt x="106504" y="677"/>
                    </a:cubicBezTo>
                    <a:cubicBezTo>
                      <a:pt x="106504" y="0"/>
                      <a:pt x="106504" y="0"/>
                      <a:pt x="106504" y="0"/>
                    </a:cubicBezTo>
                    <a:cubicBezTo>
                      <a:pt x="120000" y="0"/>
                      <a:pt x="120000" y="0"/>
                      <a:pt x="120000" y="0"/>
                    </a:cubicBezTo>
                    <a:cubicBezTo>
                      <a:pt x="120000" y="677"/>
                      <a:pt x="120000" y="677"/>
                      <a:pt x="120000" y="677"/>
                    </a:cubicBezTo>
                    <a:cubicBezTo>
                      <a:pt x="120000" y="30847"/>
                      <a:pt x="107963" y="59661"/>
                      <a:pt x="85714" y="81694"/>
                    </a:cubicBezTo>
                    <a:cubicBezTo>
                      <a:pt x="63829" y="104067"/>
                      <a:pt x="33920" y="117288"/>
                      <a:pt x="1823" y="119999"/>
                    </a:cubicBezTo>
                    <a:lnTo>
                      <a:pt x="1094" y="119999"/>
                    </a:lnTo>
                    <a:close/>
                    <a:moveTo>
                      <a:pt x="1458" y="108813"/>
                    </a:moveTo>
                    <a:cubicBezTo>
                      <a:pt x="2188" y="118644"/>
                      <a:pt x="2188" y="118644"/>
                      <a:pt x="2188" y="118644"/>
                    </a:cubicBezTo>
                    <a:cubicBezTo>
                      <a:pt x="33920" y="115932"/>
                      <a:pt x="63100" y="102711"/>
                      <a:pt x="84620" y="81016"/>
                    </a:cubicBezTo>
                    <a:cubicBezTo>
                      <a:pt x="106504" y="59322"/>
                      <a:pt x="118541" y="30847"/>
                      <a:pt x="118905" y="1355"/>
                    </a:cubicBezTo>
                    <a:cubicBezTo>
                      <a:pt x="107963" y="1355"/>
                      <a:pt x="107963" y="1355"/>
                      <a:pt x="107963" y="1355"/>
                    </a:cubicBezTo>
                    <a:cubicBezTo>
                      <a:pt x="107598" y="28474"/>
                      <a:pt x="96656" y="54237"/>
                      <a:pt x="76960" y="74237"/>
                    </a:cubicBezTo>
                    <a:cubicBezTo>
                      <a:pt x="56899" y="93898"/>
                      <a:pt x="30273" y="106101"/>
                      <a:pt x="1458" y="108813"/>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 name="Shape 351"/>
              <p:cNvSpPr/>
              <p:nvPr/>
            </p:nvSpPr>
            <p:spPr>
              <a:xfrm>
                <a:off x="4201" y="2015"/>
                <a:ext cx="300" cy="300"/>
              </a:xfrm>
              <a:custGeom>
                <a:avLst/>
                <a:gdLst/>
                <a:ahLst/>
                <a:cxnLst/>
                <a:rect l="0" t="0" r="0" b="0"/>
                <a:pathLst>
                  <a:path w="120000" h="120000" extrusionOk="0">
                    <a:moveTo>
                      <a:pt x="117281" y="119999"/>
                    </a:moveTo>
                    <a:lnTo>
                      <a:pt x="0" y="2054"/>
                    </a:lnTo>
                    <a:lnTo>
                      <a:pt x="1941" y="0"/>
                    </a:lnTo>
                    <a:lnTo>
                      <a:pt x="120000" y="117945"/>
                    </a:lnTo>
                    <a:lnTo>
                      <a:pt x="117281"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 name="Shape 352"/>
              <p:cNvSpPr/>
              <p:nvPr/>
            </p:nvSpPr>
            <p:spPr>
              <a:xfrm>
                <a:off x="4285" y="1655"/>
                <a:ext cx="900" cy="0"/>
              </a:xfrm>
              <a:custGeom>
                <a:avLst/>
                <a:gdLst/>
                <a:ahLst/>
                <a:cxnLst/>
                <a:rect l="0" t="0" r="0" b="0"/>
                <a:pathLst>
                  <a:path w="120000" h="120000" extrusionOk="0">
                    <a:moveTo>
                      <a:pt x="0" y="120000"/>
                    </a:moveTo>
                    <a:lnTo>
                      <a:pt x="0" y="110495"/>
                    </a:lnTo>
                    <a:lnTo>
                      <a:pt x="119999" y="0"/>
                    </a:lnTo>
                    <a:lnTo>
                      <a:pt x="119999" y="8316"/>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 name="Shape 353"/>
              <p:cNvSpPr/>
              <p:nvPr/>
            </p:nvSpPr>
            <p:spPr>
              <a:xfrm>
                <a:off x="4309" y="1502"/>
                <a:ext cx="0" cy="0"/>
              </a:xfrm>
              <a:custGeom>
                <a:avLst/>
                <a:gdLst/>
                <a:ahLst/>
                <a:cxnLst/>
                <a:rect l="0" t="0" r="0" b="0"/>
                <a:pathLst>
                  <a:path w="120000" h="120000" extrusionOk="0">
                    <a:moveTo>
                      <a:pt x="46779" y="120000"/>
                    </a:moveTo>
                    <a:cubicBezTo>
                      <a:pt x="46779" y="116800"/>
                      <a:pt x="46779" y="116800"/>
                      <a:pt x="46779" y="116800"/>
                    </a:cubicBezTo>
                    <a:cubicBezTo>
                      <a:pt x="34576" y="86400"/>
                      <a:pt x="20338" y="57600"/>
                      <a:pt x="2033" y="28800"/>
                    </a:cubicBezTo>
                    <a:cubicBezTo>
                      <a:pt x="0" y="27200"/>
                      <a:pt x="0" y="27200"/>
                      <a:pt x="0" y="27200"/>
                    </a:cubicBezTo>
                    <a:cubicBezTo>
                      <a:pt x="67118" y="0"/>
                      <a:pt x="67118" y="0"/>
                      <a:pt x="67118" y="0"/>
                    </a:cubicBezTo>
                    <a:cubicBezTo>
                      <a:pt x="69152" y="3200"/>
                      <a:pt x="69152" y="3200"/>
                      <a:pt x="69152" y="3200"/>
                    </a:cubicBezTo>
                    <a:cubicBezTo>
                      <a:pt x="89491" y="33600"/>
                      <a:pt x="105762" y="67200"/>
                      <a:pt x="117966" y="100800"/>
                    </a:cubicBezTo>
                    <a:cubicBezTo>
                      <a:pt x="120000" y="104000"/>
                      <a:pt x="120000" y="104000"/>
                      <a:pt x="120000" y="104000"/>
                    </a:cubicBezTo>
                    <a:lnTo>
                      <a:pt x="46779" y="120000"/>
                    </a:lnTo>
                    <a:close/>
                    <a:moveTo>
                      <a:pt x="10169" y="28800"/>
                    </a:moveTo>
                    <a:cubicBezTo>
                      <a:pt x="28474" y="56000"/>
                      <a:pt x="40677" y="84800"/>
                      <a:pt x="52881" y="112000"/>
                    </a:cubicBezTo>
                    <a:cubicBezTo>
                      <a:pt x="109830" y="99200"/>
                      <a:pt x="109830" y="99200"/>
                      <a:pt x="109830" y="99200"/>
                    </a:cubicBezTo>
                    <a:cubicBezTo>
                      <a:pt x="99661" y="67200"/>
                      <a:pt x="83389" y="36800"/>
                      <a:pt x="65084" y="8000"/>
                    </a:cubicBezTo>
                    <a:lnTo>
                      <a:pt x="10169" y="288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 name="Shape 354"/>
              <p:cNvSpPr/>
              <p:nvPr/>
            </p:nvSpPr>
            <p:spPr>
              <a:xfrm>
                <a:off x="4194" y="1023"/>
                <a:ext cx="600" cy="600"/>
              </a:xfrm>
              <a:custGeom>
                <a:avLst/>
                <a:gdLst/>
                <a:ahLst/>
                <a:cxnLst/>
                <a:rect l="0" t="0" r="0" b="0"/>
                <a:pathLst>
                  <a:path w="120000" h="120000" extrusionOk="0">
                    <a:moveTo>
                      <a:pt x="709" y="120000"/>
                    </a:moveTo>
                    <a:lnTo>
                      <a:pt x="0" y="118271"/>
                    </a:lnTo>
                    <a:lnTo>
                      <a:pt x="119113" y="0"/>
                    </a:lnTo>
                    <a:lnTo>
                      <a:pt x="120000" y="1728"/>
                    </a:lnTo>
                    <a:lnTo>
                      <a:pt x="70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5" name="Shape 355"/>
              <p:cNvSpPr/>
              <p:nvPr/>
            </p:nvSpPr>
            <p:spPr>
              <a:xfrm>
                <a:off x="3238" y="1770"/>
                <a:ext cx="300" cy="600"/>
              </a:xfrm>
              <a:custGeom>
                <a:avLst/>
                <a:gdLst/>
                <a:ahLst/>
                <a:cxnLst/>
                <a:rect l="0" t="0" r="0" b="0"/>
                <a:pathLst>
                  <a:path w="120000" h="120000" extrusionOk="0">
                    <a:moveTo>
                      <a:pt x="109359" y="120000"/>
                    </a:moveTo>
                    <a:cubicBezTo>
                      <a:pt x="108177" y="119615"/>
                      <a:pt x="108177" y="119615"/>
                      <a:pt x="108177" y="119615"/>
                    </a:cubicBezTo>
                    <a:cubicBezTo>
                      <a:pt x="41379" y="95769"/>
                      <a:pt x="0" y="50000"/>
                      <a:pt x="0" y="769"/>
                    </a:cubicBezTo>
                    <a:cubicBezTo>
                      <a:pt x="0" y="0"/>
                      <a:pt x="0" y="0"/>
                      <a:pt x="0" y="0"/>
                    </a:cubicBezTo>
                    <a:cubicBezTo>
                      <a:pt x="21871" y="0"/>
                      <a:pt x="21871" y="0"/>
                      <a:pt x="21871" y="0"/>
                    </a:cubicBezTo>
                    <a:cubicBezTo>
                      <a:pt x="21871" y="769"/>
                      <a:pt x="21871" y="769"/>
                      <a:pt x="21871" y="769"/>
                    </a:cubicBezTo>
                    <a:cubicBezTo>
                      <a:pt x="21871" y="45000"/>
                      <a:pt x="59113" y="85769"/>
                      <a:pt x="118817" y="107307"/>
                    </a:cubicBezTo>
                    <a:cubicBezTo>
                      <a:pt x="120000" y="107692"/>
                      <a:pt x="120000" y="107692"/>
                      <a:pt x="120000" y="107692"/>
                    </a:cubicBezTo>
                    <a:lnTo>
                      <a:pt x="109359" y="120000"/>
                    </a:lnTo>
                    <a:close/>
                    <a:moveTo>
                      <a:pt x="2364" y="1538"/>
                    </a:moveTo>
                    <a:cubicBezTo>
                      <a:pt x="2364" y="49615"/>
                      <a:pt x="43152" y="94230"/>
                      <a:pt x="108177" y="118076"/>
                    </a:cubicBezTo>
                    <a:cubicBezTo>
                      <a:pt x="117044" y="108076"/>
                      <a:pt x="117044" y="108076"/>
                      <a:pt x="117044" y="108076"/>
                    </a:cubicBezTo>
                    <a:cubicBezTo>
                      <a:pt x="57339" y="86153"/>
                      <a:pt x="20098" y="45384"/>
                      <a:pt x="20098" y="1538"/>
                    </a:cubicBezTo>
                    <a:lnTo>
                      <a:pt x="2364" y="153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6" name="Shape 356"/>
              <p:cNvSpPr/>
              <p:nvPr/>
            </p:nvSpPr>
            <p:spPr>
              <a:xfrm>
                <a:off x="3286" y="2112"/>
                <a:ext cx="300" cy="600"/>
              </a:xfrm>
              <a:custGeom>
                <a:avLst/>
                <a:gdLst/>
                <a:ahLst/>
                <a:cxnLst/>
                <a:rect l="0" t="0" r="0" b="0"/>
                <a:pathLst>
                  <a:path w="120000" h="120000" extrusionOk="0">
                    <a:moveTo>
                      <a:pt x="2522" y="120000"/>
                    </a:moveTo>
                    <a:lnTo>
                      <a:pt x="0" y="118770"/>
                    </a:lnTo>
                    <a:lnTo>
                      <a:pt x="117477" y="0"/>
                    </a:lnTo>
                    <a:lnTo>
                      <a:pt x="120000" y="983"/>
                    </a:lnTo>
                    <a:lnTo>
                      <a:pt x="252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7" name="Shape 357"/>
              <p:cNvSpPr/>
              <p:nvPr/>
            </p:nvSpPr>
            <p:spPr>
              <a:xfrm>
                <a:off x="2944" y="1507"/>
                <a:ext cx="600" cy="0"/>
              </a:xfrm>
              <a:custGeom>
                <a:avLst/>
                <a:gdLst/>
                <a:ahLst/>
                <a:cxnLst/>
                <a:rect l="0" t="0" r="0" b="0"/>
                <a:pathLst>
                  <a:path w="120000" h="120000" extrusionOk="0">
                    <a:moveTo>
                      <a:pt x="119478" y="120000"/>
                    </a:moveTo>
                    <a:lnTo>
                      <a:pt x="0" y="5675"/>
                    </a:lnTo>
                    <a:lnTo>
                      <a:pt x="260" y="0"/>
                    </a:lnTo>
                    <a:lnTo>
                      <a:pt x="120000" y="115135"/>
                    </a:lnTo>
                    <a:lnTo>
                      <a:pt x="11947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 name="Shape 358"/>
              <p:cNvSpPr/>
              <p:nvPr/>
            </p:nvSpPr>
            <p:spPr>
              <a:xfrm>
                <a:off x="2049" y="1877"/>
                <a:ext cx="1200" cy="300"/>
              </a:xfrm>
              <a:custGeom>
                <a:avLst/>
                <a:gdLst/>
                <a:ahLst/>
                <a:cxnLst/>
                <a:rect l="0" t="0" r="0" b="0"/>
                <a:pathLst>
                  <a:path w="120000" h="120000" extrusionOk="0">
                    <a:moveTo>
                      <a:pt x="185" y="119999"/>
                    </a:moveTo>
                    <a:lnTo>
                      <a:pt x="0" y="113898"/>
                    </a:lnTo>
                    <a:lnTo>
                      <a:pt x="119814" y="0"/>
                    </a:lnTo>
                    <a:lnTo>
                      <a:pt x="120000" y="6101"/>
                    </a:lnTo>
                    <a:lnTo>
                      <a:pt x="185"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 name="Shape 359"/>
              <p:cNvSpPr/>
              <p:nvPr/>
            </p:nvSpPr>
            <p:spPr>
              <a:xfrm>
                <a:off x="4240" y="1956"/>
                <a:ext cx="900" cy="300"/>
              </a:xfrm>
              <a:custGeom>
                <a:avLst/>
                <a:gdLst/>
                <a:ahLst/>
                <a:cxnLst/>
                <a:rect l="0" t="0" r="0" b="0"/>
                <a:pathLst>
                  <a:path w="120000" h="120000" extrusionOk="0">
                    <a:moveTo>
                      <a:pt x="119732" y="120000"/>
                    </a:moveTo>
                    <a:lnTo>
                      <a:pt x="0" y="2110"/>
                    </a:lnTo>
                    <a:lnTo>
                      <a:pt x="400" y="0"/>
                    </a:lnTo>
                    <a:lnTo>
                      <a:pt x="120000" y="117587"/>
                    </a:lnTo>
                    <a:lnTo>
                      <a:pt x="11973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 name="Shape 360"/>
              <p:cNvSpPr/>
              <p:nvPr/>
            </p:nvSpPr>
            <p:spPr>
              <a:xfrm>
                <a:off x="5138" y="2336"/>
                <a:ext cx="900" cy="0"/>
              </a:xfrm>
              <a:custGeom>
                <a:avLst/>
                <a:gdLst/>
                <a:ahLst/>
                <a:cxnLst/>
                <a:rect l="0" t="0" r="0" b="0"/>
                <a:pathLst>
                  <a:path w="120000" h="120000" extrusionOk="0">
                    <a:moveTo>
                      <a:pt x="0" y="120000"/>
                    </a:moveTo>
                    <a:lnTo>
                      <a:pt x="0" y="66666"/>
                    </a:lnTo>
                    <a:lnTo>
                      <a:pt x="120000" y="0"/>
                    </a:lnTo>
                    <a:lnTo>
                      <a:pt x="120000" y="53333"/>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 name="Shape 361"/>
              <p:cNvSpPr/>
              <p:nvPr/>
            </p:nvSpPr>
            <p:spPr>
              <a:xfrm>
                <a:off x="5922" y="2086"/>
                <a:ext cx="300" cy="300"/>
              </a:xfrm>
              <a:custGeom>
                <a:avLst/>
                <a:gdLst/>
                <a:ahLst/>
                <a:cxnLst/>
                <a:rect l="0" t="0" r="0" b="0"/>
                <a:pathLst>
                  <a:path w="120000" h="120000" extrusionOk="0">
                    <a:moveTo>
                      <a:pt x="114437" y="120000"/>
                    </a:moveTo>
                    <a:lnTo>
                      <a:pt x="0" y="2790"/>
                    </a:lnTo>
                    <a:lnTo>
                      <a:pt x="5562" y="0"/>
                    </a:lnTo>
                    <a:lnTo>
                      <a:pt x="120000" y="117209"/>
                    </a:lnTo>
                    <a:lnTo>
                      <a:pt x="11443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 name="Shape 362"/>
              <p:cNvSpPr/>
              <p:nvPr/>
            </p:nvSpPr>
            <p:spPr>
              <a:xfrm>
                <a:off x="6118" y="2086"/>
                <a:ext cx="300" cy="300"/>
              </a:xfrm>
              <a:custGeom>
                <a:avLst/>
                <a:gdLst/>
                <a:ahLst/>
                <a:cxnLst/>
                <a:rect l="0" t="0" r="0" b="0"/>
                <a:pathLst>
                  <a:path w="120000" h="120000" extrusionOk="0">
                    <a:moveTo>
                      <a:pt x="5562" y="120000"/>
                    </a:moveTo>
                    <a:lnTo>
                      <a:pt x="0" y="117209"/>
                    </a:lnTo>
                    <a:lnTo>
                      <a:pt x="115231" y="0"/>
                    </a:lnTo>
                    <a:lnTo>
                      <a:pt x="120000" y="2790"/>
                    </a:lnTo>
                    <a:lnTo>
                      <a:pt x="556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 name="Shape 363"/>
              <p:cNvSpPr/>
              <p:nvPr/>
            </p:nvSpPr>
            <p:spPr>
              <a:xfrm>
                <a:off x="6091" y="2039"/>
                <a:ext cx="0" cy="30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 name="Shape 364"/>
              <p:cNvSpPr/>
              <p:nvPr/>
            </p:nvSpPr>
            <p:spPr>
              <a:xfrm>
                <a:off x="5135" y="2346"/>
                <a:ext cx="0" cy="300"/>
              </a:xfrm>
              <a:custGeom>
                <a:avLst/>
                <a:gdLst/>
                <a:ahLst/>
                <a:cxnLst/>
                <a:rect l="0" t="0" r="0" b="0"/>
                <a:pathLst>
                  <a:path w="120000" h="120000" extrusionOk="0">
                    <a:moveTo>
                      <a:pt x="109090" y="120000"/>
                    </a:moveTo>
                    <a:lnTo>
                      <a:pt x="0" y="764"/>
                    </a:lnTo>
                    <a:lnTo>
                      <a:pt x="7272" y="0"/>
                    </a:lnTo>
                    <a:lnTo>
                      <a:pt x="119999" y="118853"/>
                    </a:lnTo>
                    <a:lnTo>
                      <a:pt x="10909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 name="Shape 365"/>
              <p:cNvSpPr/>
              <p:nvPr/>
            </p:nvSpPr>
            <p:spPr>
              <a:xfrm>
                <a:off x="5422" y="1170"/>
                <a:ext cx="300" cy="300"/>
              </a:xfrm>
              <a:custGeom>
                <a:avLst/>
                <a:gdLst/>
                <a:ahLst/>
                <a:cxnLst/>
                <a:rect l="0" t="0" r="0" b="0"/>
                <a:pathLst>
                  <a:path w="120000" h="120000" extrusionOk="0">
                    <a:moveTo>
                      <a:pt x="117941" y="120000"/>
                    </a:moveTo>
                    <a:lnTo>
                      <a:pt x="0" y="2080"/>
                    </a:lnTo>
                    <a:lnTo>
                      <a:pt x="1470" y="0"/>
                    </a:lnTo>
                    <a:lnTo>
                      <a:pt x="120000" y="117572"/>
                    </a:lnTo>
                    <a:lnTo>
                      <a:pt x="117941"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 name="Shape 366"/>
              <p:cNvSpPr/>
              <p:nvPr/>
            </p:nvSpPr>
            <p:spPr>
              <a:xfrm>
                <a:off x="5420" y="650"/>
                <a:ext cx="0" cy="60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 name="Shape 367"/>
              <p:cNvSpPr/>
              <p:nvPr/>
            </p:nvSpPr>
            <p:spPr>
              <a:xfrm>
                <a:off x="5423" y="620"/>
                <a:ext cx="1200" cy="600"/>
              </a:xfrm>
              <a:custGeom>
                <a:avLst/>
                <a:gdLst/>
                <a:ahLst/>
                <a:cxnLst/>
                <a:rect l="0" t="0" r="0" b="0"/>
                <a:pathLst>
                  <a:path w="120000" h="120000" extrusionOk="0">
                    <a:moveTo>
                      <a:pt x="193" y="120000"/>
                    </a:moveTo>
                    <a:lnTo>
                      <a:pt x="0" y="118054"/>
                    </a:lnTo>
                    <a:lnTo>
                      <a:pt x="119709" y="0"/>
                    </a:lnTo>
                    <a:lnTo>
                      <a:pt x="120000" y="1513"/>
                    </a:lnTo>
                    <a:lnTo>
                      <a:pt x="19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 name="Shape 368"/>
              <p:cNvSpPr/>
              <p:nvPr/>
            </p:nvSpPr>
            <p:spPr>
              <a:xfrm>
                <a:off x="5422" y="1165"/>
                <a:ext cx="600" cy="0"/>
              </a:xfrm>
              <a:custGeom>
                <a:avLst/>
                <a:gdLst/>
                <a:ahLst/>
                <a:cxnLst/>
                <a:rect l="0" t="0" r="0" b="0"/>
                <a:pathLst>
                  <a:path w="120000" h="120000" extrusionOk="0">
                    <a:moveTo>
                      <a:pt x="119654" y="120000"/>
                    </a:moveTo>
                    <a:lnTo>
                      <a:pt x="0" y="7868"/>
                    </a:lnTo>
                    <a:lnTo>
                      <a:pt x="172" y="0"/>
                    </a:lnTo>
                    <a:lnTo>
                      <a:pt x="120000" y="112131"/>
                    </a:lnTo>
                    <a:lnTo>
                      <a:pt x="11965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 name="Shape 369"/>
              <p:cNvSpPr/>
              <p:nvPr/>
            </p:nvSpPr>
            <p:spPr>
              <a:xfrm>
                <a:off x="6434" y="628"/>
                <a:ext cx="300" cy="300"/>
              </a:xfrm>
              <a:custGeom>
                <a:avLst/>
                <a:gdLst/>
                <a:ahLst/>
                <a:cxnLst/>
                <a:rect l="0" t="0" r="0" b="0"/>
                <a:pathLst>
                  <a:path w="120000" h="120000" extrusionOk="0">
                    <a:moveTo>
                      <a:pt x="3544" y="120000"/>
                    </a:moveTo>
                    <a:lnTo>
                      <a:pt x="0" y="118324"/>
                    </a:lnTo>
                    <a:lnTo>
                      <a:pt x="116455" y="0"/>
                    </a:lnTo>
                    <a:lnTo>
                      <a:pt x="120000" y="1340"/>
                    </a:lnTo>
                    <a:lnTo>
                      <a:pt x="354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 name="Shape 370"/>
              <p:cNvSpPr/>
              <p:nvPr/>
            </p:nvSpPr>
            <p:spPr>
              <a:xfrm>
                <a:off x="6652" y="627"/>
                <a:ext cx="900" cy="600"/>
              </a:xfrm>
              <a:custGeom>
                <a:avLst/>
                <a:gdLst/>
                <a:ahLst/>
                <a:cxnLst/>
                <a:rect l="0" t="0" r="0" b="0"/>
                <a:pathLst>
                  <a:path w="120000" h="120000" extrusionOk="0">
                    <a:moveTo>
                      <a:pt x="119290" y="120000"/>
                    </a:moveTo>
                    <a:lnTo>
                      <a:pt x="0" y="1489"/>
                    </a:lnTo>
                    <a:lnTo>
                      <a:pt x="709" y="0"/>
                    </a:lnTo>
                    <a:lnTo>
                      <a:pt x="120000" y="118723"/>
                    </a:lnTo>
                    <a:lnTo>
                      <a:pt x="11929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 name="Shape 371"/>
              <p:cNvSpPr/>
              <p:nvPr/>
            </p:nvSpPr>
            <p:spPr>
              <a:xfrm>
                <a:off x="5353" y="1136"/>
                <a:ext cx="0" cy="0"/>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3548"/>
                      <a:pt x="10434" y="0"/>
                    </a:cubicBezTo>
                    <a:cubicBezTo>
                      <a:pt x="15652" y="1935"/>
                      <a:pt x="15652" y="1935"/>
                      <a:pt x="15652" y="1935"/>
                    </a:cubicBezTo>
                    <a:cubicBezTo>
                      <a:pt x="8695" y="15483"/>
                      <a:pt x="5217" y="29032"/>
                      <a:pt x="5217" y="42580"/>
                    </a:cubicBezTo>
                    <a:cubicBezTo>
                      <a:pt x="6956" y="61935"/>
                      <a:pt x="13913" y="81290"/>
                      <a:pt x="26086" y="94838"/>
                    </a:cubicBezTo>
                    <a:cubicBezTo>
                      <a:pt x="40000" y="108387"/>
                      <a:pt x="55652" y="116129"/>
                      <a:pt x="74782" y="114193"/>
                    </a:cubicBezTo>
                    <a:cubicBezTo>
                      <a:pt x="90434" y="114193"/>
                      <a:pt x="104347" y="108387"/>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 name="Shape 372"/>
              <p:cNvSpPr/>
              <p:nvPr/>
            </p:nvSpPr>
            <p:spPr>
              <a:xfrm>
                <a:off x="5383" y="1101"/>
                <a:ext cx="0" cy="0"/>
              </a:xfrm>
              <a:custGeom>
                <a:avLst/>
                <a:gdLst/>
                <a:ahLst/>
                <a:cxnLst/>
                <a:rect l="0" t="0" r="0" b="0"/>
                <a:pathLst>
                  <a:path w="120000" h="120000" extrusionOk="0">
                    <a:moveTo>
                      <a:pt x="115862" y="120000"/>
                    </a:moveTo>
                    <a:cubicBezTo>
                      <a:pt x="99310" y="57142"/>
                      <a:pt x="74482" y="17142"/>
                      <a:pt x="47586" y="22857"/>
                    </a:cubicBezTo>
                    <a:cubicBezTo>
                      <a:pt x="31034" y="22857"/>
                      <a:pt x="14482" y="34285"/>
                      <a:pt x="2068" y="62857"/>
                    </a:cubicBezTo>
                    <a:cubicBezTo>
                      <a:pt x="0" y="45714"/>
                      <a:pt x="0" y="45714"/>
                      <a:pt x="0" y="45714"/>
                    </a:cubicBezTo>
                    <a:cubicBezTo>
                      <a:pt x="12413" y="22857"/>
                      <a:pt x="28965" y="5714"/>
                      <a:pt x="45517" y="5714"/>
                    </a:cubicBezTo>
                    <a:cubicBezTo>
                      <a:pt x="76551" y="0"/>
                      <a:pt x="103448" y="40000"/>
                      <a:pt x="120000" y="108571"/>
                    </a:cubicBezTo>
                    <a:lnTo>
                      <a:pt x="11586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 name="Shape 373"/>
              <p:cNvSpPr/>
              <p:nvPr/>
            </p:nvSpPr>
            <p:spPr>
              <a:xfrm>
                <a:off x="5333" y="1077"/>
                <a:ext cx="0" cy="0"/>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6744"/>
                      <a:pt x="19672" y="58604"/>
                      <a:pt x="9836"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 name="Shape 374"/>
              <p:cNvSpPr/>
              <p:nvPr/>
            </p:nvSpPr>
            <p:spPr>
              <a:xfrm>
                <a:off x="5390" y="1091"/>
                <a:ext cx="0" cy="300"/>
              </a:xfrm>
              <a:custGeom>
                <a:avLst/>
                <a:gdLst/>
                <a:ahLst/>
                <a:cxnLst/>
                <a:rect l="0" t="0" r="0" b="0"/>
                <a:pathLst>
                  <a:path w="120000" h="120000" extrusionOk="0">
                    <a:moveTo>
                      <a:pt x="31578" y="120000"/>
                    </a:moveTo>
                    <a:cubicBezTo>
                      <a:pt x="20526" y="120000"/>
                      <a:pt x="9473" y="118846"/>
                      <a:pt x="0" y="115384"/>
                    </a:cubicBezTo>
                    <a:cubicBezTo>
                      <a:pt x="1578" y="110769"/>
                      <a:pt x="1578" y="110769"/>
                      <a:pt x="1578" y="110769"/>
                    </a:cubicBezTo>
                    <a:cubicBezTo>
                      <a:pt x="12631" y="113076"/>
                      <a:pt x="23684" y="114230"/>
                      <a:pt x="33157" y="114230"/>
                    </a:cubicBezTo>
                    <a:cubicBezTo>
                      <a:pt x="55263" y="114230"/>
                      <a:pt x="75789" y="107307"/>
                      <a:pt x="90000" y="95769"/>
                    </a:cubicBezTo>
                    <a:cubicBezTo>
                      <a:pt x="105789" y="84230"/>
                      <a:pt x="112105" y="69230"/>
                      <a:pt x="112105" y="54230"/>
                    </a:cubicBezTo>
                    <a:cubicBezTo>
                      <a:pt x="112105" y="33461"/>
                      <a:pt x="96315" y="15000"/>
                      <a:pt x="74210" y="4615"/>
                    </a:cubicBezTo>
                    <a:cubicBezTo>
                      <a:pt x="77368" y="0"/>
                      <a:pt x="77368" y="0"/>
                      <a:pt x="77368" y="0"/>
                    </a:cubicBezTo>
                    <a:cubicBezTo>
                      <a:pt x="102631" y="11538"/>
                      <a:pt x="118421" y="31153"/>
                      <a:pt x="120000" y="53076"/>
                    </a:cubicBezTo>
                    <a:cubicBezTo>
                      <a:pt x="120000" y="70384"/>
                      <a:pt x="112105" y="87692"/>
                      <a:pt x="96315" y="99230"/>
                    </a:cubicBezTo>
                    <a:cubicBezTo>
                      <a:pt x="78947" y="111923"/>
                      <a:pt x="58421" y="118846"/>
                      <a:pt x="34736" y="120000"/>
                    </a:cubicBezTo>
                    <a:cubicBezTo>
                      <a:pt x="33157" y="120000"/>
                      <a:pt x="31578" y="120000"/>
                      <a:pt x="3157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 name="Shape 375"/>
              <p:cNvSpPr/>
              <p:nvPr/>
            </p:nvSpPr>
            <p:spPr>
              <a:xfrm>
                <a:off x="2487" y="2020"/>
                <a:ext cx="900" cy="600"/>
              </a:xfrm>
              <a:custGeom>
                <a:avLst/>
                <a:gdLst/>
                <a:ahLst/>
                <a:cxnLst/>
                <a:rect l="0" t="0" r="0" b="0"/>
                <a:pathLst>
                  <a:path w="120000" h="120000" extrusionOk="0">
                    <a:moveTo>
                      <a:pt x="349" y="120000"/>
                    </a:moveTo>
                    <a:lnTo>
                      <a:pt x="0" y="118642"/>
                    </a:lnTo>
                    <a:lnTo>
                      <a:pt x="119650" y="0"/>
                    </a:lnTo>
                    <a:lnTo>
                      <a:pt x="120000" y="1357"/>
                    </a:lnTo>
                    <a:lnTo>
                      <a:pt x="34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 name="Shape 376"/>
              <p:cNvSpPr/>
              <p:nvPr/>
            </p:nvSpPr>
            <p:spPr>
              <a:xfrm>
                <a:off x="7018" y="1190"/>
                <a:ext cx="600" cy="300"/>
              </a:xfrm>
              <a:custGeom>
                <a:avLst/>
                <a:gdLst/>
                <a:ahLst/>
                <a:cxnLst/>
                <a:rect l="0" t="0" r="0" b="0"/>
                <a:pathLst>
                  <a:path w="120000" h="120000" extrusionOk="0">
                    <a:moveTo>
                      <a:pt x="1027" y="120000"/>
                    </a:moveTo>
                    <a:lnTo>
                      <a:pt x="0" y="116756"/>
                    </a:lnTo>
                    <a:lnTo>
                      <a:pt x="119229" y="0"/>
                    </a:lnTo>
                    <a:lnTo>
                      <a:pt x="119999" y="3243"/>
                    </a:lnTo>
                    <a:lnTo>
                      <a:pt x="102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 name="Shape 377"/>
              <p:cNvSpPr/>
              <p:nvPr/>
            </p:nvSpPr>
            <p:spPr>
              <a:xfrm>
                <a:off x="7310" y="1190"/>
                <a:ext cx="300" cy="1500"/>
              </a:xfrm>
              <a:custGeom>
                <a:avLst/>
                <a:gdLst/>
                <a:ahLst/>
                <a:cxnLst/>
                <a:rect l="0" t="0" r="0" b="0"/>
                <a:pathLst>
                  <a:path w="120000" h="120000" extrusionOk="0">
                    <a:moveTo>
                      <a:pt x="6067" y="119999"/>
                    </a:moveTo>
                    <a:lnTo>
                      <a:pt x="0" y="119828"/>
                    </a:lnTo>
                    <a:lnTo>
                      <a:pt x="114606" y="0"/>
                    </a:lnTo>
                    <a:lnTo>
                      <a:pt x="120000" y="0"/>
                    </a:lnTo>
                    <a:lnTo>
                      <a:pt x="6067"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 name="Shape 378"/>
              <p:cNvSpPr/>
              <p:nvPr/>
            </p:nvSpPr>
            <p:spPr>
              <a:xfrm>
                <a:off x="7455" y="943"/>
                <a:ext cx="0" cy="300"/>
              </a:xfrm>
              <a:custGeom>
                <a:avLst/>
                <a:gdLst/>
                <a:ahLst/>
                <a:cxnLst/>
                <a:rect l="0" t="0" r="0" b="0"/>
                <a:pathLst>
                  <a:path w="120000" h="120000" extrusionOk="0">
                    <a:moveTo>
                      <a:pt x="93750" y="120000"/>
                    </a:moveTo>
                    <a:lnTo>
                      <a:pt x="0" y="0"/>
                    </a:lnTo>
                    <a:lnTo>
                      <a:pt x="30000" y="0"/>
                    </a:lnTo>
                    <a:lnTo>
                      <a:pt x="120000" y="119028"/>
                    </a:lnTo>
                    <a:lnTo>
                      <a:pt x="9375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 name="Shape 379"/>
              <p:cNvSpPr/>
              <p:nvPr/>
            </p:nvSpPr>
            <p:spPr>
              <a:xfrm>
                <a:off x="7480" y="1175"/>
                <a:ext cx="0" cy="300"/>
              </a:xfrm>
              <a:custGeom>
                <a:avLst/>
                <a:gdLst/>
                <a:ahLst/>
                <a:cxnLst/>
                <a:rect l="0" t="0" r="0" b="0"/>
                <a:pathLst>
                  <a:path w="120000" h="120000" extrusionOk="0">
                    <a:moveTo>
                      <a:pt x="114246" y="120000"/>
                    </a:moveTo>
                    <a:lnTo>
                      <a:pt x="0" y="1204"/>
                    </a:lnTo>
                    <a:lnTo>
                      <a:pt x="5753" y="0"/>
                    </a:lnTo>
                    <a:lnTo>
                      <a:pt x="119999" y="118394"/>
                    </a:lnTo>
                    <a:lnTo>
                      <a:pt x="114246"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 name="Shape 380"/>
              <p:cNvSpPr/>
              <p:nvPr/>
            </p:nvSpPr>
            <p:spPr>
              <a:xfrm>
                <a:off x="6956" y="2158"/>
                <a:ext cx="300" cy="300"/>
              </a:xfrm>
              <a:custGeom>
                <a:avLst/>
                <a:gdLst/>
                <a:ahLst/>
                <a:cxnLst/>
                <a:rect l="0" t="0" r="0" b="0"/>
                <a:pathLst>
                  <a:path w="120000" h="120000" extrusionOk="0">
                    <a:moveTo>
                      <a:pt x="118347" y="120000"/>
                    </a:moveTo>
                    <a:lnTo>
                      <a:pt x="0" y="1418"/>
                    </a:lnTo>
                    <a:lnTo>
                      <a:pt x="2314" y="0"/>
                    </a:lnTo>
                    <a:lnTo>
                      <a:pt x="120000" y="118581"/>
                    </a:lnTo>
                    <a:lnTo>
                      <a:pt x="11834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 name="Shape 381"/>
              <p:cNvSpPr/>
              <p:nvPr/>
            </p:nvSpPr>
            <p:spPr>
              <a:xfrm>
                <a:off x="7074" y="2583"/>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 name="Shape 382"/>
              <p:cNvSpPr/>
              <p:nvPr/>
            </p:nvSpPr>
            <p:spPr>
              <a:xfrm>
                <a:off x="7215" y="2581"/>
                <a:ext cx="0" cy="300"/>
              </a:xfrm>
              <a:custGeom>
                <a:avLst/>
                <a:gdLst/>
                <a:ahLst/>
                <a:cxnLst/>
                <a:rect l="0" t="0" r="0" b="0"/>
                <a:pathLst>
                  <a:path w="120000" h="120000" extrusionOk="0">
                    <a:moveTo>
                      <a:pt x="6605" y="120000"/>
                    </a:moveTo>
                    <a:lnTo>
                      <a:pt x="0" y="116363"/>
                    </a:lnTo>
                    <a:lnTo>
                      <a:pt x="112293" y="0"/>
                    </a:lnTo>
                    <a:lnTo>
                      <a:pt x="120000" y="2909"/>
                    </a:lnTo>
                    <a:lnTo>
                      <a:pt x="660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 name="Shape 383"/>
              <p:cNvSpPr/>
              <p:nvPr/>
            </p:nvSpPr>
            <p:spPr>
              <a:xfrm>
                <a:off x="7310" y="2588"/>
                <a:ext cx="300" cy="300"/>
              </a:xfrm>
              <a:custGeom>
                <a:avLst/>
                <a:gdLst/>
                <a:ahLst/>
                <a:cxnLst/>
                <a:rect l="0" t="0" r="0" b="0"/>
                <a:pathLst>
                  <a:path w="120000" h="120000" extrusionOk="0">
                    <a:moveTo>
                      <a:pt x="118240" y="120000"/>
                    </a:moveTo>
                    <a:lnTo>
                      <a:pt x="0" y="3065"/>
                    </a:lnTo>
                    <a:lnTo>
                      <a:pt x="1759" y="0"/>
                    </a:lnTo>
                    <a:lnTo>
                      <a:pt x="119999" y="116934"/>
                    </a:lnTo>
                    <a:lnTo>
                      <a:pt x="11824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 name="Shape 384"/>
              <p:cNvSpPr/>
              <p:nvPr/>
            </p:nvSpPr>
            <p:spPr>
              <a:xfrm>
                <a:off x="5133" y="2344"/>
                <a:ext cx="900" cy="600"/>
              </a:xfrm>
              <a:custGeom>
                <a:avLst/>
                <a:gdLst/>
                <a:ahLst/>
                <a:cxnLst/>
                <a:rect l="0" t="0" r="0" b="0"/>
                <a:pathLst>
                  <a:path w="120000" h="120000" extrusionOk="0">
                    <a:moveTo>
                      <a:pt x="119289" y="120000"/>
                    </a:moveTo>
                    <a:lnTo>
                      <a:pt x="0" y="928"/>
                    </a:lnTo>
                    <a:lnTo>
                      <a:pt x="710" y="0"/>
                    </a:lnTo>
                    <a:lnTo>
                      <a:pt x="120000" y="118699"/>
                    </a:lnTo>
                    <a:lnTo>
                      <a:pt x="11928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 name="Shape 385"/>
              <p:cNvSpPr/>
              <p:nvPr/>
            </p:nvSpPr>
            <p:spPr>
              <a:xfrm>
                <a:off x="5067" y="2281"/>
                <a:ext cx="0" cy="0"/>
              </a:xfrm>
              <a:custGeom>
                <a:avLst/>
                <a:gdLst/>
                <a:ahLst/>
                <a:cxnLst/>
                <a:rect l="0" t="0" r="0" b="0"/>
                <a:pathLst>
                  <a:path w="120000" h="120000" extrusionOk="0">
                    <a:moveTo>
                      <a:pt x="120000" y="120000"/>
                    </a:moveTo>
                    <a:cubicBezTo>
                      <a:pt x="87567" y="117073"/>
                      <a:pt x="58378" y="111219"/>
                      <a:pt x="38918" y="100975"/>
                    </a:cubicBezTo>
                    <a:cubicBezTo>
                      <a:pt x="12972" y="89268"/>
                      <a:pt x="0" y="73170"/>
                      <a:pt x="3243" y="57073"/>
                    </a:cubicBezTo>
                    <a:cubicBezTo>
                      <a:pt x="3243" y="40975"/>
                      <a:pt x="19459" y="26341"/>
                      <a:pt x="45405" y="16097"/>
                    </a:cubicBezTo>
                    <a:cubicBezTo>
                      <a:pt x="64864" y="7317"/>
                      <a:pt x="87567" y="2926"/>
                      <a:pt x="110270" y="0"/>
                    </a:cubicBezTo>
                    <a:cubicBezTo>
                      <a:pt x="113513" y="4390"/>
                      <a:pt x="113513" y="4390"/>
                      <a:pt x="113513" y="4390"/>
                    </a:cubicBezTo>
                    <a:cubicBezTo>
                      <a:pt x="90810" y="5853"/>
                      <a:pt x="68108" y="11707"/>
                      <a:pt x="51891" y="19024"/>
                    </a:cubicBezTo>
                    <a:cubicBezTo>
                      <a:pt x="25945" y="29268"/>
                      <a:pt x="12972" y="42439"/>
                      <a:pt x="12972" y="57073"/>
                    </a:cubicBezTo>
                    <a:cubicBezTo>
                      <a:pt x="9729" y="73170"/>
                      <a:pt x="22702" y="86341"/>
                      <a:pt x="45405" y="98048"/>
                    </a:cubicBezTo>
                    <a:cubicBezTo>
                      <a:pt x="64864" y="106829"/>
                      <a:pt x="90810" y="114146"/>
                      <a:pt x="120000" y="115609"/>
                    </a:cubicBezTo>
                    <a:lnTo>
                      <a:pt x="120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 name="Shape 386"/>
              <p:cNvSpPr/>
              <p:nvPr/>
            </p:nvSpPr>
            <p:spPr>
              <a:xfrm>
                <a:off x="5153" y="2281"/>
                <a:ext cx="0" cy="0"/>
              </a:xfrm>
              <a:custGeom>
                <a:avLst/>
                <a:gdLst/>
                <a:ahLst/>
                <a:cxnLst/>
                <a:rect l="0" t="0" r="0" b="0"/>
                <a:pathLst>
                  <a:path w="120000" h="120000" extrusionOk="0">
                    <a:moveTo>
                      <a:pt x="106285" y="120000"/>
                    </a:moveTo>
                    <a:cubicBezTo>
                      <a:pt x="96000" y="120000"/>
                      <a:pt x="96000" y="120000"/>
                      <a:pt x="96000" y="120000"/>
                    </a:cubicBezTo>
                    <a:cubicBezTo>
                      <a:pt x="109714" y="89411"/>
                      <a:pt x="96000" y="56470"/>
                      <a:pt x="65142" y="35294"/>
                    </a:cubicBezTo>
                    <a:cubicBezTo>
                      <a:pt x="48000" y="21176"/>
                      <a:pt x="24000" y="11764"/>
                      <a:pt x="0" y="7058"/>
                    </a:cubicBezTo>
                    <a:cubicBezTo>
                      <a:pt x="0" y="0"/>
                      <a:pt x="0" y="0"/>
                      <a:pt x="0" y="0"/>
                    </a:cubicBezTo>
                    <a:cubicBezTo>
                      <a:pt x="27428" y="4705"/>
                      <a:pt x="54857" y="14117"/>
                      <a:pt x="72000" y="30588"/>
                    </a:cubicBezTo>
                    <a:cubicBezTo>
                      <a:pt x="106285" y="54117"/>
                      <a:pt x="120000" y="89411"/>
                      <a:pt x="106285"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 name="Shape 387"/>
              <p:cNvSpPr/>
              <p:nvPr/>
            </p:nvSpPr>
            <p:spPr>
              <a:xfrm>
                <a:off x="5096" y="2247"/>
                <a:ext cx="0" cy="0"/>
              </a:xfrm>
              <a:custGeom>
                <a:avLst/>
                <a:gdLst/>
                <a:ahLst/>
                <a:cxnLst/>
                <a:rect l="0" t="0" r="0" b="0"/>
                <a:pathLst>
                  <a:path w="120000" h="120000" extrusionOk="0">
                    <a:moveTo>
                      <a:pt x="113239" y="120000"/>
                    </a:moveTo>
                    <a:cubicBezTo>
                      <a:pt x="111549" y="112500"/>
                      <a:pt x="108169" y="105000"/>
                      <a:pt x="106478" y="97500"/>
                    </a:cubicBezTo>
                    <a:cubicBezTo>
                      <a:pt x="79436" y="37500"/>
                      <a:pt x="38873" y="18750"/>
                      <a:pt x="5070" y="56250"/>
                    </a:cubicBezTo>
                    <a:cubicBezTo>
                      <a:pt x="0" y="41250"/>
                      <a:pt x="0" y="41250"/>
                      <a:pt x="0" y="41250"/>
                    </a:cubicBezTo>
                    <a:cubicBezTo>
                      <a:pt x="37183" y="0"/>
                      <a:pt x="82816" y="18750"/>
                      <a:pt x="111549" y="86250"/>
                    </a:cubicBezTo>
                    <a:cubicBezTo>
                      <a:pt x="114929" y="93750"/>
                      <a:pt x="118309" y="101250"/>
                      <a:pt x="120000" y="108750"/>
                    </a:cubicBezTo>
                    <a:lnTo>
                      <a:pt x="11323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 name="Shape 388"/>
              <p:cNvSpPr/>
              <p:nvPr/>
            </p:nvSpPr>
            <p:spPr>
              <a:xfrm>
                <a:off x="5051" y="2333"/>
                <a:ext cx="300" cy="0"/>
              </a:xfrm>
              <a:custGeom>
                <a:avLst/>
                <a:gdLst/>
                <a:ahLst/>
                <a:cxnLst/>
                <a:rect l="0" t="0" r="0" b="0"/>
                <a:pathLst>
                  <a:path w="120000" h="120000" extrusionOk="0">
                    <a:moveTo>
                      <a:pt x="56216" y="118208"/>
                    </a:moveTo>
                    <a:cubicBezTo>
                      <a:pt x="40000" y="118208"/>
                      <a:pt x="23783" y="107462"/>
                      <a:pt x="11891" y="85970"/>
                    </a:cubicBezTo>
                    <a:cubicBezTo>
                      <a:pt x="6486" y="77014"/>
                      <a:pt x="2162" y="64477"/>
                      <a:pt x="0" y="51940"/>
                    </a:cubicBezTo>
                    <a:cubicBezTo>
                      <a:pt x="4324" y="50149"/>
                      <a:pt x="4324" y="50149"/>
                      <a:pt x="4324" y="50149"/>
                    </a:cubicBezTo>
                    <a:cubicBezTo>
                      <a:pt x="7567" y="60895"/>
                      <a:pt x="10810" y="71641"/>
                      <a:pt x="16216" y="80597"/>
                    </a:cubicBezTo>
                    <a:cubicBezTo>
                      <a:pt x="36756" y="116417"/>
                      <a:pt x="72432" y="120000"/>
                      <a:pt x="94054" y="84179"/>
                    </a:cubicBezTo>
                    <a:cubicBezTo>
                      <a:pt x="108108" y="64477"/>
                      <a:pt x="114594" y="32238"/>
                      <a:pt x="111351" y="1791"/>
                    </a:cubicBezTo>
                    <a:cubicBezTo>
                      <a:pt x="115675" y="0"/>
                      <a:pt x="115675" y="0"/>
                      <a:pt x="115675" y="0"/>
                    </a:cubicBezTo>
                    <a:cubicBezTo>
                      <a:pt x="120000" y="34029"/>
                      <a:pt x="112432" y="68059"/>
                      <a:pt x="97297" y="91343"/>
                    </a:cubicBezTo>
                    <a:cubicBezTo>
                      <a:pt x="86486" y="109253"/>
                      <a:pt x="71351" y="118208"/>
                      <a:pt x="56216" y="118208"/>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 name="Shape 389"/>
              <p:cNvSpPr/>
              <p:nvPr/>
            </p:nvSpPr>
            <p:spPr>
              <a:xfrm>
                <a:off x="5972" y="2707"/>
                <a:ext cx="300" cy="300"/>
              </a:xfrm>
              <a:custGeom>
                <a:avLst/>
                <a:gdLst/>
                <a:ahLst/>
                <a:cxnLst/>
                <a:rect l="0" t="0" r="0" b="0"/>
                <a:pathLst>
                  <a:path w="120000" h="120000" extrusionOk="0">
                    <a:moveTo>
                      <a:pt x="1137" y="120000"/>
                    </a:moveTo>
                    <a:lnTo>
                      <a:pt x="0" y="117031"/>
                    </a:lnTo>
                    <a:lnTo>
                      <a:pt x="118862" y="0"/>
                    </a:lnTo>
                    <a:lnTo>
                      <a:pt x="120000" y="2968"/>
                    </a:lnTo>
                    <a:lnTo>
                      <a:pt x="113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 name="Shape 390"/>
              <p:cNvSpPr/>
              <p:nvPr/>
            </p:nvSpPr>
            <p:spPr>
              <a:xfrm>
                <a:off x="7319" y="2171"/>
                <a:ext cx="600" cy="300"/>
              </a:xfrm>
              <a:custGeom>
                <a:avLst/>
                <a:gdLst/>
                <a:ahLst/>
                <a:cxnLst/>
                <a:rect l="0" t="0" r="0" b="0"/>
                <a:pathLst>
                  <a:path w="120000" h="120000" extrusionOk="0">
                    <a:moveTo>
                      <a:pt x="489" y="120000"/>
                    </a:moveTo>
                    <a:lnTo>
                      <a:pt x="0" y="118265"/>
                    </a:lnTo>
                    <a:lnTo>
                      <a:pt x="119510" y="0"/>
                    </a:lnTo>
                    <a:lnTo>
                      <a:pt x="120000" y="2024"/>
                    </a:lnTo>
                    <a:lnTo>
                      <a:pt x="48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 name="Shape 391"/>
              <p:cNvSpPr/>
              <p:nvPr/>
            </p:nvSpPr>
            <p:spPr>
              <a:xfrm>
                <a:off x="7263" y="2561"/>
                <a:ext cx="0" cy="0"/>
              </a:xfrm>
              <a:custGeom>
                <a:avLst/>
                <a:gdLst/>
                <a:ahLst/>
                <a:cxnLst/>
                <a:rect l="0" t="0" r="0" b="0"/>
                <a:pathLst>
                  <a:path w="120000" h="120000" extrusionOk="0">
                    <a:moveTo>
                      <a:pt x="51891" y="115932"/>
                    </a:moveTo>
                    <a:cubicBezTo>
                      <a:pt x="45405" y="115932"/>
                      <a:pt x="38918" y="115932"/>
                      <a:pt x="32432" y="113898"/>
                    </a:cubicBezTo>
                    <a:cubicBezTo>
                      <a:pt x="19459" y="107796"/>
                      <a:pt x="9729" y="99661"/>
                      <a:pt x="0" y="87457"/>
                    </a:cubicBezTo>
                    <a:cubicBezTo>
                      <a:pt x="4864" y="83389"/>
                      <a:pt x="4864" y="83389"/>
                      <a:pt x="4864" y="83389"/>
                    </a:cubicBezTo>
                    <a:cubicBezTo>
                      <a:pt x="11351" y="95593"/>
                      <a:pt x="22702" y="103728"/>
                      <a:pt x="34054" y="107796"/>
                    </a:cubicBezTo>
                    <a:cubicBezTo>
                      <a:pt x="66486" y="120000"/>
                      <a:pt x="100540" y="97627"/>
                      <a:pt x="111891" y="56949"/>
                    </a:cubicBezTo>
                    <a:cubicBezTo>
                      <a:pt x="115135" y="38644"/>
                      <a:pt x="115135" y="20338"/>
                      <a:pt x="108648" y="4067"/>
                    </a:cubicBezTo>
                    <a:cubicBezTo>
                      <a:pt x="113513" y="0"/>
                      <a:pt x="113513" y="0"/>
                      <a:pt x="113513" y="0"/>
                    </a:cubicBezTo>
                    <a:cubicBezTo>
                      <a:pt x="120000" y="18305"/>
                      <a:pt x="120000" y="38644"/>
                      <a:pt x="115135" y="56949"/>
                    </a:cubicBezTo>
                    <a:cubicBezTo>
                      <a:pt x="107027" y="93559"/>
                      <a:pt x="79459" y="115932"/>
                      <a:pt x="51891" y="11593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 name="Shape 392"/>
              <p:cNvSpPr/>
              <p:nvPr/>
            </p:nvSpPr>
            <p:spPr>
              <a:xfrm>
                <a:off x="7246" y="2521"/>
                <a:ext cx="0" cy="0"/>
              </a:xfrm>
              <a:custGeom>
                <a:avLst/>
                <a:gdLst/>
                <a:ahLst/>
                <a:cxnLst/>
                <a:rect l="0" t="0" r="0" b="0"/>
                <a:pathLst>
                  <a:path w="120000" h="120000" extrusionOk="0">
                    <a:moveTo>
                      <a:pt x="7500" y="120000"/>
                    </a:moveTo>
                    <a:cubicBezTo>
                      <a:pt x="0" y="101538"/>
                      <a:pt x="0" y="83076"/>
                      <a:pt x="7500" y="64615"/>
                    </a:cubicBezTo>
                    <a:cubicBezTo>
                      <a:pt x="26250" y="32307"/>
                      <a:pt x="6750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 name="Shape 393"/>
              <p:cNvSpPr/>
              <p:nvPr/>
            </p:nvSpPr>
            <p:spPr>
              <a:xfrm>
                <a:off x="7215" y="2546"/>
                <a:ext cx="0" cy="0"/>
              </a:xfrm>
              <a:custGeom>
                <a:avLst/>
                <a:gdLst/>
                <a:ahLst/>
                <a:cxnLst/>
                <a:rect l="0" t="0" r="0" b="0"/>
                <a:pathLst>
                  <a:path w="120000" h="120000" extrusionOk="0">
                    <a:moveTo>
                      <a:pt x="112500" y="120000"/>
                    </a:moveTo>
                    <a:cubicBezTo>
                      <a:pt x="33750" y="98028"/>
                      <a:pt x="0" y="54084"/>
                      <a:pt x="30000" y="13521"/>
                    </a:cubicBezTo>
                    <a:cubicBezTo>
                      <a:pt x="30000" y="10140"/>
                      <a:pt x="33750" y="5070"/>
                      <a:pt x="41250" y="0"/>
                    </a:cubicBezTo>
                    <a:cubicBezTo>
                      <a:pt x="56250" y="5070"/>
                      <a:pt x="56250" y="5070"/>
                      <a:pt x="56250" y="5070"/>
                    </a:cubicBezTo>
                    <a:cubicBezTo>
                      <a:pt x="52500" y="8450"/>
                      <a:pt x="48750" y="11830"/>
                      <a:pt x="45000" y="16901"/>
                    </a:cubicBezTo>
                    <a:cubicBezTo>
                      <a:pt x="22500" y="52394"/>
                      <a:pt x="52500" y="92957"/>
                      <a:pt x="120000" y="113239"/>
                    </a:cubicBezTo>
                    <a:lnTo>
                      <a:pt x="112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 name="Shape 394"/>
              <p:cNvSpPr/>
              <p:nvPr/>
            </p:nvSpPr>
            <p:spPr>
              <a:xfrm>
                <a:off x="7257" y="2489"/>
                <a:ext cx="300" cy="300"/>
              </a:xfrm>
              <a:custGeom>
                <a:avLst/>
                <a:gdLst/>
                <a:ahLst/>
                <a:cxnLst/>
                <a:rect l="0" t="0" r="0" b="0"/>
                <a:pathLst>
                  <a:path w="120000" h="120000" extrusionOk="0">
                    <a:moveTo>
                      <a:pt x="100851" y="120000"/>
                    </a:moveTo>
                    <a:cubicBezTo>
                      <a:pt x="95744" y="116210"/>
                      <a:pt x="95744" y="116210"/>
                      <a:pt x="95744" y="116210"/>
                    </a:cubicBezTo>
                    <a:cubicBezTo>
                      <a:pt x="100851" y="109894"/>
                      <a:pt x="105957" y="102315"/>
                      <a:pt x="108510" y="93473"/>
                    </a:cubicBezTo>
                    <a:cubicBezTo>
                      <a:pt x="113617" y="77052"/>
                      <a:pt x="112340" y="59368"/>
                      <a:pt x="103404" y="44210"/>
                    </a:cubicBezTo>
                    <a:cubicBezTo>
                      <a:pt x="95744" y="29052"/>
                      <a:pt x="81702" y="17684"/>
                      <a:pt x="65106" y="12631"/>
                    </a:cubicBezTo>
                    <a:cubicBezTo>
                      <a:pt x="44680" y="6315"/>
                      <a:pt x="21702" y="10105"/>
                      <a:pt x="3829" y="25263"/>
                    </a:cubicBezTo>
                    <a:cubicBezTo>
                      <a:pt x="0" y="20210"/>
                      <a:pt x="0" y="20210"/>
                      <a:pt x="0" y="20210"/>
                    </a:cubicBezTo>
                    <a:cubicBezTo>
                      <a:pt x="19148" y="5052"/>
                      <a:pt x="43404" y="0"/>
                      <a:pt x="67659" y="6315"/>
                    </a:cubicBezTo>
                    <a:cubicBezTo>
                      <a:pt x="85531" y="12631"/>
                      <a:pt x="100851" y="25263"/>
                      <a:pt x="109787" y="41684"/>
                    </a:cubicBezTo>
                    <a:cubicBezTo>
                      <a:pt x="117446" y="58105"/>
                      <a:pt x="120000" y="77052"/>
                      <a:pt x="113617" y="94736"/>
                    </a:cubicBezTo>
                    <a:cubicBezTo>
                      <a:pt x="111063" y="104842"/>
                      <a:pt x="107234" y="112421"/>
                      <a:pt x="100851"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 name="Shape 395"/>
              <p:cNvSpPr/>
              <p:nvPr/>
            </p:nvSpPr>
            <p:spPr>
              <a:xfrm>
                <a:off x="7423" y="1180"/>
                <a:ext cx="0" cy="0"/>
              </a:xfrm>
              <a:custGeom>
                <a:avLst/>
                <a:gdLst/>
                <a:ahLst/>
                <a:cxnLst/>
                <a:rect l="0" t="0" r="0" b="0"/>
                <a:pathLst>
                  <a:path w="120000" h="120000" extrusionOk="0">
                    <a:moveTo>
                      <a:pt x="54683" y="119999"/>
                    </a:moveTo>
                    <a:cubicBezTo>
                      <a:pt x="44050" y="119999"/>
                      <a:pt x="33417" y="115102"/>
                      <a:pt x="24303" y="105306"/>
                    </a:cubicBezTo>
                    <a:cubicBezTo>
                      <a:pt x="13670" y="97959"/>
                      <a:pt x="6075" y="83265"/>
                      <a:pt x="0" y="66122"/>
                    </a:cubicBezTo>
                    <a:cubicBezTo>
                      <a:pt x="4556" y="63673"/>
                      <a:pt x="4556" y="63673"/>
                      <a:pt x="4556" y="63673"/>
                    </a:cubicBezTo>
                    <a:cubicBezTo>
                      <a:pt x="9113" y="78367"/>
                      <a:pt x="16708" y="90612"/>
                      <a:pt x="27341" y="100408"/>
                    </a:cubicBezTo>
                    <a:cubicBezTo>
                      <a:pt x="41012" y="112653"/>
                      <a:pt x="56202" y="115102"/>
                      <a:pt x="71392" y="107755"/>
                    </a:cubicBezTo>
                    <a:cubicBezTo>
                      <a:pt x="86582" y="100408"/>
                      <a:pt x="98734" y="85714"/>
                      <a:pt x="106329" y="63673"/>
                    </a:cubicBezTo>
                    <a:cubicBezTo>
                      <a:pt x="112405" y="44081"/>
                      <a:pt x="115443" y="22040"/>
                      <a:pt x="112405" y="0"/>
                    </a:cubicBezTo>
                    <a:cubicBezTo>
                      <a:pt x="116962" y="0"/>
                      <a:pt x="116962" y="0"/>
                      <a:pt x="116962" y="0"/>
                    </a:cubicBezTo>
                    <a:cubicBezTo>
                      <a:pt x="120000" y="22040"/>
                      <a:pt x="116962" y="46530"/>
                      <a:pt x="109367" y="66122"/>
                    </a:cubicBezTo>
                    <a:cubicBezTo>
                      <a:pt x="101772" y="90612"/>
                      <a:pt x="88101" y="107755"/>
                      <a:pt x="72911" y="115102"/>
                    </a:cubicBezTo>
                    <a:cubicBezTo>
                      <a:pt x="66835" y="117551"/>
                      <a:pt x="60759" y="119999"/>
                      <a:pt x="54683" y="119999"/>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 name="Shape 396"/>
              <p:cNvSpPr/>
              <p:nvPr/>
            </p:nvSpPr>
            <p:spPr>
              <a:xfrm>
                <a:off x="7413" y="1123"/>
                <a:ext cx="0" cy="0"/>
              </a:xfrm>
              <a:custGeom>
                <a:avLst/>
                <a:gdLst/>
                <a:ahLst/>
                <a:cxnLst/>
                <a:rect l="0" t="0" r="0" b="0"/>
                <a:pathLst>
                  <a:path w="120000" h="120000" extrusionOk="0">
                    <a:moveTo>
                      <a:pt x="3000" y="120000"/>
                    </a:moveTo>
                    <a:cubicBezTo>
                      <a:pt x="0" y="98666"/>
                      <a:pt x="6000" y="77333"/>
                      <a:pt x="18000" y="56000"/>
                    </a:cubicBezTo>
                    <a:cubicBezTo>
                      <a:pt x="39000" y="24000"/>
                      <a:pt x="78000" y="2666"/>
                      <a:pt x="120000" y="0"/>
                    </a:cubicBezTo>
                    <a:cubicBezTo>
                      <a:pt x="120000" y="8000"/>
                      <a:pt x="120000" y="8000"/>
                      <a:pt x="120000" y="8000"/>
                    </a:cubicBezTo>
                    <a:cubicBezTo>
                      <a:pt x="81000" y="10666"/>
                      <a:pt x="45000" y="29333"/>
                      <a:pt x="27000" y="61333"/>
                    </a:cubicBezTo>
                    <a:cubicBezTo>
                      <a:pt x="15000" y="77333"/>
                      <a:pt x="9000" y="98666"/>
                      <a:pt x="12000" y="120000"/>
                    </a:cubicBezTo>
                    <a:lnTo>
                      <a:pt x="3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 name="Shape 397"/>
              <p:cNvSpPr/>
              <p:nvPr/>
            </p:nvSpPr>
            <p:spPr>
              <a:xfrm>
                <a:off x="7382" y="1134"/>
                <a:ext cx="0" cy="0"/>
              </a:xfrm>
              <a:custGeom>
                <a:avLst/>
                <a:gdLst/>
                <a:ahLst/>
                <a:cxnLst/>
                <a:rect l="0" t="0" r="0" b="0"/>
                <a:pathLst>
                  <a:path w="120000" h="120000" extrusionOk="0">
                    <a:moveTo>
                      <a:pt x="100000" y="119999"/>
                    </a:moveTo>
                    <a:cubicBezTo>
                      <a:pt x="15000" y="92054"/>
                      <a:pt x="0" y="46027"/>
                      <a:pt x="55000" y="11506"/>
                    </a:cubicBezTo>
                    <a:cubicBezTo>
                      <a:pt x="65000" y="8219"/>
                      <a:pt x="70000" y="3287"/>
                      <a:pt x="80000" y="0"/>
                    </a:cubicBezTo>
                    <a:cubicBezTo>
                      <a:pt x="100000" y="4931"/>
                      <a:pt x="100000" y="4931"/>
                      <a:pt x="100000" y="4931"/>
                    </a:cubicBezTo>
                    <a:cubicBezTo>
                      <a:pt x="90000" y="8219"/>
                      <a:pt x="85000" y="11506"/>
                      <a:pt x="80000" y="14794"/>
                    </a:cubicBezTo>
                    <a:cubicBezTo>
                      <a:pt x="25000" y="47671"/>
                      <a:pt x="40000" y="88767"/>
                      <a:pt x="120000" y="115068"/>
                    </a:cubicBezTo>
                    <a:lnTo>
                      <a:pt x="100000"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 name="Shape 398"/>
              <p:cNvSpPr/>
              <p:nvPr/>
            </p:nvSpPr>
            <p:spPr>
              <a:xfrm>
                <a:off x="7440" y="1094"/>
                <a:ext cx="300" cy="300"/>
              </a:xfrm>
              <a:custGeom>
                <a:avLst/>
                <a:gdLst/>
                <a:ahLst/>
                <a:cxnLst/>
                <a:rect l="0" t="0" r="0" b="0"/>
                <a:pathLst>
                  <a:path w="120000" h="120000" extrusionOk="0">
                    <a:moveTo>
                      <a:pt x="81333" y="120000"/>
                    </a:moveTo>
                    <a:cubicBezTo>
                      <a:pt x="77333" y="115294"/>
                      <a:pt x="77333" y="115294"/>
                      <a:pt x="77333" y="115294"/>
                    </a:cubicBezTo>
                    <a:cubicBezTo>
                      <a:pt x="84000" y="110588"/>
                      <a:pt x="90666" y="104705"/>
                      <a:pt x="94666" y="97647"/>
                    </a:cubicBezTo>
                    <a:cubicBezTo>
                      <a:pt x="113333" y="68235"/>
                      <a:pt x="101333" y="31764"/>
                      <a:pt x="68000" y="15294"/>
                    </a:cubicBezTo>
                    <a:cubicBezTo>
                      <a:pt x="48000" y="5882"/>
                      <a:pt x="24000" y="5882"/>
                      <a:pt x="2666" y="15294"/>
                    </a:cubicBezTo>
                    <a:cubicBezTo>
                      <a:pt x="0" y="10588"/>
                      <a:pt x="0" y="10588"/>
                      <a:pt x="0" y="10588"/>
                    </a:cubicBezTo>
                    <a:cubicBezTo>
                      <a:pt x="22666" y="0"/>
                      <a:pt x="49333" y="0"/>
                      <a:pt x="70666" y="10588"/>
                    </a:cubicBezTo>
                    <a:cubicBezTo>
                      <a:pt x="106666" y="28235"/>
                      <a:pt x="120000" y="68235"/>
                      <a:pt x="100000" y="100000"/>
                    </a:cubicBezTo>
                    <a:cubicBezTo>
                      <a:pt x="96000" y="108235"/>
                      <a:pt x="89333" y="114117"/>
                      <a:pt x="81333"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 name="Shape 399"/>
              <p:cNvSpPr/>
              <p:nvPr/>
            </p:nvSpPr>
            <p:spPr>
              <a:xfrm>
                <a:off x="3038" y="876"/>
                <a:ext cx="600" cy="600"/>
              </a:xfrm>
              <a:custGeom>
                <a:avLst/>
                <a:gdLst/>
                <a:ahLst/>
                <a:cxnLst/>
                <a:rect l="0" t="0" r="0" b="0"/>
                <a:pathLst>
                  <a:path w="120000" h="120000" extrusionOk="0">
                    <a:moveTo>
                      <a:pt x="118678" y="120000"/>
                    </a:moveTo>
                    <a:lnTo>
                      <a:pt x="0" y="1023"/>
                    </a:lnTo>
                    <a:lnTo>
                      <a:pt x="1321" y="0"/>
                    </a:lnTo>
                    <a:lnTo>
                      <a:pt x="120000" y="118976"/>
                    </a:lnTo>
                    <a:lnTo>
                      <a:pt x="11867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 name="Shape 400"/>
              <p:cNvSpPr/>
              <p:nvPr/>
            </p:nvSpPr>
            <p:spPr>
              <a:xfrm>
                <a:off x="2541" y="1057"/>
                <a:ext cx="900" cy="600"/>
              </a:xfrm>
              <a:custGeom>
                <a:avLst/>
                <a:gdLst/>
                <a:ahLst/>
                <a:cxnLst/>
                <a:rect l="0" t="0" r="0" b="0"/>
                <a:pathLst>
                  <a:path w="120000" h="120000" extrusionOk="0">
                    <a:moveTo>
                      <a:pt x="119337" y="120000"/>
                    </a:moveTo>
                    <a:lnTo>
                      <a:pt x="0" y="1904"/>
                    </a:lnTo>
                    <a:lnTo>
                      <a:pt x="397" y="0"/>
                    </a:lnTo>
                    <a:lnTo>
                      <a:pt x="119999" y="118571"/>
                    </a:lnTo>
                    <a:lnTo>
                      <a:pt x="11933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 name="Shape 401"/>
              <p:cNvSpPr/>
              <p:nvPr/>
            </p:nvSpPr>
            <p:spPr>
              <a:xfrm>
                <a:off x="2086" y="1020"/>
                <a:ext cx="600" cy="0"/>
              </a:xfrm>
              <a:custGeom>
                <a:avLst/>
                <a:gdLst/>
                <a:ahLst/>
                <a:cxnLst/>
                <a:rect l="0" t="0" r="0" b="0"/>
                <a:pathLst>
                  <a:path w="120000" h="120000" extrusionOk="0">
                    <a:moveTo>
                      <a:pt x="120000" y="120000"/>
                    </a:moveTo>
                    <a:lnTo>
                      <a:pt x="0" y="22857"/>
                    </a:lnTo>
                    <a:lnTo>
                      <a:pt x="525" y="0"/>
                    </a:lnTo>
                    <a:lnTo>
                      <a:pt x="120000" y="97142"/>
                    </a:lnTo>
                    <a:lnTo>
                      <a:pt x="120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 name="Shape 402"/>
              <p:cNvSpPr/>
              <p:nvPr/>
            </p:nvSpPr>
            <p:spPr>
              <a:xfrm>
                <a:off x="575" y="2630"/>
                <a:ext cx="1800" cy="300"/>
              </a:xfrm>
              <a:custGeom>
                <a:avLst/>
                <a:gdLst/>
                <a:ahLst/>
                <a:cxnLst/>
                <a:rect l="0" t="0" r="0" b="0"/>
                <a:pathLst>
                  <a:path w="120000" h="120000" extrusionOk="0">
                    <a:moveTo>
                      <a:pt x="0" y="120000"/>
                    </a:moveTo>
                    <a:lnTo>
                      <a:pt x="0" y="116619"/>
                    </a:lnTo>
                    <a:lnTo>
                      <a:pt x="119937" y="0"/>
                    </a:lnTo>
                    <a:lnTo>
                      <a:pt x="120000" y="3802"/>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 name="Shape 403"/>
              <p:cNvSpPr/>
              <p:nvPr/>
            </p:nvSpPr>
            <p:spPr>
              <a:xfrm>
                <a:off x="2485" y="2449"/>
                <a:ext cx="0" cy="300"/>
              </a:xfrm>
              <a:custGeom>
                <a:avLst/>
                <a:gdLst/>
                <a:ahLst/>
                <a:cxnLst/>
                <a:rect l="0" t="0" r="0" b="0"/>
                <a:pathLst>
                  <a:path w="120000" h="120000" extrusionOk="0">
                    <a:moveTo>
                      <a:pt x="59999" y="120000"/>
                    </a:moveTo>
                    <a:lnTo>
                      <a:pt x="0" y="120000"/>
                    </a:lnTo>
                    <a:lnTo>
                      <a:pt x="42857" y="0"/>
                    </a:lnTo>
                    <a:lnTo>
                      <a:pt x="119999" y="0"/>
                    </a:lnTo>
                    <a:lnTo>
                      <a:pt x="5999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 name="Shape 404"/>
              <p:cNvSpPr/>
              <p:nvPr/>
            </p:nvSpPr>
            <p:spPr>
              <a:xfrm>
                <a:off x="2282" y="2454"/>
                <a:ext cx="300" cy="300"/>
              </a:xfrm>
              <a:custGeom>
                <a:avLst/>
                <a:gdLst/>
                <a:ahLst/>
                <a:cxnLst/>
                <a:rect l="0" t="0" r="0" b="0"/>
                <a:pathLst>
                  <a:path w="120000" h="120000" extrusionOk="0">
                    <a:moveTo>
                      <a:pt x="116635" y="120000"/>
                    </a:moveTo>
                    <a:lnTo>
                      <a:pt x="0" y="3934"/>
                    </a:lnTo>
                    <a:lnTo>
                      <a:pt x="3925" y="0"/>
                    </a:lnTo>
                    <a:lnTo>
                      <a:pt x="120000" y="116721"/>
                    </a:lnTo>
                    <a:lnTo>
                      <a:pt x="11663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 name="Shape 405"/>
              <p:cNvSpPr/>
              <p:nvPr/>
            </p:nvSpPr>
            <p:spPr>
              <a:xfrm>
                <a:off x="2418" y="2639"/>
                <a:ext cx="0" cy="0"/>
              </a:xfrm>
              <a:custGeom>
                <a:avLst/>
                <a:gdLst/>
                <a:ahLst/>
                <a:cxnLst/>
                <a:rect l="0" t="0" r="0" b="0"/>
                <a:pathLst>
                  <a:path w="120000" h="120000" extrusionOk="0">
                    <a:moveTo>
                      <a:pt x="62222" y="114285"/>
                    </a:moveTo>
                    <a:cubicBezTo>
                      <a:pt x="41481" y="114285"/>
                      <a:pt x="22222" y="94285"/>
                      <a:pt x="10370" y="62857"/>
                    </a:cubicBezTo>
                    <a:cubicBezTo>
                      <a:pt x="4444" y="42857"/>
                      <a:pt x="0" y="22857"/>
                      <a:pt x="0" y="0"/>
                    </a:cubicBezTo>
                    <a:cubicBezTo>
                      <a:pt x="4444" y="0"/>
                      <a:pt x="4444" y="0"/>
                      <a:pt x="4444" y="0"/>
                    </a:cubicBezTo>
                    <a:cubicBezTo>
                      <a:pt x="4444" y="20000"/>
                      <a:pt x="8888" y="40000"/>
                      <a:pt x="14814" y="57142"/>
                    </a:cubicBezTo>
                    <a:cubicBezTo>
                      <a:pt x="32592" y="108571"/>
                      <a:pt x="66666" y="120000"/>
                      <a:pt x="93333" y="85714"/>
                    </a:cubicBezTo>
                    <a:cubicBezTo>
                      <a:pt x="103703" y="71428"/>
                      <a:pt x="112592" y="51428"/>
                      <a:pt x="115555" y="25714"/>
                    </a:cubicBezTo>
                    <a:cubicBezTo>
                      <a:pt x="120000" y="28571"/>
                      <a:pt x="120000" y="28571"/>
                      <a:pt x="120000" y="28571"/>
                    </a:cubicBezTo>
                    <a:cubicBezTo>
                      <a:pt x="115555" y="54285"/>
                      <a:pt x="108148" y="77142"/>
                      <a:pt x="96296" y="94285"/>
                    </a:cubicBezTo>
                    <a:cubicBezTo>
                      <a:pt x="85925" y="108571"/>
                      <a:pt x="74074" y="114285"/>
                      <a:pt x="62222" y="11428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 name="Shape 406"/>
              <p:cNvSpPr/>
              <p:nvPr/>
            </p:nvSpPr>
            <p:spPr>
              <a:xfrm>
                <a:off x="2423" y="2563"/>
                <a:ext cx="0" cy="0"/>
              </a:xfrm>
              <a:custGeom>
                <a:avLst/>
                <a:gdLst/>
                <a:ahLst/>
                <a:cxnLst/>
                <a:rect l="0" t="0" r="0" b="0"/>
                <a:pathLst>
                  <a:path w="120000" h="120000" extrusionOk="0">
                    <a:moveTo>
                      <a:pt x="6545" y="120000"/>
                    </a:moveTo>
                    <a:cubicBezTo>
                      <a:pt x="0" y="115862"/>
                      <a:pt x="0" y="115862"/>
                      <a:pt x="0" y="115862"/>
                    </a:cubicBezTo>
                    <a:cubicBezTo>
                      <a:pt x="6545" y="86896"/>
                      <a:pt x="17454" y="57931"/>
                      <a:pt x="32727" y="37241"/>
                    </a:cubicBezTo>
                    <a:cubicBezTo>
                      <a:pt x="58909" y="4137"/>
                      <a:pt x="91636" y="0"/>
                      <a:pt x="120000" y="24827"/>
                    </a:cubicBezTo>
                    <a:cubicBezTo>
                      <a:pt x="117818" y="33103"/>
                      <a:pt x="117818" y="33103"/>
                      <a:pt x="117818" y="33103"/>
                    </a:cubicBezTo>
                    <a:cubicBezTo>
                      <a:pt x="91636" y="12413"/>
                      <a:pt x="61090" y="16551"/>
                      <a:pt x="37090" y="49655"/>
                    </a:cubicBezTo>
                    <a:cubicBezTo>
                      <a:pt x="24000" y="66206"/>
                      <a:pt x="13090" y="91034"/>
                      <a:pt x="6545"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7" name="Shape 407"/>
              <p:cNvSpPr/>
              <p:nvPr/>
            </p:nvSpPr>
            <p:spPr>
              <a:xfrm>
                <a:off x="2386" y="2551"/>
                <a:ext cx="0" cy="0"/>
              </a:xfrm>
              <a:custGeom>
                <a:avLst/>
                <a:gdLst/>
                <a:ahLst/>
                <a:cxnLst/>
                <a:rect l="0" t="0" r="0" b="0"/>
                <a:pathLst>
                  <a:path w="120000" h="120000" extrusionOk="0">
                    <a:moveTo>
                      <a:pt x="21538" y="120000"/>
                    </a:moveTo>
                    <a:cubicBezTo>
                      <a:pt x="0" y="78805"/>
                      <a:pt x="27692" y="32238"/>
                      <a:pt x="89230" y="7164"/>
                    </a:cubicBezTo>
                    <a:cubicBezTo>
                      <a:pt x="98461" y="3582"/>
                      <a:pt x="104615" y="1791"/>
                      <a:pt x="113846" y="0"/>
                    </a:cubicBezTo>
                    <a:cubicBezTo>
                      <a:pt x="120000" y="7164"/>
                      <a:pt x="120000" y="7164"/>
                      <a:pt x="120000" y="7164"/>
                    </a:cubicBezTo>
                    <a:cubicBezTo>
                      <a:pt x="110769" y="8955"/>
                      <a:pt x="104615" y="12537"/>
                      <a:pt x="98461" y="14328"/>
                    </a:cubicBezTo>
                    <a:cubicBezTo>
                      <a:pt x="43076" y="37611"/>
                      <a:pt x="15384" y="78805"/>
                      <a:pt x="36923" y="118208"/>
                    </a:cubicBezTo>
                    <a:lnTo>
                      <a:pt x="2153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8" name="Shape 408"/>
              <p:cNvSpPr/>
              <p:nvPr/>
            </p:nvSpPr>
            <p:spPr>
              <a:xfrm>
                <a:off x="2487" y="2541"/>
                <a:ext cx="0" cy="300"/>
              </a:xfrm>
              <a:custGeom>
                <a:avLst/>
                <a:gdLst/>
                <a:ahLst/>
                <a:cxnLst/>
                <a:rect l="0" t="0" r="0" b="0"/>
                <a:pathLst>
                  <a:path w="120000" h="120000" extrusionOk="0">
                    <a:moveTo>
                      <a:pt x="22500" y="120000"/>
                    </a:moveTo>
                    <a:cubicBezTo>
                      <a:pt x="20625" y="115675"/>
                      <a:pt x="20625" y="115675"/>
                      <a:pt x="20625" y="115675"/>
                    </a:cubicBezTo>
                    <a:cubicBezTo>
                      <a:pt x="31875" y="113513"/>
                      <a:pt x="45000" y="111351"/>
                      <a:pt x="54375" y="107027"/>
                    </a:cubicBezTo>
                    <a:cubicBezTo>
                      <a:pt x="99375" y="89729"/>
                      <a:pt x="110625" y="55135"/>
                      <a:pt x="80625" y="30270"/>
                    </a:cubicBezTo>
                    <a:cubicBezTo>
                      <a:pt x="61875" y="14054"/>
                      <a:pt x="31875" y="5405"/>
                      <a:pt x="0" y="5405"/>
                    </a:cubicBezTo>
                    <a:cubicBezTo>
                      <a:pt x="0" y="0"/>
                      <a:pt x="0" y="0"/>
                      <a:pt x="0" y="0"/>
                    </a:cubicBezTo>
                    <a:cubicBezTo>
                      <a:pt x="35625" y="0"/>
                      <a:pt x="67500" y="9729"/>
                      <a:pt x="88125" y="27027"/>
                    </a:cubicBezTo>
                    <a:cubicBezTo>
                      <a:pt x="120000" y="55135"/>
                      <a:pt x="108750" y="91891"/>
                      <a:pt x="60000" y="111351"/>
                    </a:cubicBezTo>
                    <a:cubicBezTo>
                      <a:pt x="48750" y="115675"/>
                      <a:pt x="35625" y="118918"/>
                      <a:pt x="2250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 name="Shape 409"/>
              <p:cNvSpPr/>
              <p:nvPr/>
            </p:nvSpPr>
            <p:spPr>
              <a:xfrm>
                <a:off x="2297" y="1059"/>
                <a:ext cx="300" cy="300"/>
              </a:xfrm>
              <a:custGeom>
                <a:avLst/>
                <a:gdLst/>
                <a:ahLst/>
                <a:cxnLst/>
                <a:rect l="0" t="0" r="0" b="0"/>
                <a:pathLst>
                  <a:path w="120000" h="120000" extrusionOk="0">
                    <a:moveTo>
                      <a:pt x="2459" y="120000"/>
                    </a:moveTo>
                    <a:lnTo>
                      <a:pt x="0" y="116587"/>
                    </a:lnTo>
                    <a:lnTo>
                      <a:pt x="117540" y="0"/>
                    </a:lnTo>
                    <a:lnTo>
                      <a:pt x="120000" y="2843"/>
                    </a:lnTo>
                    <a:lnTo>
                      <a:pt x="245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 name="Shape 410"/>
              <p:cNvSpPr/>
              <p:nvPr/>
            </p:nvSpPr>
            <p:spPr>
              <a:xfrm>
                <a:off x="2457" y="899"/>
                <a:ext cx="0" cy="300"/>
              </a:xfrm>
              <a:custGeom>
                <a:avLst/>
                <a:gdLst/>
                <a:ahLst/>
                <a:cxnLst/>
                <a:rect l="0" t="0" r="0" b="0"/>
                <a:pathLst>
                  <a:path w="120000" h="120000" extrusionOk="0">
                    <a:moveTo>
                      <a:pt x="110344" y="120000"/>
                    </a:moveTo>
                    <a:lnTo>
                      <a:pt x="0" y="3726"/>
                    </a:lnTo>
                    <a:lnTo>
                      <a:pt x="9655" y="0"/>
                    </a:lnTo>
                    <a:lnTo>
                      <a:pt x="120000" y="117763"/>
                    </a:lnTo>
                    <a:lnTo>
                      <a:pt x="11034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 name="Shape 411"/>
              <p:cNvSpPr/>
              <p:nvPr/>
            </p:nvSpPr>
            <p:spPr>
              <a:xfrm>
                <a:off x="2499" y="1030"/>
                <a:ext cx="0" cy="0"/>
              </a:xfrm>
              <a:custGeom>
                <a:avLst/>
                <a:gdLst/>
                <a:ahLst/>
                <a:cxnLst/>
                <a:rect l="0" t="0" r="0" b="0"/>
                <a:pathLst>
                  <a:path w="120000" h="120000" extrusionOk="0">
                    <a:moveTo>
                      <a:pt x="45882" y="120000"/>
                    </a:moveTo>
                    <a:cubicBezTo>
                      <a:pt x="44117" y="120000"/>
                      <a:pt x="40588" y="120000"/>
                      <a:pt x="37058" y="120000"/>
                    </a:cubicBezTo>
                    <a:cubicBezTo>
                      <a:pt x="22941" y="118095"/>
                      <a:pt x="10588" y="112380"/>
                      <a:pt x="0" y="102857"/>
                    </a:cubicBezTo>
                    <a:cubicBezTo>
                      <a:pt x="3529" y="99047"/>
                      <a:pt x="3529" y="99047"/>
                      <a:pt x="3529" y="99047"/>
                    </a:cubicBezTo>
                    <a:cubicBezTo>
                      <a:pt x="12352" y="106666"/>
                      <a:pt x="24705" y="112380"/>
                      <a:pt x="37058" y="114285"/>
                    </a:cubicBezTo>
                    <a:cubicBezTo>
                      <a:pt x="56470" y="116190"/>
                      <a:pt x="74117" y="112380"/>
                      <a:pt x="88235" y="99047"/>
                    </a:cubicBezTo>
                    <a:cubicBezTo>
                      <a:pt x="102352" y="87619"/>
                      <a:pt x="111176" y="70476"/>
                      <a:pt x="112941" y="51428"/>
                    </a:cubicBezTo>
                    <a:cubicBezTo>
                      <a:pt x="114705" y="34285"/>
                      <a:pt x="111176" y="17142"/>
                      <a:pt x="104117" y="1904"/>
                    </a:cubicBezTo>
                    <a:cubicBezTo>
                      <a:pt x="107647" y="0"/>
                      <a:pt x="107647" y="0"/>
                      <a:pt x="107647" y="0"/>
                    </a:cubicBezTo>
                    <a:cubicBezTo>
                      <a:pt x="116470" y="15238"/>
                      <a:pt x="120000" y="34285"/>
                      <a:pt x="118235" y="51428"/>
                    </a:cubicBezTo>
                    <a:cubicBezTo>
                      <a:pt x="116470" y="72380"/>
                      <a:pt x="105882" y="91428"/>
                      <a:pt x="91764" y="104761"/>
                    </a:cubicBezTo>
                    <a:cubicBezTo>
                      <a:pt x="77647" y="114285"/>
                      <a:pt x="61764" y="120000"/>
                      <a:pt x="45882"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 name="Shape 412"/>
              <p:cNvSpPr/>
              <p:nvPr/>
            </p:nvSpPr>
            <p:spPr>
              <a:xfrm>
                <a:off x="2472" y="1005"/>
                <a:ext cx="0" cy="0"/>
              </a:xfrm>
              <a:custGeom>
                <a:avLst/>
                <a:gdLst/>
                <a:ahLst/>
                <a:cxnLst/>
                <a:rect l="0" t="0" r="0" b="0"/>
                <a:pathLst>
                  <a:path w="120000" h="120000" extrusionOk="0">
                    <a:moveTo>
                      <a:pt x="23076" y="119999"/>
                    </a:moveTo>
                    <a:cubicBezTo>
                      <a:pt x="9230" y="102857"/>
                      <a:pt x="0" y="85714"/>
                      <a:pt x="4615" y="68571"/>
                    </a:cubicBezTo>
                    <a:cubicBezTo>
                      <a:pt x="13846" y="38571"/>
                      <a:pt x="55384" y="12857"/>
                      <a:pt x="115384" y="0"/>
                    </a:cubicBezTo>
                    <a:cubicBezTo>
                      <a:pt x="120000" y="4285"/>
                      <a:pt x="120000" y="4285"/>
                      <a:pt x="120000" y="4285"/>
                    </a:cubicBezTo>
                    <a:cubicBezTo>
                      <a:pt x="64615" y="17142"/>
                      <a:pt x="27692" y="40714"/>
                      <a:pt x="18461" y="68571"/>
                    </a:cubicBezTo>
                    <a:cubicBezTo>
                      <a:pt x="13846" y="85714"/>
                      <a:pt x="23076" y="100714"/>
                      <a:pt x="36923" y="115714"/>
                    </a:cubicBezTo>
                    <a:lnTo>
                      <a:pt x="23076"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 name="Shape 413"/>
              <p:cNvSpPr/>
              <p:nvPr/>
            </p:nvSpPr>
            <p:spPr>
              <a:xfrm>
                <a:off x="2445" y="1040"/>
                <a:ext cx="0" cy="0"/>
              </a:xfrm>
              <a:custGeom>
                <a:avLst/>
                <a:gdLst/>
                <a:ahLst/>
                <a:cxnLst/>
                <a:rect l="0" t="0" r="0" b="0"/>
                <a:pathLst>
                  <a:path w="120000" h="120000" extrusionOk="0">
                    <a:moveTo>
                      <a:pt x="113684" y="120000"/>
                    </a:moveTo>
                    <a:cubicBezTo>
                      <a:pt x="41052" y="102089"/>
                      <a:pt x="0" y="59104"/>
                      <a:pt x="9473" y="16119"/>
                    </a:cubicBezTo>
                    <a:cubicBezTo>
                      <a:pt x="9473" y="10746"/>
                      <a:pt x="12631" y="5373"/>
                      <a:pt x="15789" y="0"/>
                    </a:cubicBezTo>
                    <a:cubicBezTo>
                      <a:pt x="28421" y="3582"/>
                      <a:pt x="28421" y="3582"/>
                      <a:pt x="28421" y="3582"/>
                    </a:cubicBezTo>
                    <a:cubicBezTo>
                      <a:pt x="28421" y="7164"/>
                      <a:pt x="25263" y="12537"/>
                      <a:pt x="25263" y="16119"/>
                    </a:cubicBezTo>
                    <a:cubicBezTo>
                      <a:pt x="15789" y="55522"/>
                      <a:pt x="53684" y="94925"/>
                      <a:pt x="120000" y="111044"/>
                    </a:cubicBezTo>
                    <a:lnTo>
                      <a:pt x="11368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 name="Shape 414"/>
              <p:cNvSpPr/>
              <p:nvPr/>
            </p:nvSpPr>
            <p:spPr>
              <a:xfrm>
                <a:off x="2472" y="970"/>
                <a:ext cx="300" cy="0"/>
              </a:xfrm>
              <a:custGeom>
                <a:avLst/>
                <a:gdLst/>
                <a:ahLst/>
                <a:cxnLst/>
                <a:rect l="0" t="0" r="0" b="0"/>
                <a:pathLst>
                  <a:path w="120000" h="120000" extrusionOk="0">
                    <a:moveTo>
                      <a:pt x="107058" y="120000"/>
                    </a:moveTo>
                    <a:cubicBezTo>
                      <a:pt x="102352" y="115813"/>
                      <a:pt x="102352" y="115813"/>
                      <a:pt x="102352" y="115813"/>
                    </a:cubicBezTo>
                    <a:cubicBezTo>
                      <a:pt x="105882" y="107441"/>
                      <a:pt x="108235" y="99069"/>
                      <a:pt x="109411" y="89302"/>
                    </a:cubicBezTo>
                    <a:cubicBezTo>
                      <a:pt x="114117" y="50232"/>
                      <a:pt x="90588" y="15348"/>
                      <a:pt x="57647" y="9767"/>
                    </a:cubicBezTo>
                    <a:cubicBezTo>
                      <a:pt x="37647" y="6976"/>
                      <a:pt x="17647" y="15348"/>
                      <a:pt x="3529" y="34883"/>
                    </a:cubicBezTo>
                    <a:cubicBezTo>
                      <a:pt x="0" y="30697"/>
                      <a:pt x="0" y="30697"/>
                      <a:pt x="0" y="30697"/>
                    </a:cubicBezTo>
                    <a:cubicBezTo>
                      <a:pt x="14117" y="9767"/>
                      <a:pt x="36470" y="0"/>
                      <a:pt x="57647" y="2790"/>
                    </a:cubicBezTo>
                    <a:cubicBezTo>
                      <a:pt x="94117" y="8372"/>
                      <a:pt x="120000" y="47441"/>
                      <a:pt x="115294" y="90697"/>
                    </a:cubicBezTo>
                    <a:cubicBezTo>
                      <a:pt x="114117" y="100465"/>
                      <a:pt x="111764" y="110232"/>
                      <a:pt x="10705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 name="Shape 415"/>
              <p:cNvSpPr/>
              <p:nvPr/>
            </p:nvSpPr>
            <p:spPr>
              <a:xfrm>
                <a:off x="2645" y="1696"/>
                <a:ext cx="900" cy="0"/>
              </a:xfrm>
              <a:custGeom>
                <a:avLst/>
                <a:gdLst/>
                <a:ahLst/>
                <a:cxnLst/>
                <a:rect l="0" t="0" r="0" b="0"/>
                <a:pathLst>
                  <a:path w="120000" h="120000" extrusionOk="0">
                    <a:moveTo>
                      <a:pt x="120000" y="120000"/>
                    </a:moveTo>
                    <a:lnTo>
                      <a:pt x="0" y="16000"/>
                    </a:lnTo>
                    <a:lnTo>
                      <a:pt x="306" y="0"/>
                    </a:lnTo>
                    <a:lnTo>
                      <a:pt x="120000" y="104000"/>
                    </a:lnTo>
                    <a:lnTo>
                      <a:pt x="120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 name="Shape 416"/>
              <p:cNvSpPr/>
              <p:nvPr/>
            </p:nvSpPr>
            <p:spPr>
              <a:xfrm>
                <a:off x="-85" y="1960"/>
                <a:ext cx="0" cy="0"/>
              </a:xfrm>
              <a:custGeom>
                <a:avLst/>
                <a:gdLst/>
                <a:ahLst/>
                <a:cxnLst/>
                <a:rect l="0" t="0" r="0" b="0"/>
                <a:pathLst>
                  <a:path w="120000" h="120000" extrusionOk="0">
                    <a:moveTo>
                      <a:pt x="120000" y="43200"/>
                    </a:moveTo>
                    <a:cubicBezTo>
                      <a:pt x="120000" y="120000"/>
                      <a:pt x="120000" y="120000"/>
                      <a:pt x="120000" y="120000"/>
                    </a:cubicBezTo>
                    <a:cubicBezTo>
                      <a:pt x="0" y="120000"/>
                      <a:pt x="0" y="120000"/>
                      <a:pt x="0" y="120000"/>
                    </a:cubicBezTo>
                    <a:cubicBezTo>
                      <a:pt x="0" y="43200"/>
                      <a:pt x="0" y="43200"/>
                      <a:pt x="0" y="43200"/>
                    </a:cubicBezTo>
                    <a:cubicBezTo>
                      <a:pt x="44444" y="0"/>
                      <a:pt x="80000" y="0"/>
                      <a:pt x="120000" y="432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 name="Shape 417"/>
              <p:cNvSpPr/>
              <p:nvPr/>
            </p:nvSpPr>
            <p:spPr>
              <a:xfrm>
                <a:off x="-85" y="2013"/>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 name="Shape 418"/>
              <p:cNvSpPr/>
              <p:nvPr/>
            </p:nvSpPr>
            <p:spPr>
              <a:xfrm>
                <a:off x="-85" y="2055"/>
                <a:ext cx="0" cy="0"/>
              </a:xfrm>
              <a:custGeom>
                <a:avLst/>
                <a:gdLst/>
                <a:ahLst/>
                <a:cxnLst/>
                <a:rect l="0" t="0" r="0" b="0"/>
                <a:pathLst>
                  <a:path w="120000" h="120000" extrusionOk="0">
                    <a:moveTo>
                      <a:pt x="120000" y="81600"/>
                    </a:moveTo>
                    <a:cubicBezTo>
                      <a:pt x="75555" y="120000"/>
                      <a:pt x="40000" y="120000"/>
                      <a:pt x="0" y="81600"/>
                    </a:cubicBezTo>
                    <a:cubicBezTo>
                      <a:pt x="0" y="0"/>
                      <a:pt x="0" y="0"/>
                      <a:pt x="0" y="0"/>
                    </a:cubicBezTo>
                    <a:cubicBezTo>
                      <a:pt x="120000" y="0"/>
                      <a:pt x="120000" y="0"/>
                      <a:pt x="120000" y="0"/>
                    </a:cubicBezTo>
                    <a:lnTo>
                      <a:pt x="120000" y="816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 name="Shape 419"/>
              <p:cNvSpPr/>
              <p:nvPr/>
            </p:nvSpPr>
            <p:spPr>
              <a:xfrm>
                <a:off x="-419" y="2027"/>
                <a:ext cx="300" cy="0"/>
              </a:xfrm>
              <a:custGeom>
                <a:avLst/>
                <a:gdLst/>
                <a:ahLst/>
                <a:cxnLst/>
                <a:rect l="0" t="0" r="0" b="0"/>
                <a:pathLst>
                  <a:path w="120000" h="120000" extrusionOk="0">
                    <a:moveTo>
                      <a:pt x="0" y="120000"/>
                    </a:moveTo>
                    <a:lnTo>
                      <a:pt x="0" y="105230"/>
                    </a:lnTo>
                    <a:lnTo>
                      <a:pt x="119316" y="0"/>
                    </a:lnTo>
                    <a:lnTo>
                      <a:pt x="119999" y="11076"/>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0" name="Shape 420"/>
              <p:cNvSpPr/>
              <p:nvPr/>
            </p:nvSpPr>
            <p:spPr>
              <a:xfrm>
                <a:off x="-187" y="1775"/>
                <a:ext cx="300" cy="300"/>
              </a:xfrm>
              <a:custGeom>
                <a:avLst/>
                <a:gdLst/>
                <a:ahLst/>
                <a:cxnLst/>
                <a:rect l="0" t="0" r="0" b="0"/>
                <a:pathLst>
                  <a:path w="120000" h="120000" extrusionOk="0">
                    <a:moveTo>
                      <a:pt x="114437" y="120000"/>
                    </a:moveTo>
                    <a:lnTo>
                      <a:pt x="0" y="2790"/>
                    </a:lnTo>
                    <a:lnTo>
                      <a:pt x="5562" y="0"/>
                    </a:lnTo>
                    <a:lnTo>
                      <a:pt x="120000" y="117209"/>
                    </a:lnTo>
                    <a:lnTo>
                      <a:pt x="11443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1" name="Shape 421"/>
              <p:cNvSpPr/>
              <p:nvPr/>
            </p:nvSpPr>
            <p:spPr>
              <a:xfrm>
                <a:off x="11" y="1839"/>
                <a:ext cx="300" cy="300"/>
              </a:xfrm>
              <a:custGeom>
                <a:avLst/>
                <a:gdLst/>
                <a:ahLst/>
                <a:cxnLst/>
                <a:rect l="0" t="0" r="0" b="0"/>
                <a:pathLst>
                  <a:path w="120000" h="120000" extrusionOk="0">
                    <a:moveTo>
                      <a:pt x="3141" y="120000"/>
                    </a:moveTo>
                    <a:lnTo>
                      <a:pt x="0" y="116026"/>
                    </a:lnTo>
                    <a:lnTo>
                      <a:pt x="116858" y="0"/>
                    </a:lnTo>
                    <a:lnTo>
                      <a:pt x="120000" y="3973"/>
                    </a:lnTo>
                    <a:lnTo>
                      <a:pt x="3141"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2" name="Shape 422"/>
              <p:cNvSpPr/>
              <p:nvPr/>
            </p:nvSpPr>
            <p:spPr>
              <a:xfrm>
                <a:off x="-18" y="1728"/>
                <a:ext cx="0" cy="30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3" name="Shape 423"/>
              <p:cNvSpPr/>
              <p:nvPr/>
            </p:nvSpPr>
            <p:spPr>
              <a:xfrm>
                <a:off x="-13" y="89"/>
                <a:ext cx="600" cy="300"/>
              </a:xfrm>
              <a:custGeom>
                <a:avLst/>
                <a:gdLst/>
                <a:ahLst/>
                <a:cxnLst/>
                <a:rect l="0" t="0" r="0" b="0"/>
                <a:pathLst>
                  <a:path w="120000" h="120000" extrusionOk="0">
                    <a:moveTo>
                      <a:pt x="912" y="120000"/>
                    </a:moveTo>
                    <a:lnTo>
                      <a:pt x="0" y="115409"/>
                    </a:lnTo>
                    <a:lnTo>
                      <a:pt x="119315" y="0"/>
                    </a:lnTo>
                    <a:lnTo>
                      <a:pt x="120000" y="4590"/>
                    </a:lnTo>
                    <a:lnTo>
                      <a:pt x="91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 name="Shape 424"/>
              <p:cNvSpPr/>
              <p:nvPr/>
            </p:nvSpPr>
            <p:spPr>
              <a:xfrm>
                <a:off x="-704" y="630"/>
                <a:ext cx="300" cy="300"/>
              </a:xfrm>
              <a:custGeom>
                <a:avLst/>
                <a:gdLst/>
                <a:ahLst/>
                <a:cxnLst/>
                <a:rect l="0" t="0" r="0" b="0"/>
                <a:pathLst>
                  <a:path w="120000" h="120000" extrusionOk="0">
                    <a:moveTo>
                      <a:pt x="119005" y="120000"/>
                    </a:moveTo>
                    <a:lnTo>
                      <a:pt x="0" y="4615"/>
                    </a:lnTo>
                    <a:lnTo>
                      <a:pt x="994" y="0"/>
                    </a:lnTo>
                    <a:lnTo>
                      <a:pt x="120000" y="115384"/>
                    </a:lnTo>
                    <a:lnTo>
                      <a:pt x="119005"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 name="Shape 425"/>
              <p:cNvSpPr/>
              <p:nvPr/>
            </p:nvSpPr>
            <p:spPr>
              <a:xfrm>
                <a:off x="283" y="97"/>
                <a:ext cx="300" cy="300"/>
              </a:xfrm>
              <a:custGeom>
                <a:avLst/>
                <a:gdLst/>
                <a:ahLst/>
                <a:cxnLst/>
                <a:rect l="0" t="0" r="0" b="0"/>
                <a:pathLst>
                  <a:path w="120000" h="120000" extrusionOk="0">
                    <a:moveTo>
                      <a:pt x="3544" y="120000"/>
                    </a:moveTo>
                    <a:lnTo>
                      <a:pt x="0" y="118324"/>
                    </a:lnTo>
                    <a:lnTo>
                      <a:pt x="115443" y="0"/>
                    </a:lnTo>
                    <a:lnTo>
                      <a:pt x="120000" y="1340"/>
                    </a:lnTo>
                    <a:lnTo>
                      <a:pt x="354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 name="Shape 426"/>
              <p:cNvSpPr/>
              <p:nvPr/>
            </p:nvSpPr>
            <p:spPr>
              <a:xfrm>
                <a:off x="501" y="96"/>
                <a:ext cx="900" cy="900"/>
              </a:xfrm>
              <a:custGeom>
                <a:avLst/>
                <a:gdLst/>
                <a:ahLst/>
                <a:cxnLst/>
                <a:rect l="0" t="0" r="0" b="0"/>
                <a:pathLst>
                  <a:path w="120000" h="120000" extrusionOk="0">
                    <a:moveTo>
                      <a:pt x="119299" y="120000"/>
                    </a:moveTo>
                    <a:lnTo>
                      <a:pt x="0" y="943"/>
                    </a:lnTo>
                    <a:lnTo>
                      <a:pt x="700" y="0"/>
                    </a:lnTo>
                    <a:lnTo>
                      <a:pt x="120000" y="119213"/>
                    </a:lnTo>
                    <a:lnTo>
                      <a:pt x="11929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 name="Shape 427"/>
              <p:cNvSpPr/>
              <p:nvPr/>
            </p:nvSpPr>
            <p:spPr>
              <a:xfrm>
                <a:off x="441" y="57"/>
                <a:ext cx="0" cy="0"/>
              </a:xfrm>
              <a:custGeom>
                <a:avLst/>
                <a:gdLst/>
                <a:ahLst/>
                <a:cxnLst/>
                <a:rect l="0" t="0" r="0" b="0"/>
                <a:pathLst>
                  <a:path w="120000" h="120000" extrusionOk="0">
                    <a:moveTo>
                      <a:pt x="72352" y="120000"/>
                    </a:moveTo>
                    <a:cubicBezTo>
                      <a:pt x="54705" y="120000"/>
                      <a:pt x="37058" y="112380"/>
                      <a:pt x="22941" y="97142"/>
                    </a:cubicBezTo>
                    <a:cubicBezTo>
                      <a:pt x="8823" y="83809"/>
                      <a:pt x="0" y="64761"/>
                      <a:pt x="0" y="43809"/>
                    </a:cubicBezTo>
                    <a:cubicBezTo>
                      <a:pt x="0" y="28571"/>
                      <a:pt x="3529" y="13333"/>
                      <a:pt x="10588" y="0"/>
                    </a:cubicBezTo>
                    <a:cubicBezTo>
                      <a:pt x="14117" y="3809"/>
                      <a:pt x="14117" y="3809"/>
                      <a:pt x="14117" y="3809"/>
                    </a:cubicBezTo>
                    <a:cubicBezTo>
                      <a:pt x="7058" y="15238"/>
                      <a:pt x="5294" y="28571"/>
                      <a:pt x="5294" y="43809"/>
                    </a:cubicBezTo>
                    <a:cubicBezTo>
                      <a:pt x="5294" y="62857"/>
                      <a:pt x="12352" y="80000"/>
                      <a:pt x="26470" y="93333"/>
                    </a:cubicBezTo>
                    <a:cubicBezTo>
                      <a:pt x="38823" y="106666"/>
                      <a:pt x="56470" y="114285"/>
                      <a:pt x="74117" y="114285"/>
                    </a:cubicBezTo>
                    <a:cubicBezTo>
                      <a:pt x="90000" y="114285"/>
                      <a:pt x="105882" y="106666"/>
                      <a:pt x="116470" y="95238"/>
                    </a:cubicBezTo>
                    <a:cubicBezTo>
                      <a:pt x="120000" y="99047"/>
                      <a:pt x="120000" y="99047"/>
                      <a:pt x="120000" y="99047"/>
                    </a:cubicBezTo>
                    <a:cubicBezTo>
                      <a:pt x="107647" y="112380"/>
                      <a:pt x="91764" y="118095"/>
                      <a:pt x="74117" y="120000"/>
                    </a:cubicBezTo>
                    <a:cubicBezTo>
                      <a:pt x="74117" y="120000"/>
                      <a:pt x="74117" y="120000"/>
                      <a:pt x="72352"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 name="Shape 428"/>
              <p:cNvSpPr/>
              <p:nvPr/>
            </p:nvSpPr>
            <p:spPr>
              <a:xfrm>
                <a:off x="469" y="23"/>
                <a:ext cx="0" cy="0"/>
              </a:xfrm>
              <a:custGeom>
                <a:avLst/>
                <a:gdLst/>
                <a:ahLst/>
                <a:cxnLst/>
                <a:rect l="0" t="0" r="0" b="0"/>
                <a:pathLst>
                  <a:path w="120000" h="120000" extrusionOk="0">
                    <a:moveTo>
                      <a:pt x="113898" y="120000"/>
                    </a:moveTo>
                    <a:cubicBezTo>
                      <a:pt x="99661" y="54000"/>
                      <a:pt x="73220" y="18000"/>
                      <a:pt x="46779" y="18000"/>
                    </a:cubicBezTo>
                    <a:cubicBezTo>
                      <a:pt x="30508" y="18000"/>
                      <a:pt x="16271" y="36000"/>
                      <a:pt x="4067" y="60000"/>
                    </a:cubicBezTo>
                    <a:cubicBezTo>
                      <a:pt x="0" y="48000"/>
                      <a:pt x="0" y="48000"/>
                      <a:pt x="0" y="48000"/>
                    </a:cubicBezTo>
                    <a:cubicBezTo>
                      <a:pt x="14237" y="18000"/>
                      <a:pt x="30508" y="0"/>
                      <a:pt x="46779" y="0"/>
                    </a:cubicBezTo>
                    <a:cubicBezTo>
                      <a:pt x="75254" y="0"/>
                      <a:pt x="103728" y="42000"/>
                      <a:pt x="120000" y="114000"/>
                    </a:cubicBezTo>
                    <a:lnTo>
                      <a:pt x="11389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 name="Shape 429"/>
              <p:cNvSpPr/>
              <p:nvPr/>
            </p:nvSpPr>
            <p:spPr>
              <a:xfrm>
                <a:off x="419" y="-2"/>
                <a:ext cx="0" cy="0"/>
              </a:xfrm>
              <a:custGeom>
                <a:avLst/>
                <a:gdLst/>
                <a:ahLst/>
                <a:cxnLst/>
                <a:rect l="0" t="0" r="0" b="0"/>
                <a:pathLst>
                  <a:path w="120000" h="120000" extrusionOk="0">
                    <a:moveTo>
                      <a:pt x="9836" y="120000"/>
                    </a:moveTo>
                    <a:cubicBezTo>
                      <a:pt x="0" y="117209"/>
                      <a:pt x="0" y="117209"/>
                      <a:pt x="0" y="117209"/>
                    </a:cubicBezTo>
                    <a:cubicBezTo>
                      <a:pt x="13770" y="50232"/>
                      <a:pt x="55081" y="2790"/>
                      <a:pt x="104262" y="2790"/>
                    </a:cubicBezTo>
                    <a:cubicBezTo>
                      <a:pt x="110163" y="0"/>
                      <a:pt x="116065" y="2790"/>
                      <a:pt x="120000" y="2790"/>
                    </a:cubicBezTo>
                    <a:cubicBezTo>
                      <a:pt x="120000" y="16744"/>
                      <a:pt x="120000" y="16744"/>
                      <a:pt x="120000" y="16744"/>
                    </a:cubicBezTo>
                    <a:cubicBezTo>
                      <a:pt x="114098" y="13953"/>
                      <a:pt x="110163" y="13953"/>
                      <a:pt x="104262" y="13953"/>
                    </a:cubicBezTo>
                    <a:cubicBezTo>
                      <a:pt x="60983" y="16744"/>
                      <a:pt x="21639" y="61395"/>
                      <a:pt x="9836"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 name="Shape 430"/>
              <p:cNvSpPr/>
              <p:nvPr/>
            </p:nvSpPr>
            <p:spPr>
              <a:xfrm>
                <a:off x="476" y="13"/>
                <a:ext cx="0" cy="300"/>
              </a:xfrm>
              <a:custGeom>
                <a:avLst/>
                <a:gdLst/>
                <a:ahLst/>
                <a:cxnLst/>
                <a:rect l="0" t="0" r="0" b="0"/>
                <a:pathLst>
                  <a:path w="120000" h="120000" extrusionOk="0">
                    <a:moveTo>
                      <a:pt x="31168" y="120000"/>
                    </a:moveTo>
                    <a:cubicBezTo>
                      <a:pt x="20259" y="120000"/>
                      <a:pt x="10909" y="118834"/>
                      <a:pt x="0" y="116504"/>
                    </a:cubicBezTo>
                    <a:cubicBezTo>
                      <a:pt x="3116" y="110679"/>
                      <a:pt x="3116" y="110679"/>
                      <a:pt x="3116" y="110679"/>
                    </a:cubicBezTo>
                    <a:cubicBezTo>
                      <a:pt x="12467" y="114174"/>
                      <a:pt x="23376" y="115339"/>
                      <a:pt x="34285" y="115339"/>
                    </a:cubicBezTo>
                    <a:cubicBezTo>
                      <a:pt x="56103" y="114174"/>
                      <a:pt x="74805" y="107184"/>
                      <a:pt x="90389" y="96699"/>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18441" y="53592"/>
                    </a:cubicBezTo>
                    <a:cubicBezTo>
                      <a:pt x="120000" y="71067"/>
                      <a:pt x="110649" y="87378"/>
                      <a:pt x="95064" y="100194"/>
                    </a:cubicBezTo>
                    <a:cubicBezTo>
                      <a:pt x="79480" y="113009"/>
                      <a:pt x="57662" y="120000"/>
                      <a:pt x="34285" y="120000"/>
                    </a:cubicBezTo>
                    <a:cubicBezTo>
                      <a:pt x="34285" y="120000"/>
                      <a:pt x="32727" y="120000"/>
                      <a:pt x="3116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 name="Shape 431"/>
              <p:cNvSpPr/>
              <p:nvPr/>
            </p:nvSpPr>
            <p:spPr>
              <a:xfrm>
                <a:off x="944" y="857"/>
                <a:ext cx="300" cy="300"/>
              </a:xfrm>
              <a:custGeom>
                <a:avLst/>
                <a:gdLst/>
                <a:ahLst/>
                <a:cxnLst/>
                <a:rect l="0" t="0" r="0" b="0"/>
                <a:pathLst>
                  <a:path w="120000" h="120000" extrusionOk="0">
                    <a:moveTo>
                      <a:pt x="1492" y="120000"/>
                    </a:moveTo>
                    <a:lnTo>
                      <a:pt x="0" y="116485"/>
                    </a:lnTo>
                    <a:lnTo>
                      <a:pt x="118507" y="0"/>
                    </a:lnTo>
                    <a:lnTo>
                      <a:pt x="120000" y="3514"/>
                    </a:lnTo>
                    <a:lnTo>
                      <a:pt x="149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 name="Shape 432"/>
              <p:cNvSpPr/>
              <p:nvPr/>
            </p:nvSpPr>
            <p:spPr>
              <a:xfrm>
                <a:off x="933" y="855"/>
                <a:ext cx="300" cy="900"/>
              </a:xfrm>
              <a:custGeom>
                <a:avLst/>
                <a:gdLst/>
                <a:ahLst/>
                <a:cxnLst/>
                <a:rect l="0" t="0" r="0" b="0"/>
                <a:pathLst>
                  <a:path w="120000" h="120000" extrusionOk="0">
                    <a:moveTo>
                      <a:pt x="1739" y="120000"/>
                    </a:moveTo>
                    <a:lnTo>
                      <a:pt x="0" y="119642"/>
                    </a:lnTo>
                    <a:lnTo>
                      <a:pt x="118260" y="0"/>
                    </a:lnTo>
                    <a:lnTo>
                      <a:pt x="120000" y="476"/>
                    </a:lnTo>
                    <a:lnTo>
                      <a:pt x="173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 name="Shape 433"/>
              <p:cNvSpPr/>
              <p:nvPr/>
            </p:nvSpPr>
            <p:spPr>
              <a:xfrm>
                <a:off x="1314" y="610"/>
                <a:ext cx="0" cy="300"/>
              </a:xfrm>
              <a:custGeom>
                <a:avLst/>
                <a:gdLst/>
                <a:ahLst/>
                <a:cxnLst/>
                <a:rect l="0" t="0" r="0" b="0"/>
                <a:pathLst>
                  <a:path w="120000" h="120000" extrusionOk="0">
                    <a:moveTo>
                      <a:pt x="90909" y="120000"/>
                    </a:moveTo>
                    <a:lnTo>
                      <a:pt x="0" y="0"/>
                    </a:lnTo>
                    <a:lnTo>
                      <a:pt x="29090" y="0"/>
                    </a:lnTo>
                    <a:lnTo>
                      <a:pt x="120000" y="119028"/>
                    </a:lnTo>
                    <a:lnTo>
                      <a:pt x="9090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 name="Shape 434"/>
              <p:cNvSpPr/>
              <p:nvPr/>
            </p:nvSpPr>
            <p:spPr>
              <a:xfrm>
                <a:off x="578" y="1428"/>
                <a:ext cx="300" cy="300"/>
              </a:xfrm>
              <a:custGeom>
                <a:avLst/>
                <a:gdLst/>
                <a:ahLst/>
                <a:cxnLst/>
                <a:rect l="0" t="0" r="0" b="0"/>
                <a:pathLst>
                  <a:path w="120000" h="120000" extrusionOk="0">
                    <a:moveTo>
                      <a:pt x="117685" y="119999"/>
                    </a:moveTo>
                    <a:lnTo>
                      <a:pt x="0" y="1971"/>
                    </a:lnTo>
                    <a:lnTo>
                      <a:pt x="1652" y="0"/>
                    </a:lnTo>
                    <a:lnTo>
                      <a:pt x="120000" y="118591"/>
                    </a:lnTo>
                    <a:lnTo>
                      <a:pt x="117685"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 name="Shape 435"/>
              <p:cNvSpPr/>
              <p:nvPr/>
            </p:nvSpPr>
            <p:spPr>
              <a:xfrm>
                <a:off x="696" y="1855"/>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6" name="Shape 436"/>
              <p:cNvSpPr/>
              <p:nvPr/>
            </p:nvSpPr>
            <p:spPr>
              <a:xfrm>
                <a:off x="931" y="1860"/>
                <a:ext cx="300" cy="300"/>
              </a:xfrm>
              <a:custGeom>
                <a:avLst/>
                <a:gdLst/>
                <a:ahLst/>
                <a:cxnLst/>
                <a:rect l="0" t="0" r="0" b="0"/>
                <a:pathLst>
                  <a:path w="120000" h="120000" extrusionOk="0">
                    <a:moveTo>
                      <a:pt x="118245" y="119999"/>
                    </a:moveTo>
                    <a:lnTo>
                      <a:pt x="0" y="3076"/>
                    </a:lnTo>
                    <a:lnTo>
                      <a:pt x="1754" y="0"/>
                    </a:lnTo>
                    <a:lnTo>
                      <a:pt x="120000" y="117802"/>
                    </a:lnTo>
                    <a:lnTo>
                      <a:pt x="118245"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7" name="Shape 437"/>
              <p:cNvSpPr/>
              <p:nvPr/>
            </p:nvSpPr>
            <p:spPr>
              <a:xfrm>
                <a:off x="941" y="1711"/>
                <a:ext cx="600" cy="0"/>
              </a:xfrm>
              <a:custGeom>
                <a:avLst/>
                <a:gdLst/>
                <a:ahLst/>
                <a:cxnLst/>
                <a:rect l="0" t="0" r="0" b="0"/>
                <a:pathLst>
                  <a:path w="120000" h="120000" extrusionOk="0">
                    <a:moveTo>
                      <a:pt x="492" y="120000"/>
                    </a:moveTo>
                    <a:lnTo>
                      <a:pt x="0" y="112702"/>
                    </a:lnTo>
                    <a:lnTo>
                      <a:pt x="119014" y="0"/>
                    </a:lnTo>
                    <a:lnTo>
                      <a:pt x="120000" y="6486"/>
                    </a:lnTo>
                    <a:lnTo>
                      <a:pt x="49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8" name="Shape 438"/>
              <p:cNvSpPr/>
              <p:nvPr/>
            </p:nvSpPr>
            <p:spPr>
              <a:xfrm>
                <a:off x="5922" y="2961"/>
                <a:ext cx="0" cy="0"/>
              </a:xfrm>
              <a:custGeom>
                <a:avLst/>
                <a:gdLst/>
                <a:ahLst/>
                <a:cxnLst/>
                <a:rect l="0" t="0" r="0" b="0"/>
                <a:pathLst>
                  <a:path w="120000" h="120000" extrusionOk="0">
                    <a:moveTo>
                      <a:pt x="50270" y="115932"/>
                    </a:moveTo>
                    <a:cubicBezTo>
                      <a:pt x="43783" y="115932"/>
                      <a:pt x="37297" y="115932"/>
                      <a:pt x="30810" y="111864"/>
                    </a:cubicBezTo>
                    <a:cubicBezTo>
                      <a:pt x="19459" y="107796"/>
                      <a:pt x="8108" y="99661"/>
                      <a:pt x="0" y="87457"/>
                    </a:cubicBezTo>
                    <a:cubicBezTo>
                      <a:pt x="3243" y="83389"/>
                      <a:pt x="3243" y="83389"/>
                      <a:pt x="3243" y="83389"/>
                    </a:cubicBezTo>
                    <a:cubicBezTo>
                      <a:pt x="11351" y="93559"/>
                      <a:pt x="21081" y="101694"/>
                      <a:pt x="32432" y="105762"/>
                    </a:cubicBezTo>
                    <a:cubicBezTo>
                      <a:pt x="64864" y="120000"/>
                      <a:pt x="100540" y="95593"/>
                      <a:pt x="110270" y="54915"/>
                    </a:cubicBezTo>
                    <a:cubicBezTo>
                      <a:pt x="115135" y="38644"/>
                      <a:pt x="113513" y="18305"/>
                      <a:pt x="108648" y="2033"/>
                    </a:cubicBezTo>
                    <a:cubicBezTo>
                      <a:pt x="113513" y="0"/>
                      <a:pt x="113513" y="0"/>
                      <a:pt x="113513" y="0"/>
                    </a:cubicBezTo>
                    <a:cubicBezTo>
                      <a:pt x="118378" y="18305"/>
                      <a:pt x="120000" y="38644"/>
                      <a:pt x="115135" y="56949"/>
                    </a:cubicBezTo>
                    <a:cubicBezTo>
                      <a:pt x="105405" y="93559"/>
                      <a:pt x="79459" y="115932"/>
                      <a:pt x="50270" y="11593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9" name="Shape 439"/>
              <p:cNvSpPr/>
              <p:nvPr/>
            </p:nvSpPr>
            <p:spPr>
              <a:xfrm>
                <a:off x="5905" y="2921"/>
                <a:ext cx="0" cy="0"/>
              </a:xfrm>
              <a:custGeom>
                <a:avLst/>
                <a:gdLst/>
                <a:ahLst/>
                <a:cxnLst/>
                <a:rect l="0" t="0" r="0" b="0"/>
                <a:pathLst>
                  <a:path w="120000" h="120000" extrusionOk="0">
                    <a:moveTo>
                      <a:pt x="7500" y="120000"/>
                    </a:moveTo>
                    <a:cubicBezTo>
                      <a:pt x="0" y="101538"/>
                      <a:pt x="0" y="80769"/>
                      <a:pt x="7500" y="64615"/>
                    </a:cubicBezTo>
                    <a:cubicBezTo>
                      <a:pt x="22500" y="32307"/>
                      <a:pt x="63750" y="9230"/>
                      <a:pt x="116250" y="0"/>
                    </a:cubicBezTo>
                    <a:cubicBezTo>
                      <a:pt x="120000" y="6923"/>
                      <a:pt x="120000" y="6923"/>
                      <a:pt x="120000" y="6923"/>
                    </a:cubicBezTo>
                    <a:cubicBezTo>
                      <a:pt x="71250" y="13846"/>
                      <a:pt x="33750" y="36923"/>
                      <a:pt x="18750" y="64615"/>
                    </a:cubicBezTo>
                    <a:cubicBezTo>
                      <a:pt x="11250" y="83076"/>
                      <a:pt x="11250" y="101538"/>
                      <a:pt x="18750" y="117692"/>
                    </a:cubicBezTo>
                    <a:lnTo>
                      <a:pt x="7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0" name="Shape 440"/>
              <p:cNvSpPr/>
              <p:nvPr/>
            </p:nvSpPr>
            <p:spPr>
              <a:xfrm>
                <a:off x="5873" y="2946"/>
                <a:ext cx="0" cy="0"/>
              </a:xfrm>
              <a:custGeom>
                <a:avLst/>
                <a:gdLst/>
                <a:ahLst/>
                <a:cxnLst/>
                <a:rect l="0" t="0" r="0" b="0"/>
                <a:pathLst>
                  <a:path w="120000" h="120000" extrusionOk="0">
                    <a:moveTo>
                      <a:pt x="108750" y="120000"/>
                    </a:moveTo>
                    <a:cubicBezTo>
                      <a:pt x="33750" y="96338"/>
                      <a:pt x="0" y="52394"/>
                      <a:pt x="26250" y="13521"/>
                    </a:cubicBezTo>
                    <a:cubicBezTo>
                      <a:pt x="30000" y="8450"/>
                      <a:pt x="33750" y="5070"/>
                      <a:pt x="37500" y="0"/>
                    </a:cubicBezTo>
                    <a:cubicBezTo>
                      <a:pt x="56250" y="3380"/>
                      <a:pt x="56250" y="3380"/>
                      <a:pt x="56250" y="3380"/>
                    </a:cubicBezTo>
                    <a:cubicBezTo>
                      <a:pt x="52500" y="6760"/>
                      <a:pt x="48750" y="11830"/>
                      <a:pt x="45000" y="15211"/>
                    </a:cubicBezTo>
                    <a:cubicBezTo>
                      <a:pt x="18750" y="52394"/>
                      <a:pt x="48750" y="91267"/>
                      <a:pt x="120000" y="113239"/>
                    </a:cubicBezTo>
                    <a:lnTo>
                      <a:pt x="10875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1" name="Shape 441"/>
              <p:cNvSpPr/>
              <p:nvPr/>
            </p:nvSpPr>
            <p:spPr>
              <a:xfrm>
                <a:off x="5915" y="2887"/>
                <a:ext cx="300" cy="300"/>
              </a:xfrm>
              <a:custGeom>
                <a:avLst/>
                <a:gdLst/>
                <a:ahLst/>
                <a:cxnLst/>
                <a:rect l="0" t="0" r="0" b="0"/>
                <a:pathLst>
                  <a:path w="120000" h="120000" extrusionOk="0">
                    <a:moveTo>
                      <a:pt x="95510" y="120000"/>
                    </a:moveTo>
                    <a:cubicBezTo>
                      <a:pt x="91836" y="115000"/>
                      <a:pt x="91836" y="115000"/>
                      <a:pt x="91836" y="115000"/>
                    </a:cubicBezTo>
                    <a:cubicBezTo>
                      <a:pt x="96734" y="108750"/>
                      <a:pt x="100408" y="101250"/>
                      <a:pt x="102857" y="93750"/>
                    </a:cubicBezTo>
                    <a:cubicBezTo>
                      <a:pt x="113877" y="60000"/>
                      <a:pt x="95510" y="23750"/>
                      <a:pt x="62448" y="13750"/>
                    </a:cubicBezTo>
                    <a:cubicBezTo>
                      <a:pt x="41632" y="7500"/>
                      <a:pt x="19591" y="11250"/>
                      <a:pt x="3673" y="25000"/>
                    </a:cubicBezTo>
                    <a:cubicBezTo>
                      <a:pt x="0" y="20000"/>
                      <a:pt x="0" y="20000"/>
                      <a:pt x="0" y="20000"/>
                    </a:cubicBezTo>
                    <a:cubicBezTo>
                      <a:pt x="18367" y="5000"/>
                      <a:pt x="41632" y="0"/>
                      <a:pt x="63673" y="7500"/>
                    </a:cubicBezTo>
                    <a:cubicBezTo>
                      <a:pt x="100408" y="18750"/>
                      <a:pt x="119999" y="58750"/>
                      <a:pt x="108979" y="95000"/>
                    </a:cubicBezTo>
                    <a:cubicBezTo>
                      <a:pt x="106530" y="103750"/>
                      <a:pt x="101632" y="112500"/>
                      <a:pt x="9551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2" name="Shape 442"/>
              <p:cNvSpPr/>
              <p:nvPr/>
            </p:nvSpPr>
            <p:spPr>
              <a:xfrm>
                <a:off x="2499" y="1618"/>
                <a:ext cx="300" cy="300"/>
              </a:xfrm>
              <a:custGeom>
                <a:avLst/>
                <a:gdLst/>
                <a:ahLst/>
                <a:cxnLst/>
                <a:rect l="0" t="0" r="0" b="0"/>
                <a:pathLst>
                  <a:path w="120000" h="120000" extrusionOk="0">
                    <a:moveTo>
                      <a:pt x="107628" y="0"/>
                    </a:moveTo>
                    <a:cubicBezTo>
                      <a:pt x="12371" y="0"/>
                      <a:pt x="12371" y="0"/>
                      <a:pt x="12371" y="0"/>
                    </a:cubicBezTo>
                    <a:cubicBezTo>
                      <a:pt x="4948" y="0"/>
                      <a:pt x="0" y="4948"/>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4948"/>
                      <a:pt x="113814" y="0"/>
                      <a:pt x="107628" y="0"/>
                    </a:cubicBezTo>
                    <a:close/>
                    <a:moveTo>
                      <a:pt x="115051" y="107628"/>
                    </a:moveTo>
                    <a:cubicBezTo>
                      <a:pt x="115051" y="111340"/>
                      <a:pt x="111340" y="115051"/>
                      <a:pt x="107628" y="115051"/>
                    </a:cubicBezTo>
                    <a:cubicBezTo>
                      <a:pt x="12371" y="115051"/>
                      <a:pt x="12371" y="115051"/>
                      <a:pt x="12371" y="115051"/>
                    </a:cubicBezTo>
                    <a:cubicBezTo>
                      <a:pt x="8659" y="115051"/>
                      <a:pt x="4948" y="111340"/>
                      <a:pt x="4948" y="107628"/>
                    </a:cubicBezTo>
                    <a:cubicBezTo>
                      <a:pt x="4948" y="94020"/>
                      <a:pt x="4948" y="94020"/>
                      <a:pt x="4948" y="94020"/>
                    </a:cubicBezTo>
                    <a:cubicBezTo>
                      <a:pt x="115051" y="94020"/>
                      <a:pt x="115051" y="94020"/>
                      <a:pt x="115051" y="94020"/>
                    </a:cubicBezTo>
                    <a:lnTo>
                      <a:pt x="115051" y="107628"/>
                    </a:lnTo>
                    <a:close/>
                    <a:moveTo>
                      <a:pt x="115051" y="25979"/>
                    </a:moveTo>
                    <a:cubicBezTo>
                      <a:pt x="4948" y="25979"/>
                      <a:pt x="4948" y="25979"/>
                      <a:pt x="4948" y="25979"/>
                    </a:cubicBezTo>
                    <a:cubicBezTo>
                      <a:pt x="4948" y="12371"/>
                      <a:pt x="4948" y="12371"/>
                      <a:pt x="4948" y="12371"/>
                    </a:cubicBezTo>
                    <a:cubicBezTo>
                      <a:pt x="4948" y="8659"/>
                      <a:pt x="8659" y="4948"/>
                      <a:pt x="12371" y="4948"/>
                    </a:cubicBezTo>
                    <a:cubicBezTo>
                      <a:pt x="107628" y="4948"/>
                      <a:pt x="107628" y="4948"/>
                      <a:pt x="107628" y="4948"/>
                    </a:cubicBezTo>
                    <a:cubicBezTo>
                      <a:pt x="111340" y="4948"/>
                      <a:pt x="115051" y="8659"/>
                      <a:pt x="115051" y="12371"/>
                    </a:cubicBezTo>
                    <a:lnTo>
                      <a:pt x="115051" y="25979"/>
                    </a:lnTo>
                    <a:close/>
                    <a:moveTo>
                      <a:pt x="54432" y="103917"/>
                    </a:moveTo>
                    <a:cubicBezTo>
                      <a:pt x="54432" y="101443"/>
                      <a:pt x="56907" y="98969"/>
                      <a:pt x="59381" y="98969"/>
                    </a:cubicBezTo>
                    <a:cubicBezTo>
                      <a:pt x="63092" y="98969"/>
                      <a:pt x="65567" y="101443"/>
                      <a:pt x="65567" y="103917"/>
                    </a:cubicBezTo>
                    <a:cubicBezTo>
                      <a:pt x="65567" y="107628"/>
                      <a:pt x="63092" y="110103"/>
                      <a:pt x="59381" y="110103"/>
                    </a:cubicBezTo>
                    <a:cubicBezTo>
                      <a:pt x="56907" y="110103"/>
                      <a:pt x="54432" y="107628"/>
                      <a:pt x="54432" y="103917"/>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3" name="Shape 443"/>
              <p:cNvSpPr/>
              <p:nvPr/>
            </p:nvSpPr>
            <p:spPr>
              <a:xfrm>
                <a:off x="1990" y="2082"/>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4" name="Shape 444"/>
              <p:cNvSpPr/>
              <p:nvPr/>
            </p:nvSpPr>
            <p:spPr>
              <a:xfrm>
                <a:off x="1965" y="2055"/>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5" name="Shape 445"/>
              <p:cNvSpPr/>
              <p:nvPr/>
            </p:nvSpPr>
            <p:spPr>
              <a:xfrm>
                <a:off x="1965" y="2028"/>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6" name="Shape 446"/>
              <p:cNvSpPr/>
              <p:nvPr/>
            </p:nvSpPr>
            <p:spPr>
              <a:xfrm>
                <a:off x="1990" y="2055"/>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7" name="Shape 447"/>
              <p:cNvSpPr/>
              <p:nvPr/>
            </p:nvSpPr>
            <p:spPr>
              <a:xfrm>
                <a:off x="2015" y="2055"/>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8" name="Shape 448"/>
              <p:cNvSpPr/>
              <p:nvPr/>
            </p:nvSpPr>
            <p:spPr>
              <a:xfrm>
                <a:off x="2015" y="2028"/>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9" name="Shape 449"/>
              <p:cNvSpPr/>
              <p:nvPr/>
            </p:nvSpPr>
            <p:spPr>
              <a:xfrm>
                <a:off x="2015" y="2082"/>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0" name="Shape 450"/>
              <p:cNvSpPr/>
              <p:nvPr/>
            </p:nvSpPr>
            <p:spPr>
              <a:xfrm>
                <a:off x="1990" y="2028"/>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1" name="Shape 451"/>
              <p:cNvSpPr/>
              <p:nvPr/>
            </p:nvSpPr>
            <p:spPr>
              <a:xfrm>
                <a:off x="1965" y="2082"/>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2" name="Shape 452"/>
              <p:cNvSpPr/>
              <p:nvPr/>
            </p:nvSpPr>
            <p:spPr>
              <a:xfrm>
                <a:off x="1913" y="2082"/>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3" name="Shape 453"/>
              <p:cNvSpPr/>
              <p:nvPr/>
            </p:nvSpPr>
            <p:spPr>
              <a:xfrm>
                <a:off x="1913" y="2055"/>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4" name="Shape 454"/>
              <p:cNvSpPr/>
              <p:nvPr/>
            </p:nvSpPr>
            <p:spPr>
              <a:xfrm>
                <a:off x="1938" y="2028"/>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5" name="Shape 455"/>
              <p:cNvSpPr/>
              <p:nvPr/>
            </p:nvSpPr>
            <p:spPr>
              <a:xfrm>
                <a:off x="1938" y="2082"/>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6" name="Shape 456"/>
              <p:cNvSpPr/>
              <p:nvPr/>
            </p:nvSpPr>
            <p:spPr>
              <a:xfrm>
                <a:off x="1913" y="2028"/>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7" name="Shape 457"/>
              <p:cNvSpPr/>
              <p:nvPr/>
            </p:nvSpPr>
            <p:spPr>
              <a:xfrm>
                <a:off x="1938" y="2055"/>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8" name="Shape 458"/>
              <p:cNvSpPr/>
              <p:nvPr/>
            </p:nvSpPr>
            <p:spPr>
              <a:xfrm>
                <a:off x="1928" y="196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9" name="Shape 459"/>
              <p:cNvSpPr/>
              <p:nvPr/>
            </p:nvSpPr>
            <p:spPr>
              <a:xfrm>
                <a:off x="2000" y="196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0" name="Shape 460"/>
              <p:cNvSpPr/>
              <p:nvPr/>
            </p:nvSpPr>
            <p:spPr>
              <a:xfrm>
                <a:off x="1889" y="1975"/>
                <a:ext cx="300" cy="0"/>
              </a:xfrm>
              <a:custGeom>
                <a:avLst/>
                <a:gdLst/>
                <a:ahLst/>
                <a:cxnLst/>
                <a:rect l="0" t="0" r="0" b="0"/>
                <a:pathLst>
                  <a:path w="120000" h="120000" extrusionOk="0">
                    <a:moveTo>
                      <a:pt x="98909" y="0"/>
                    </a:moveTo>
                    <a:lnTo>
                      <a:pt x="98909" y="17718"/>
                    </a:lnTo>
                    <a:lnTo>
                      <a:pt x="72727" y="17718"/>
                    </a:lnTo>
                    <a:lnTo>
                      <a:pt x="72727" y="0"/>
                    </a:lnTo>
                    <a:lnTo>
                      <a:pt x="48000" y="0"/>
                    </a:lnTo>
                    <a:lnTo>
                      <a:pt x="48000" y="17718"/>
                    </a:lnTo>
                    <a:lnTo>
                      <a:pt x="19636" y="17718"/>
                    </a:lnTo>
                    <a:lnTo>
                      <a:pt x="19636" y="0"/>
                    </a:lnTo>
                    <a:lnTo>
                      <a:pt x="0" y="0"/>
                    </a:lnTo>
                    <a:lnTo>
                      <a:pt x="0" y="120000"/>
                    </a:lnTo>
                    <a:lnTo>
                      <a:pt x="120000" y="120000"/>
                    </a:lnTo>
                    <a:lnTo>
                      <a:pt x="120000" y="0"/>
                    </a:lnTo>
                    <a:lnTo>
                      <a:pt x="98909" y="0"/>
                    </a:lnTo>
                    <a:close/>
                    <a:moveTo>
                      <a:pt x="114909" y="115167"/>
                    </a:moveTo>
                    <a:lnTo>
                      <a:pt x="5090" y="115167"/>
                    </a:lnTo>
                    <a:lnTo>
                      <a:pt x="5090" y="26577"/>
                    </a:lnTo>
                    <a:lnTo>
                      <a:pt x="114909" y="26577"/>
                    </a:lnTo>
                    <a:lnTo>
                      <a:pt x="114909" y="115167"/>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1" name="Shape 461"/>
              <p:cNvSpPr/>
              <p:nvPr/>
            </p:nvSpPr>
            <p:spPr>
              <a:xfrm>
                <a:off x="2207" y="1264"/>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6000"/>
                    </a:moveTo>
                    <a:cubicBezTo>
                      <a:pt x="115200" y="38400"/>
                      <a:pt x="115200" y="38400"/>
                      <a:pt x="115200" y="38400"/>
                    </a:cubicBezTo>
                    <a:cubicBezTo>
                      <a:pt x="4800" y="38400"/>
                      <a:pt x="4800" y="38400"/>
                      <a:pt x="4800" y="38400"/>
                    </a:cubicBezTo>
                    <a:cubicBezTo>
                      <a:pt x="4800" y="6000"/>
                      <a:pt x="4800" y="6000"/>
                      <a:pt x="4800" y="6000"/>
                    </a:cubicBezTo>
                    <a:lnTo>
                      <a:pt x="115200" y="60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5200"/>
                    </a:moveTo>
                    <a:cubicBezTo>
                      <a:pt x="18000" y="25200"/>
                      <a:pt x="18000" y="25200"/>
                      <a:pt x="18000" y="25200"/>
                    </a:cubicBezTo>
                    <a:cubicBezTo>
                      <a:pt x="18000" y="19200"/>
                      <a:pt x="18000" y="19200"/>
                      <a:pt x="18000" y="19200"/>
                    </a:cubicBezTo>
                    <a:cubicBezTo>
                      <a:pt x="62400" y="19200"/>
                      <a:pt x="62400" y="19200"/>
                      <a:pt x="62400" y="19200"/>
                    </a:cubicBezTo>
                    <a:lnTo>
                      <a:pt x="62400" y="252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3600"/>
                    </a:moveTo>
                    <a:cubicBezTo>
                      <a:pt x="18000" y="57600"/>
                      <a:pt x="18000" y="57600"/>
                      <a:pt x="18000" y="57600"/>
                    </a:cubicBezTo>
                    <a:cubicBezTo>
                      <a:pt x="62400" y="57600"/>
                      <a:pt x="62400" y="57600"/>
                      <a:pt x="62400" y="57600"/>
                    </a:cubicBezTo>
                    <a:cubicBezTo>
                      <a:pt x="62400" y="63600"/>
                      <a:pt x="62400" y="63600"/>
                      <a:pt x="62400" y="63600"/>
                    </a:cubicBezTo>
                    <a:lnTo>
                      <a:pt x="18000" y="636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2000"/>
                      <a:pt x="62400" y="102000"/>
                      <a:pt x="62400" y="102000"/>
                    </a:cubicBezTo>
                    <a:cubicBezTo>
                      <a:pt x="18000" y="102000"/>
                      <a:pt x="18000" y="102000"/>
                      <a:pt x="18000" y="1020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2" name="Shape 462"/>
              <p:cNvSpPr/>
              <p:nvPr/>
            </p:nvSpPr>
            <p:spPr>
              <a:xfrm>
                <a:off x="1958" y="956"/>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000" y="0"/>
                      <a:pt x="39545" y="0"/>
                      <a:pt x="0" y="4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3" name="Shape 463"/>
              <p:cNvSpPr/>
              <p:nvPr/>
            </p:nvSpPr>
            <p:spPr>
              <a:xfrm>
                <a:off x="1958" y="1015"/>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4" name="Shape 464"/>
              <p:cNvSpPr/>
              <p:nvPr/>
            </p:nvSpPr>
            <p:spPr>
              <a:xfrm>
                <a:off x="1958" y="1060"/>
                <a:ext cx="0" cy="0"/>
              </a:xfrm>
              <a:custGeom>
                <a:avLst/>
                <a:gdLst/>
                <a:ahLst/>
                <a:cxnLst/>
                <a:rect l="0" t="0" r="0" b="0"/>
                <a:pathLst>
                  <a:path w="120000" h="120000" extrusionOk="0">
                    <a:moveTo>
                      <a:pt x="0" y="80000"/>
                    </a:moveTo>
                    <a:cubicBezTo>
                      <a:pt x="45000" y="120000"/>
                      <a:pt x="79090" y="120000"/>
                      <a:pt x="120000" y="80000"/>
                    </a:cubicBezTo>
                    <a:cubicBezTo>
                      <a:pt x="120000" y="0"/>
                      <a:pt x="120000" y="0"/>
                      <a:pt x="120000" y="0"/>
                    </a:cubicBezTo>
                    <a:cubicBezTo>
                      <a:pt x="0" y="0"/>
                      <a:pt x="0" y="0"/>
                      <a:pt x="0" y="0"/>
                    </a:cubicBezTo>
                    <a:lnTo>
                      <a:pt x="0" y="8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5" name="Shape 465"/>
              <p:cNvSpPr/>
              <p:nvPr/>
            </p:nvSpPr>
            <p:spPr>
              <a:xfrm>
                <a:off x="2368" y="734"/>
                <a:ext cx="300" cy="300"/>
              </a:xfrm>
              <a:custGeom>
                <a:avLst/>
                <a:gdLst/>
                <a:ahLst/>
                <a:cxnLst/>
                <a:rect l="0" t="0" r="0" b="0"/>
                <a:pathLst>
                  <a:path w="120000" h="120000" extrusionOk="0">
                    <a:moveTo>
                      <a:pt x="82857" y="54285"/>
                    </a:moveTo>
                    <a:lnTo>
                      <a:pt x="37142" y="54285"/>
                    </a:lnTo>
                    <a:lnTo>
                      <a:pt x="37142" y="49285"/>
                    </a:lnTo>
                    <a:lnTo>
                      <a:pt x="82857" y="49285"/>
                    </a:lnTo>
                    <a:lnTo>
                      <a:pt x="82857" y="54285"/>
                    </a:lnTo>
                    <a:close/>
                    <a:moveTo>
                      <a:pt x="82857" y="68571"/>
                    </a:moveTo>
                    <a:lnTo>
                      <a:pt x="37142" y="68571"/>
                    </a:lnTo>
                    <a:lnTo>
                      <a:pt x="37142" y="75000"/>
                    </a:lnTo>
                    <a:lnTo>
                      <a:pt x="82857" y="75000"/>
                    </a:lnTo>
                    <a:lnTo>
                      <a:pt x="82857" y="68571"/>
                    </a:lnTo>
                    <a:close/>
                    <a:moveTo>
                      <a:pt x="82857" y="27857"/>
                    </a:moveTo>
                    <a:lnTo>
                      <a:pt x="37142" y="27857"/>
                    </a:lnTo>
                    <a:lnTo>
                      <a:pt x="37142" y="33571"/>
                    </a:lnTo>
                    <a:lnTo>
                      <a:pt x="82857" y="33571"/>
                    </a:lnTo>
                    <a:lnTo>
                      <a:pt x="82857" y="27857"/>
                    </a:lnTo>
                    <a:close/>
                    <a:moveTo>
                      <a:pt x="82857" y="90000"/>
                    </a:moveTo>
                    <a:lnTo>
                      <a:pt x="37142" y="90000"/>
                    </a:lnTo>
                    <a:lnTo>
                      <a:pt x="37142" y="95000"/>
                    </a:lnTo>
                    <a:lnTo>
                      <a:pt x="82857" y="95000"/>
                    </a:lnTo>
                    <a:lnTo>
                      <a:pt x="82857" y="90000"/>
                    </a:lnTo>
                    <a:close/>
                    <a:moveTo>
                      <a:pt x="120000" y="120000"/>
                    </a:moveTo>
                    <a:lnTo>
                      <a:pt x="0" y="120000"/>
                    </a:lnTo>
                    <a:lnTo>
                      <a:pt x="0" y="0"/>
                    </a:lnTo>
                    <a:lnTo>
                      <a:pt x="120000" y="0"/>
                    </a:lnTo>
                    <a:lnTo>
                      <a:pt x="120000" y="120000"/>
                    </a:lnTo>
                    <a:close/>
                    <a:moveTo>
                      <a:pt x="115000" y="6428"/>
                    </a:moveTo>
                    <a:lnTo>
                      <a:pt x="5714" y="6428"/>
                    </a:lnTo>
                    <a:lnTo>
                      <a:pt x="5714" y="115714"/>
                    </a:lnTo>
                    <a:lnTo>
                      <a:pt x="115000" y="115714"/>
                    </a:lnTo>
                    <a:lnTo>
                      <a:pt x="115000" y="642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6" name="Shape 466"/>
              <p:cNvSpPr/>
              <p:nvPr/>
            </p:nvSpPr>
            <p:spPr>
              <a:xfrm>
                <a:off x="2984" y="719"/>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3814"/>
                      <a:pt x="102089" y="113814"/>
                    </a:cubicBezTo>
                    <a:cubicBezTo>
                      <a:pt x="17910" y="113814"/>
                      <a:pt x="17910" y="113814"/>
                      <a:pt x="17910" y="113814"/>
                    </a:cubicBezTo>
                    <a:cubicBezTo>
                      <a:pt x="12537" y="113814"/>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7" name="Shape 467"/>
              <p:cNvSpPr/>
              <p:nvPr/>
            </p:nvSpPr>
            <p:spPr>
              <a:xfrm>
                <a:off x="798" y="3101"/>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8" name="Shape 468"/>
              <p:cNvSpPr/>
              <p:nvPr/>
            </p:nvSpPr>
            <p:spPr>
              <a:xfrm>
                <a:off x="4285" y="781"/>
                <a:ext cx="0" cy="300"/>
              </a:xfrm>
              <a:custGeom>
                <a:avLst/>
                <a:gdLst/>
                <a:ahLst/>
                <a:cxnLst/>
                <a:rect l="0" t="0" r="0" b="0"/>
                <a:pathLst>
                  <a:path w="120000" h="120000" extrusionOk="0">
                    <a:moveTo>
                      <a:pt x="118651" y="108260"/>
                    </a:moveTo>
                    <a:cubicBezTo>
                      <a:pt x="83595" y="35217"/>
                      <a:pt x="83595" y="35217"/>
                      <a:pt x="83595" y="35217"/>
                    </a:cubicBezTo>
                    <a:cubicBezTo>
                      <a:pt x="83595" y="32608"/>
                      <a:pt x="83595" y="16956"/>
                      <a:pt x="83595" y="5217"/>
                    </a:cubicBezTo>
                    <a:cubicBezTo>
                      <a:pt x="86292" y="5217"/>
                      <a:pt x="86292" y="5217"/>
                      <a:pt x="86292" y="5217"/>
                    </a:cubicBezTo>
                    <a:cubicBezTo>
                      <a:pt x="86292" y="0"/>
                      <a:pt x="86292" y="0"/>
                      <a:pt x="86292" y="0"/>
                    </a:cubicBezTo>
                    <a:cubicBezTo>
                      <a:pt x="32359" y="0"/>
                      <a:pt x="32359" y="0"/>
                      <a:pt x="32359" y="0"/>
                    </a:cubicBezTo>
                    <a:cubicBezTo>
                      <a:pt x="32359" y="5217"/>
                      <a:pt x="32359" y="5217"/>
                      <a:pt x="32359" y="5217"/>
                    </a:cubicBezTo>
                    <a:cubicBezTo>
                      <a:pt x="36404" y="5217"/>
                      <a:pt x="36404" y="5217"/>
                      <a:pt x="36404" y="5217"/>
                    </a:cubicBezTo>
                    <a:cubicBezTo>
                      <a:pt x="36404" y="35217"/>
                      <a:pt x="36404" y="35217"/>
                      <a:pt x="36404" y="35217"/>
                    </a:cubicBezTo>
                    <a:cubicBezTo>
                      <a:pt x="1348" y="108260"/>
                      <a:pt x="1348" y="108260"/>
                      <a:pt x="1348" y="108260"/>
                    </a:cubicBezTo>
                    <a:cubicBezTo>
                      <a:pt x="0" y="110869"/>
                      <a:pt x="0" y="113478"/>
                      <a:pt x="2696" y="116086"/>
                    </a:cubicBezTo>
                    <a:cubicBezTo>
                      <a:pt x="4044" y="118695"/>
                      <a:pt x="6741" y="120000"/>
                      <a:pt x="9438" y="120000"/>
                    </a:cubicBezTo>
                    <a:cubicBezTo>
                      <a:pt x="110561" y="120000"/>
                      <a:pt x="110561" y="120000"/>
                      <a:pt x="110561" y="120000"/>
                    </a:cubicBezTo>
                    <a:cubicBezTo>
                      <a:pt x="113258" y="120000"/>
                      <a:pt x="115955" y="118695"/>
                      <a:pt x="117303" y="116086"/>
                    </a:cubicBezTo>
                    <a:cubicBezTo>
                      <a:pt x="118651" y="113478"/>
                      <a:pt x="120000" y="110869"/>
                      <a:pt x="118651" y="108260"/>
                    </a:cubicBezTo>
                    <a:close/>
                    <a:moveTo>
                      <a:pt x="74157" y="101739"/>
                    </a:moveTo>
                    <a:cubicBezTo>
                      <a:pt x="71460" y="101739"/>
                      <a:pt x="68764" y="99130"/>
                      <a:pt x="68764" y="96521"/>
                    </a:cubicBezTo>
                    <a:cubicBezTo>
                      <a:pt x="68764" y="93913"/>
                      <a:pt x="71460" y="91304"/>
                      <a:pt x="74157" y="91304"/>
                    </a:cubicBezTo>
                    <a:cubicBezTo>
                      <a:pt x="78202" y="91304"/>
                      <a:pt x="79550" y="93913"/>
                      <a:pt x="79550" y="96521"/>
                    </a:cubicBezTo>
                    <a:cubicBezTo>
                      <a:pt x="79550" y="99130"/>
                      <a:pt x="78202" y="101739"/>
                      <a:pt x="74157" y="101739"/>
                    </a:cubicBezTo>
                    <a:close/>
                    <a:moveTo>
                      <a:pt x="68764" y="79565"/>
                    </a:moveTo>
                    <a:cubicBezTo>
                      <a:pt x="68764" y="87391"/>
                      <a:pt x="62022" y="93913"/>
                      <a:pt x="53932" y="93913"/>
                    </a:cubicBezTo>
                    <a:cubicBezTo>
                      <a:pt x="45842" y="93913"/>
                      <a:pt x="39101" y="87391"/>
                      <a:pt x="39101" y="79565"/>
                    </a:cubicBezTo>
                    <a:cubicBezTo>
                      <a:pt x="20224" y="79565"/>
                      <a:pt x="20224" y="79565"/>
                      <a:pt x="20224" y="79565"/>
                    </a:cubicBezTo>
                    <a:cubicBezTo>
                      <a:pt x="41797" y="36521"/>
                      <a:pt x="41797" y="36521"/>
                      <a:pt x="41797" y="36521"/>
                    </a:cubicBezTo>
                    <a:cubicBezTo>
                      <a:pt x="41797" y="5217"/>
                      <a:pt x="41797" y="5217"/>
                      <a:pt x="41797" y="5217"/>
                    </a:cubicBezTo>
                    <a:cubicBezTo>
                      <a:pt x="78202" y="5217"/>
                      <a:pt x="78202" y="5217"/>
                      <a:pt x="78202" y="5217"/>
                    </a:cubicBezTo>
                    <a:cubicBezTo>
                      <a:pt x="78202" y="24782"/>
                      <a:pt x="78202" y="32608"/>
                      <a:pt x="78202" y="35217"/>
                    </a:cubicBezTo>
                    <a:cubicBezTo>
                      <a:pt x="57977" y="35217"/>
                      <a:pt x="57977" y="35217"/>
                      <a:pt x="57977" y="35217"/>
                    </a:cubicBezTo>
                    <a:cubicBezTo>
                      <a:pt x="57977" y="40434"/>
                      <a:pt x="57977" y="40434"/>
                      <a:pt x="57977" y="40434"/>
                    </a:cubicBezTo>
                    <a:cubicBezTo>
                      <a:pt x="79550" y="40434"/>
                      <a:pt x="79550" y="40434"/>
                      <a:pt x="79550" y="40434"/>
                    </a:cubicBezTo>
                    <a:cubicBezTo>
                      <a:pt x="82247" y="45652"/>
                      <a:pt x="82247" y="45652"/>
                      <a:pt x="82247" y="45652"/>
                    </a:cubicBezTo>
                    <a:cubicBezTo>
                      <a:pt x="63370" y="45652"/>
                      <a:pt x="63370" y="45652"/>
                      <a:pt x="63370" y="45652"/>
                    </a:cubicBezTo>
                    <a:cubicBezTo>
                      <a:pt x="63370" y="52173"/>
                      <a:pt x="63370" y="52173"/>
                      <a:pt x="63370" y="52173"/>
                    </a:cubicBezTo>
                    <a:cubicBezTo>
                      <a:pt x="84943" y="52173"/>
                      <a:pt x="84943" y="52173"/>
                      <a:pt x="84943" y="52173"/>
                    </a:cubicBezTo>
                    <a:cubicBezTo>
                      <a:pt x="84943" y="50869"/>
                      <a:pt x="84943" y="50869"/>
                      <a:pt x="84943" y="50869"/>
                    </a:cubicBezTo>
                    <a:cubicBezTo>
                      <a:pt x="87640" y="57391"/>
                      <a:pt x="87640" y="57391"/>
                      <a:pt x="87640" y="57391"/>
                    </a:cubicBezTo>
                    <a:cubicBezTo>
                      <a:pt x="67415" y="57391"/>
                      <a:pt x="67415" y="57391"/>
                      <a:pt x="67415" y="57391"/>
                    </a:cubicBezTo>
                    <a:cubicBezTo>
                      <a:pt x="67415" y="62608"/>
                      <a:pt x="67415" y="62608"/>
                      <a:pt x="67415" y="62608"/>
                    </a:cubicBezTo>
                    <a:cubicBezTo>
                      <a:pt x="90337" y="62608"/>
                      <a:pt x="90337" y="62608"/>
                      <a:pt x="90337" y="62608"/>
                    </a:cubicBezTo>
                    <a:cubicBezTo>
                      <a:pt x="90337" y="62608"/>
                      <a:pt x="90337" y="62608"/>
                      <a:pt x="90337" y="62608"/>
                    </a:cubicBezTo>
                    <a:cubicBezTo>
                      <a:pt x="98426" y="79565"/>
                      <a:pt x="98426" y="79565"/>
                      <a:pt x="98426" y="79565"/>
                    </a:cubicBezTo>
                    <a:lnTo>
                      <a:pt x="68764" y="7956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9" name="Shape 469"/>
              <p:cNvSpPr/>
              <p:nvPr/>
            </p:nvSpPr>
            <p:spPr>
              <a:xfrm>
                <a:off x="4335" y="860"/>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0" name="Shape 470"/>
              <p:cNvSpPr/>
              <p:nvPr/>
            </p:nvSpPr>
            <p:spPr>
              <a:xfrm>
                <a:off x="4782" y="865"/>
                <a:ext cx="300" cy="0"/>
              </a:xfrm>
              <a:custGeom>
                <a:avLst/>
                <a:gdLst/>
                <a:ahLst/>
                <a:cxnLst/>
                <a:rect l="0" t="0" r="0" b="0"/>
                <a:pathLst>
                  <a:path w="120000" h="120000" extrusionOk="0">
                    <a:moveTo>
                      <a:pt x="93600" y="92093"/>
                    </a:moveTo>
                    <a:cubicBezTo>
                      <a:pt x="93600" y="92093"/>
                      <a:pt x="93600" y="92093"/>
                      <a:pt x="93600" y="92093"/>
                    </a:cubicBezTo>
                    <a:cubicBezTo>
                      <a:pt x="93600" y="0"/>
                      <a:pt x="93600" y="0"/>
                      <a:pt x="93600" y="0"/>
                    </a:cubicBezTo>
                    <a:cubicBezTo>
                      <a:pt x="26400" y="0"/>
                      <a:pt x="26400" y="0"/>
                      <a:pt x="26400" y="0"/>
                    </a:cubicBezTo>
                    <a:cubicBezTo>
                      <a:pt x="26400" y="92093"/>
                      <a:pt x="26400" y="92093"/>
                      <a:pt x="26400" y="92093"/>
                    </a:cubicBezTo>
                    <a:cubicBezTo>
                      <a:pt x="26400" y="92093"/>
                      <a:pt x="26400" y="92093"/>
                      <a:pt x="26400" y="92093"/>
                    </a:cubicBezTo>
                    <a:cubicBezTo>
                      <a:pt x="0" y="92093"/>
                      <a:pt x="0" y="92093"/>
                      <a:pt x="0" y="92093"/>
                    </a:cubicBezTo>
                    <a:cubicBezTo>
                      <a:pt x="0" y="120000"/>
                      <a:pt x="0" y="120000"/>
                      <a:pt x="0" y="120000"/>
                    </a:cubicBezTo>
                    <a:cubicBezTo>
                      <a:pt x="120000" y="120000"/>
                      <a:pt x="120000" y="120000"/>
                      <a:pt x="120000" y="120000"/>
                    </a:cubicBezTo>
                    <a:cubicBezTo>
                      <a:pt x="120000" y="92093"/>
                      <a:pt x="120000" y="92093"/>
                      <a:pt x="120000" y="92093"/>
                    </a:cubicBezTo>
                    <a:lnTo>
                      <a:pt x="93600" y="92093"/>
                    </a:lnTo>
                    <a:close/>
                    <a:moveTo>
                      <a:pt x="79200" y="78139"/>
                    </a:moveTo>
                    <a:cubicBezTo>
                      <a:pt x="79200" y="78139"/>
                      <a:pt x="79200" y="78139"/>
                      <a:pt x="79200" y="78139"/>
                    </a:cubicBezTo>
                    <a:cubicBezTo>
                      <a:pt x="42000" y="78139"/>
                      <a:pt x="42000" y="78139"/>
                      <a:pt x="42000" y="78139"/>
                    </a:cubicBezTo>
                    <a:cubicBezTo>
                      <a:pt x="42000" y="78139"/>
                      <a:pt x="42000" y="78139"/>
                      <a:pt x="42000" y="78139"/>
                    </a:cubicBezTo>
                    <a:cubicBezTo>
                      <a:pt x="42000" y="27906"/>
                      <a:pt x="42000" y="27906"/>
                      <a:pt x="42000" y="27906"/>
                    </a:cubicBezTo>
                    <a:cubicBezTo>
                      <a:pt x="79200" y="27906"/>
                      <a:pt x="79200" y="27906"/>
                      <a:pt x="79200" y="27906"/>
                    </a:cubicBezTo>
                    <a:lnTo>
                      <a:pt x="79200" y="7813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1" name="Shape 471"/>
              <p:cNvSpPr/>
              <p:nvPr/>
            </p:nvSpPr>
            <p:spPr>
              <a:xfrm>
                <a:off x="4782" y="958"/>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2" name="Shape 472"/>
              <p:cNvSpPr/>
              <p:nvPr/>
            </p:nvSpPr>
            <p:spPr>
              <a:xfrm>
                <a:off x="4782" y="990"/>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3" name="Shape 473"/>
              <p:cNvSpPr/>
              <p:nvPr/>
            </p:nvSpPr>
            <p:spPr>
              <a:xfrm>
                <a:off x="4782" y="1023"/>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4" name="Shape 474"/>
              <p:cNvSpPr/>
              <p:nvPr/>
            </p:nvSpPr>
            <p:spPr>
              <a:xfrm>
                <a:off x="5153" y="1551"/>
                <a:ext cx="300" cy="0"/>
              </a:xfrm>
              <a:custGeom>
                <a:avLst/>
                <a:gdLst/>
                <a:ahLst/>
                <a:cxnLst/>
                <a:rect l="0" t="0" r="0" b="0"/>
                <a:pathLst>
                  <a:path w="120000" h="120000" extrusionOk="0">
                    <a:moveTo>
                      <a:pt x="99428" y="32592"/>
                    </a:moveTo>
                    <a:cubicBezTo>
                      <a:pt x="97714" y="25185"/>
                      <a:pt x="94285" y="17777"/>
                      <a:pt x="87428" y="13333"/>
                    </a:cubicBezTo>
                    <a:cubicBezTo>
                      <a:pt x="86571" y="11851"/>
                      <a:pt x="83142" y="10370"/>
                      <a:pt x="78857" y="10370"/>
                    </a:cubicBezTo>
                    <a:cubicBezTo>
                      <a:pt x="75428" y="10370"/>
                      <a:pt x="72857" y="11851"/>
                      <a:pt x="70285" y="13333"/>
                    </a:cubicBezTo>
                    <a:cubicBezTo>
                      <a:pt x="67714" y="10370"/>
                      <a:pt x="64285" y="7407"/>
                      <a:pt x="59142" y="7407"/>
                    </a:cubicBezTo>
                    <a:cubicBezTo>
                      <a:pt x="58285" y="7407"/>
                      <a:pt x="56571" y="8888"/>
                      <a:pt x="54857" y="8888"/>
                    </a:cubicBezTo>
                    <a:cubicBezTo>
                      <a:pt x="52285" y="4444"/>
                      <a:pt x="47142" y="0"/>
                      <a:pt x="39428" y="0"/>
                    </a:cubicBezTo>
                    <a:cubicBezTo>
                      <a:pt x="35142" y="0"/>
                      <a:pt x="31714" y="1481"/>
                      <a:pt x="26571" y="4444"/>
                    </a:cubicBezTo>
                    <a:cubicBezTo>
                      <a:pt x="26571" y="5925"/>
                      <a:pt x="15428" y="16296"/>
                      <a:pt x="15428" y="41481"/>
                    </a:cubicBezTo>
                    <a:cubicBezTo>
                      <a:pt x="14571" y="42962"/>
                      <a:pt x="14571" y="44444"/>
                      <a:pt x="13714" y="45925"/>
                    </a:cubicBezTo>
                    <a:cubicBezTo>
                      <a:pt x="12000" y="45925"/>
                      <a:pt x="10285" y="48888"/>
                      <a:pt x="8571" y="50370"/>
                    </a:cubicBezTo>
                    <a:cubicBezTo>
                      <a:pt x="4285" y="56296"/>
                      <a:pt x="0" y="66666"/>
                      <a:pt x="0" y="82962"/>
                    </a:cubicBezTo>
                    <a:cubicBezTo>
                      <a:pt x="0" y="108148"/>
                      <a:pt x="12857" y="118518"/>
                      <a:pt x="20571" y="120000"/>
                    </a:cubicBezTo>
                    <a:cubicBezTo>
                      <a:pt x="93428" y="120000"/>
                      <a:pt x="93428" y="120000"/>
                      <a:pt x="93428" y="120000"/>
                    </a:cubicBezTo>
                    <a:cubicBezTo>
                      <a:pt x="93428" y="120000"/>
                      <a:pt x="94285" y="120000"/>
                      <a:pt x="94285" y="120000"/>
                    </a:cubicBezTo>
                    <a:cubicBezTo>
                      <a:pt x="108857" y="120000"/>
                      <a:pt x="120000" y="99259"/>
                      <a:pt x="120000" y="75555"/>
                    </a:cubicBezTo>
                    <a:cubicBezTo>
                      <a:pt x="120000" y="54814"/>
                      <a:pt x="111428" y="35555"/>
                      <a:pt x="99428"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4000" y="17777"/>
                      <a:pt x="54000" y="17777"/>
                      <a:pt x="54000" y="17777"/>
                    </a:cubicBezTo>
                    <a:cubicBezTo>
                      <a:pt x="54857" y="16296"/>
                      <a:pt x="54857" y="16296"/>
                      <a:pt x="54857" y="16296"/>
                    </a:cubicBezTo>
                    <a:cubicBezTo>
                      <a:pt x="60000" y="14814"/>
                      <a:pt x="65142" y="16296"/>
                      <a:pt x="68571" y="20740"/>
                    </a:cubicBezTo>
                    <a:cubicBezTo>
                      <a:pt x="69428" y="22222"/>
                      <a:pt x="69428" y="22222"/>
                      <a:pt x="69428" y="22222"/>
                    </a:cubicBezTo>
                    <a:cubicBezTo>
                      <a:pt x="71142" y="20740"/>
                      <a:pt x="71142" y="20740"/>
                      <a:pt x="71142" y="20740"/>
                    </a:cubicBezTo>
                    <a:cubicBezTo>
                      <a:pt x="72857" y="19259"/>
                      <a:pt x="76285"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3714" y="71111"/>
                    </a:moveTo>
                    <a:cubicBezTo>
                      <a:pt x="43714" y="77037"/>
                      <a:pt x="40285" y="81481"/>
                      <a:pt x="36857" y="81481"/>
                    </a:cubicBezTo>
                    <a:cubicBezTo>
                      <a:pt x="33428" y="81481"/>
                      <a:pt x="30857" y="77037"/>
                      <a:pt x="30857" y="71111"/>
                    </a:cubicBezTo>
                    <a:cubicBezTo>
                      <a:pt x="30857" y="65185"/>
                      <a:pt x="33428" y="60740"/>
                      <a:pt x="36857" y="60740"/>
                    </a:cubicBezTo>
                    <a:cubicBezTo>
                      <a:pt x="40285" y="60740"/>
                      <a:pt x="43714" y="65185"/>
                      <a:pt x="43714" y="71111"/>
                    </a:cubicBezTo>
                    <a:close/>
                    <a:moveTo>
                      <a:pt x="70285" y="71111"/>
                    </a:moveTo>
                    <a:cubicBezTo>
                      <a:pt x="70285" y="80000"/>
                      <a:pt x="65142" y="87407"/>
                      <a:pt x="60000" y="87407"/>
                    </a:cubicBezTo>
                    <a:cubicBezTo>
                      <a:pt x="54857" y="87407"/>
                      <a:pt x="50571" y="80000"/>
                      <a:pt x="50571" y="71111"/>
                    </a:cubicBezTo>
                    <a:cubicBezTo>
                      <a:pt x="50571" y="62222"/>
                      <a:pt x="54857" y="53333"/>
                      <a:pt x="60000" y="53333"/>
                    </a:cubicBezTo>
                    <a:cubicBezTo>
                      <a:pt x="65142" y="53333"/>
                      <a:pt x="70285" y="62222"/>
                      <a:pt x="70285"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5" name="Shape 475"/>
              <p:cNvSpPr/>
              <p:nvPr/>
            </p:nvSpPr>
            <p:spPr>
              <a:xfrm>
                <a:off x="3503" y="872"/>
                <a:ext cx="300" cy="0"/>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60000" y="8888"/>
                    </a:cubicBezTo>
                    <a:cubicBezTo>
                      <a:pt x="58285" y="8888"/>
                      <a:pt x="56571" y="8888"/>
                      <a:pt x="54857" y="8888"/>
                    </a:cubicBezTo>
                    <a:cubicBezTo>
                      <a:pt x="52285" y="5925"/>
                      <a:pt x="47142" y="0"/>
                      <a:pt x="39428" y="0"/>
                    </a:cubicBezTo>
                    <a:cubicBezTo>
                      <a:pt x="35142" y="0"/>
                      <a:pt x="31714" y="1481"/>
                      <a:pt x="27428" y="5925"/>
                    </a:cubicBezTo>
                    <a:cubicBezTo>
                      <a:pt x="26571" y="5925"/>
                      <a:pt x="15428" y="16296"/>
                      <a:pt x="15428" y="41481"/>
                    </a:cubicBezTo>
                    <a:cubicBezTo>
                      <a:pt x="14571" y="42962"/>
                      <a:pt x="14571" y="44444"/>
                      <a:pt x="13714" y="45925"/>
                    </a:cubicBezTo>
                    <a:cubicBezTo>
                      <a:pt x="12000" y="47407"/>
                      <a:pt x="10285" y="48888"/>
                      <a:pt x="8571" y="51851"/>
                    </a:cubicBezTo>
                    <a:cubicBezTo>
                      <a:pt x="4285" y="56296"/>
                      <a:pt x="0" y="66666"/>
                      <a:pt x="0" y="82962"/>
                    </a:cubicBezTo>
                    <a:cubicBezTo>
                      <a:pt x="0" y="108148"/>
                      <a:pt x="12857" y="120000"/>
                      <a:pt x="20571" y="120000"/>
                    </a:cubicBezTo>
                    <a:cubicBezTo>
                      <a:pt x="93428" y="120000"/>
                      <a:pt x="93428" y="120000"/>
                      <a:pt x="93428" y="120000"/>
                    </a:cubicBezTo>
                    <a:cubicBezTo>
                      <a:pt x="93428" y="120000"/>
                      <a:pt x="94285" y="120000"/>
                      <a:pt x="95142" y="120000"/>
                    </a:cubicBezTo>
                    <a:cubicBezTo>
                      <a:pt x="108857" y="120000"/>
                      <a:pt x="120000" y="100740"/>
                      <a:pt x="120000" y="75555"/>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5185"/>
                      <a:pt x="4285" y="82962"/>
                    </a:cubicBezTo>
                    <a:cubicBezTo>
                      <a:pt x="4285" y="69629"/>
                      <a:pt x="7714" y="62222"/>
                      <a:pt x="11142" y="57777"/>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5925"/>
                      <a:pt x="19714" y="45925"/>
                      <a:pt x="19714" y="45925"/>
                    </a:cubicBezTo>
                    <a:cubicBezTo>
                      <a:pt x="19714" y="42962"/>
                      <a:pt x="19714" y="42962"/>
                      <a:pt x="19714" y="42962"/>
                    </a:cubicBezTo>
                    <a:cubicBezTo>
                      <a:pt x="19714" y="22222"/>
                      <a:pt x="29142" y="13333"/>
                      <a:pt x="29142" y="11851"/>
                    </a:cubicBezTo>
                    <a:cubicBezTo>
                      <a:pt x="32571" y="8888"/>
                      <a:pt x="36000" y="7407"/>
                      <a:pt x="39428" y="7407"/>
                    </a:cubicBezTo>
                    <a:cubicBezTo>
                      <a:pt x="45428" y="7407"/>
                      <a:pt x="50571" y="11851"/>
                      <a:pt x="53142" y="16296"/>
                    </a:cubicBezTo>
                    <a:cubicBezTo>
                      <a:pt x="54000" y="17777"/>
                      <a:pt x="54000" y="17777"/>
                      <a:pt x="54000" y="17777"/>
                    </a:cubicBezTo>
                    <a:cubicBezTo>
                      <a:pt x="54857" y="17777"/>
                      <a:pt x="54857" y="17777"/>
                      <a:pt x="54857" y="17777"/>
                    </a:cubicBezTo>
                    <a:cubicBezTo>
                      <a:pt x="60000" y="14814"/>
                      <a:pt x="65142"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6857" y="40000"/>
                      <a:pt x="96857" y="40000"/>
                      <a:pt x="96857" y="40000"/>
                    </a:cubicBezTo>
                    <a:cubicBezTo>
                      <a:pt x="108000" y="42962"/>
                      <a:pt x="115714" y="57777"/>
                      <a:pt x="115714" y="75555"/>
                    </a:cubicBezTo>
                    <a:cubicBezTo>
                      <a:pt x="115714" y="96296"/>
                      <a:pt x="106285" y="112592"/>
                      <a:pt x="95142" y="112592"/>
                    </a:cubicBezTo>
                    <a:close/>
                    <a:moveTo>
                      <a:pt x="43714" y="71111"/>
                    </a:moveTo>
                    <a:cubicBezTo>
                      <a:pt x="43714" y="77037"/>
                      <a:pt x="40285" y="82962"/>
                      <a:pt x="36857" y="82962"/>
                    </a:cubicBezTo>
                    <a:cubicBezTo>
                      <a:pt x="33428" y="82962"/>
                      <a:pt x="30857" y="77037"/>
                      <a:pt x="30857" y="71111"/>
                    </a:cubicBezTo>
                    <a:cubicBezTo>
                      <a:pt x="30857" y="65185"/>
                      <a:pt x="33428" y="60740"/>
                      <a:pt x="36857" y="60740"/>
                    </a:cubicBezTo>
                    <a:cubicBezTo>
                      <a:pt x="40285" y="60740"/>
                      <a:pt x="43714" y="65185"/>
                      <a:pt x="43714" y="71111"/>
                    </a:cubicBezTo>
                    <a:close/>
                    <a:moveTo>
                      <a:pt x="70285" y="71111"/>
                    </a:moveTo>
                    <a:cubicBezTo>
                      <a:pt x="70285" y="81481"/>
                      <a:pt x="66000" y="88888"/>
                      <a:pt x="60000" y="88888"/>
                    </a:cubicBezTo>
                    <a:cubicBezTo>
                      <a:pt x="54857" y="88888"/>
                      <a:pt x="50571" y="81481"/>
                      <a:pt x="50571" y="71111"/>
                    </a:cubicBezTo>
                    <a:cubicBezTo>
                      <a:pt x="50571" y="62222"/>
                      <a:pt x="54857" y="54814"/>
                      <a:pt x="60000" y="54814"/>
                    </a:cubicBezTo>
                    <a:cubicBezTo>
                      <a:pt x="66000"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6" name="Shape 476"/>
              <p:cNvSpPr/>
              <p:nvPr/>
            </p:nvSpPr>
            <p:spPr>
              <a:xfrm>
                <a:off x="2776" y="1395"/>
                <a:ext cx="300" cy="300"/>
              </a:xfrm>
              <a:custGeom>
                <a:avLst/>
                <a:gdLst/>
                <a:ahLst/>
                <a:cxnLst/>
                <a:rect l="0" t="0" r="0" b="0"/>
                <a:pathLst>
                  <a:path w="120000" h="120000" extrusionOk="0">
                    <a:moveTo>
                      <a:pt x="105517" y="39272"/>
                    </a:moveTo>
                    <a:lnTo>
                      <a:pt x="105517" y="21818"/>
                    </a:lnTo>
                    <a:lnTo>
                      <a:pt x="84137" y="21818"/>
                    </a:lnTo>
                    <a:lnTo>
                      <a:pt x="60000" y="0"/>
                    </a:lnTo>
                    <a:lnTo>
                      <a:pt x="33793" y="21818"/>
                    </a:lnTo>
                    <a:lnTo>
                      <a:pt x="13793" y="21818"/>
                    </a:lnTo>
                    <a:lnTo>
                      <a:pt x="13793" y="37818"/>
                    </a:lnTo>
                    <a:lnTo>
                      <a:pt x="0" y="50181"/>
                    </a:lnTo>
                    <a:lnTo>
                      <a:pt x="0" y="120000"/>
                    </a:lnTo>
                    <a:lnTo>
                      <a:pt x="120000" y="120000"/>
                    </a:lnTo>
                    <a:lnTo>
                      <a:pt x="120000" y="50181"/>
                    </a:lnTo>
                    <a:lnTo>
                      <a:pt x="105517" y="39272"/>
                    </a:lnTo>
                    <a:close/>
                    <a:moveTo>
                      <a:pt x="114482" y="114909"/>
                    </a:moveTo>
                    <a:lnTo>
                      <a:pt x="4827" y="114909"/>
                    </a:lnTo>
                    <a:lnTo>
                      <a:pt x="4827" y="53818"/>
                    </a:lnTo>
                    <a:lnTo>
                      <a:pt x="19310" y="41454"/>
                    </a:lnTo>
                    <a:lnTo>
                      <a:pt x="19310" y="26909"/>
                    </a:lnTo>
                    <a:lnTo>
                      <a:pt x="35862" y="26909"/>
                    </a:lnTo>
                    <a:lnTo>
                      <a:pt x="60000" y="7272"/>
                    </a:lnTo>
                    <a:lnTo>
                      <a:pt x="82068" y="26909"/>
                    </a:lnTo>
                    <a:lnTo>
                      <a:pt x="100689" y="26909"/>
                    </a:lnTo>
                    <a:lnTo>
                      <a:pt x="100689" y="41454"/>
                    </a:lnTo>
                    <a:lnTo>
                      <a:pt x="114482" y="53818"/>
                    </a:lnTo>
                    <a:lnTo>
                      <a:pt x="114482" y="114909"/>
                    </a:lnTo>
                    <a:close/>
                    <a:moveTo>
                      <a:pt x="24137" y="66181"/>
                    </a:moveTo>
                    <a:lnTo>
                      <a:pt x="60000" y="91636"/>
                    </a:lnTo>
                    <a:lnTo>
                      <a:pt x="95862" y="66909"/>
                    </a:lnTo>
                    <a:lnTo>
                      <a:pt x="95862" y="32727"/>
                    </a:lnTo>
                    <a:lnTo>
                      <a:pt x="24137" y="32727"/>
                    </a:lnTo>
                    <a:lnTo>
                      <a:pt x="24137" y="66181"/>
                    </a:lnTo>
                    <a:close/>
                    <a:moveTo>
                      <a:pt x="37931" y="41454"/>
                    </a:moveTo>
                    <a:lnTo>
                      <a:pt x="82068" y="41454"/>
                    </a:lnTo>
                    <a:lnTo>
                      <a:pt x="82068" y="47272"/>
                    </a:lnTo>
                    <a:lnTo>
                      <a:pt x="37931" y="47272"/>
                    </a:lnTo>
                    <a:lnTo>
                      <a:pt x="37931" y="41454"/>
                    </a:lnTo>
                    <a:close/>
                    <a:moveTo>
                      <a:pt x="37931" y="57454"/>
                    </a:moveTo>
                    <a:lnTo>
                      <a:pt x="82068" y="57454"/>
                    </a:lnTo>
                    <a:lnTo>
                      <a:pt x="82068" y="63272"/>
                    </a:lnTo>
                    <a:lnTo>
                      <a:pt x="37931" y="63272"/>
                    </a:lnTo>
                    <a:lnTo>
                      <a:pt x="37931" y="57454"/>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7" name="Shape 477"/>
              <p:cNvSpPr/>
              <p:nvPr/>
            </p:nvSpPr>
            <p:spPr>
              <a:xfrm>
                <a:off x="7221" y="316"/>
                <a:ext cx="300" cy="300"/>
              </a:xfrm>
              <a:custGeom>
                <a:avLst/>
                <a:gdLst/>
                <a:ahLst/>
                <a:cxnLst/>
                <a:rect l="0" t="0" r="0" b="0"/>
                <a:pathLst>
                  <a:path w="120000" h="120000" extrusionOk="0">
                    <a:moveTo>
                      <a:pt x="104914" y="38282"/>
                    </a:moveTo>
                    <a:lnTo>
                      <a:pt x="104914" y="20613"/>
                    </a:lnTo>
                    <a:lnTo>
                      <a:pt x="84342" y="20613"/>
                    </a:lnTo>
                    <a:lnTo>
                      <a:pt x="60342" y="0"/>
                    </a:lnTo>
                    <a:lnTo>
                      <a:pt x="33600" y="20613"/>
                    </a:lnTo>
                    <a:lnTo>
                      <a:pt x="13714" y="20613"/>
                    </a:lnTo>
                    <a:lnTo>
                      <a:pt x="13714" y="38282"/>
                    </a:lnTo>
                    <a:lnTo>
                      <a:pt x="0" y="50797"/>
                    </a:lnTo>
                    <a:lnTo>
                      <a:pt x="0" y="120000"/>
                    </a:lnTo>
                    <a:lnTo>
                      <a:pt x="119999" y="120000"/>
                    </a:lnTo>
                    <a:lnTo>
                      <a:pt x="119999" y="50797"/>
                    </a:lnTo>
                    <a:lnTo>
                      <a:pt x="104914" y="38282"/>
                    </a:lnTo>
                    <a:close/>
                    <a:moveTo>
                      <a:pt x="113828" y="114846"/>
                    </a:moveTo>
                    <a:lnTo>
                      <a:pt x="4800" y="114846"/>
                    </a:lnTo>
                    <a:lnTo>
                      <a:pt x="4800" y="53006"/>
                    </a:lnTo>
                    <a:lnTo>
                      <a:pt x="19885" y="40490"/>
                    </a:lnTo>
                    <a:lnTo>
                      <a:pt x="19885" y="27239"/>
                    </a:lnTo>
                    <a:lnTo>
                      <a:pt x="35657" y="27239"/>
                    </a:lnTo>
                    <a:lnTo>
                      <a:pt x="60342" y="5889"/>
                    </a:lnTo>
                    <a:lnTo>
                      <a:pt x="81600" y="27239"/>
                    </a:lnTo>
                    <a:lnTo>
                      <a:pt x="100114" y="27239"/>
                    </a:lnTo>
                    <a:lnTo>
                      <a:pt x="100114" y="41963"/>
                    </a:lnTo>
                    <a:lnTo>
                      <a:pt x="113828" y="53006"/>
                    </a:lnTo>
                    <a:lnTo>
                      <a:pt x="113828" y="114846"/>
                    </a:lnTo>
                    <a:close/>
                    <a:moveTo>
                      <a:pt x="24685" y="66993"/>
                    </a:moveTo>
                    <a:lnTo>
                      <a:pt x="60342" y="91288"/>
                    </a:lnTo>
                    <a:lnTo>
                      <a:pt x="96000" y="66993"/>
                    </a:lnTo>
                    <a:lnTo>
                      <a:pt x="96000" y="33128"/>
                    </a:lnTo>
                    <a:lnTo>
                      <a:pt x="24685" y="33128"/>
                    </a:lnTo>
                    <a:lnTo>
                      <a:pt x="24685" y="66993"/>
                    </a:lnTo>
                    <a:close/>
                    <a:moveTo>
                      <a:pt x="38400" y="40490"/>
                    </a:moveTo>
                    <a:lnTo>
                      <a:pt x="81600" y="40490"/>
                    </a:lnTo>
                    <a:lnTo>
                      <a:pt x="81600" y="47116"/>
                    </a:lnTo>
                    <a:lnTo>
                      <a:pt x="38400" y="47116"/>
                    </a:lnTo>
                    <a:lnTo>
                      <a:pt x="38400" y="40490"/>
                    </a:lnTo>
                    <a:close/>
                    <a:moveTo>
                      <a:pt x="38400" y="56687"/>
                    </a:moveTo>
                    <a:lnTo>
                      <a:pt x="81600" y="56687"/>
                    </a:lnTo>
                    <a:lnTo>
                      <a:pt x="81600" y="63312"/>
                    </a:lnTo>
                    <a:lnTo>
                      <a:pt x="38400" y="63312"/>
                    </a:lnTo>
                    <a:lnTo>
                      <a:pt x="38400" y="56687"/>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8" name="Shape 478"/>
              <p:cNvSpPr/>
              <p:nvPr/>
            </p:nvSpPr>
            <p:spPr>
              <a:xfrm>
                <a:off x="152" y="2954"/>
                <a:ext cx="300" cy="300"/>
              </a:xfrm>
              <a:custGeom>
                <a:avLst/>
                <a:gdLst/>
                <a:ahLst/>
                <a:cxnLst/>
                <a:rect l="0" t="0" r="0" b="0"/>
                <a:pathLst>
                  <a:path w="120000" h="120000" extrusionOk="0">
                    <a:moveTo>
                      <a:pt x="105599" y="39272"/>
                    </a:moveTo>
                    <a:lnTo>
                      <a:pt x="105599" y="22545"/>
                    </a:lnTo>
                    <a:lnTo>
                      <a:pt x="83657" y="22545"/>
                    </a:lnTo>
                    <a:lnTo>
                      <a:pt x="59657" y="0"/>
                    </a:lnTo>
                    <a:lnTo>
                      <a:pt x="34285" y="22545"/>
                    </a:lnTo>
                    <a:lnTo>
                      <a:pt x="15085" y="22545"/>
                    </a:lnTo>
                    <a:lnTo>
                      <a:pt x="15085" y="38545"/>
                    </a:lnTo>
                    <a:lnTo>
                      <a:pt x="0" y="50181"/>
                    </a:lnTo>
                    <a:lnTo>
                      <a:pt x="0" y="120000"/>
                    </a:lnTo>
                    <a:lnTo>
                      <a:pt x="119999" y="120000"/>
                    </a:lnTo>
                    <a:lnTo>
                      <a:pt x="119999" y="50181"/>
                    </a:lnTo>
                    <a:lnTo>
                      <a:pt x="105599" y="39272"/>
                    </a:lnTo>
                    <a:close/>
                    <a:moveTo>
                      <a:pt x="115199" y="114909"/>
                    </a:moveTo>
                    <a:lnTo>
                      <a:pt x="5485" y="114909"/>
                    </a:lnTo>
                    <a:lnTo>
                      <a:pt x="5485" y="53818"/>
                    </a:lnTo>
                    <a:lnTo>
                      <a:pt x="19200" y="42181"/>
                    </a:lnTo>
                    <a:lnTo>
                      <a:pt x="19200" y="26909"/>
                    </a:lnTo>
                    <a:lnTo>
                      <a:pt x="35657" y="26909"/>
                    </a:lnTo>
                    <a:lnTo>
                      <a:pt x="59657" y="8000"/>
                    </a:lnTo>
                    <a:lnTo>
                      <a:pt x="81600" y="26909"/>
                    </a:lnTo>
                    <a:lnTo>
                      <a:pt x="100114" y="26909"/>
                    </a:lnTo>
                    <a:lnTo>
                      <a:pt x="100114" y="42181"/>
                    </a:lnTo>
                    <a:lnTo>
                      <a:pt x="115199" y="53818"/>
                    </a:lnTo>
                    <a:lnTo>
                      <a:pt x="115199" y="114909"/>
                    </a:lnTo>
                    <a:close/>
                    <a:moveTo>
                      <a:pt x="24000" y="66181"/>
                    </a:moveTo>
                    <a:lnTo>
                      <a:pt x="59657" y="92363"/>
                    </a:lnTo>
                    <a:lnTo>
                      <a:pt x="95314" y="67636"/>
                    </a:lnTo>
                    <a:lnTo>
                      <a:pt x="95314" y="33454"/>
                    </a:lnTo>
                    <a:lnTo>
                      <a:pt x="24000" y="33454"/>
                    </a:lnTo>
                    <a:lnTo>
                      <a:pt x="24000" y="66181"/>
                    </a:lnTo>
                    <a:close/>
                    <a:moveTo>
                      <a:pt x="37714" y="42181"/>
                    </a:moveTo>
                    <a:lnTo>
                      <a:pt x="81600" y="42181"/>
                    </a:lnTo>
                    <a:lnTo>
                      <a:pt x="81600" y="48000"/>
                    </a:lnTo>
                    <a:lnTo>
                      <a:pt x="37714" y="48000"/>
                    </a:lnTo>
                    <a:lnTo>
                      <a:pt x="37714" y="42181"/>
                    </a:lnTo>
                    <a:close/>
                    <a:moveTo>
                      <a:pt x="37714" y="57454"/>
                    </a:moveTo>
                    <a:lnTo>
                      <a:pt x="81600" y="57454"/>
                    </a:lnTo>
                    <a:lnTo>
                      <a:pt x="81600" y="64000"/>
                    </a:lnTo>
                    <a:lnTo>
                      <a:pt x="37714" y="64000"/>
                    </a:lnTo>
                    <a:lnTo>
                      <a:pt x="37714" y="57454"/>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9" name="Shape 479"/>
              <p:cNvSpPr/>
              <p:nvPr/>
            </p:nvSpPr>
            <p:spPr>
              <a:xfrm>
                <a:off x="4982" y="199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0" name="Shape 480"/>
              <p:cNvSpPr/>
              <p:nvPr/>
            </p:nvSpPr>
            <p:spPr>
              <a:xfrm>
                <a:off x="4982" y="1966"/>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1" name="Shape 481"/>
              <p:cNvSpPr/>
              <p:nvPr/>
            </p:nvSpPr>
            <p:spPr>
              <a:xfrm>
                <a:off x="4982" y="1943"/>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2" name="Shape 482"/>
              <p:cNvSpPr/>
              <p:nvPr/>
            </p:nvSpPr>
            <p:spPr>
              <a:xfrm>
                <a:off x="4982" y="192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3" name="Shape 483"/>
              <p:cNvSpPr/>
              <p:nvPr/>
            </p:nvSpPr>
            <p:spPr>
              <a:xfrm>
                <a:off x="4896" y="199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4" name="Shape 484"/>
              <p:cNvSpPr/>
              <p:nvPr/>
            </p:nvSpPr>
            <p:spPr>
              <a:xfrm>
                <a:off x="4896" y="1966"/>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5" name="Shape 485"/>
              <p:cNvSpPr/>
              <p:nvPr/>
            </p:nvSpPr>
            <p:spPr>
              <a:xfrm>
                <a:off x="4896" y="1943"/>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6" name="Shape 486"/>
              <p:cNvSpPr/>
              <p:nvPr/>
            </p:nvSpPr>
            <p:spPr>
              <a:xfrm>
                <a:off x="4896" y="192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7" name="Shape 487"/>
              <p:cNvSpPr/>
              <p:nvPr/>
            </p:nvSpPr>
            <p:spPr>
              <a:xfrm>
                <a:off x="4874" y="1894"/>
                <a:ext cx="300" cy="0"/>
              </a:xfrm>
              <a:custGeom>
                <a:avLst/>
                <a:gdLst/>
                <a:ahLst/>
                <a:cxnLst/>
                <a:rect l="0" t="0" r="0" b="0"/>
                <a:pathLst>
                  <a:path w="120000" h="120000" extrusionOk="0">
                    <a:moveTo>
                      <a:pt x="116727" y="41927"/>
                    </a:moveTo>
                    <a:cubicBezTo>
                      <a:pt x="116727" y="36144"/>
                      <a:pt x="116727" y="36144"/>
                      <a:pt x="116727" y="36144"/>
                    </a:cubicBezTo>
                    <a:cubicBezTo>
                      <a:pt x="117818" y="36144"/>
                      <a:pt x="117818" y="36144"/>
                      <a:pt x="117818" y="36144"/>
                    </a:cubicBezTo>
                    <a:cubicBezTo>
                      <a:pt x="120000" y="33253"/>
                      <a:pt x="120000" y="30361"/>
                      <a:pt x="120000" y="26024"/>
                    </a:cubicBezTo>
                    <a:cubicBezTo>
                      <a:pt x="120000" y="23132"/>
                      <a:pt x="120000" y="18795"/>
                      <a:pt x="117818" y="15903"/>
                    </a:cubicBezTo>
                    <a:cubicBezTo>
                      <a:pt x="116727" y="15903"/>
                      <a:pt x="116727" y="15903"/>
                      <a:pt x="116727" y="15903"/>
                    </a:cubicBezTo>
                    <a:cubicBezTo>
                      <a:pt x="116727" y="0"/>
                      <a:pt x="116727" y="0"/>
                      <a:pt x="116727" y="0"/>
                    </a:cubicBezTo>
                    <a:cubicBezTo>
                      <a:pt x="62181" y="0"/>
                      <a:pt x="62181" y="0"/>
                      <a:pt x="62181" y="0"/>
                    </a:cubicBezTo>
                    <a:cubicBezTo>
                      <a:pt x="57818" y="5783"/>
                      <a:pt x="57818" y="5783"/>
                      <a:pt x="57818" y="5783"/>
                    </a:cubicBezTo>
                    <a:cubicBezTo>
                      <a:pt x="52363" y="0"/>
                      <a:pt x="52363" y="0"/>
                      <a:pt x="52363" y="0"/>
                    </a:cubicBezTo>
                    <a:cubicBezTo>
                      <a:pt x="0" y="0"/>
                      <a:pt x="0" y="0"/>
                      <a:pt x="0" y="0"/>
                    </a:cubicBezTo>
                    <a:cubicBezTo>
                      <a:pt x="0" y="109879"/>
                      <a:pt x="0" y="109879"/>
                      <a:pt x="0" y="109879"/>
                    </a:cubicBezTo>
                    <a:cubicBezTo>
                      <a:pt x="50181" y="109879"/>
                      <a:pt x="50181" y="109879"/>
                      <a:pt x="50181" y="109879"/>
                    </a:cubicBezTo>
                    <a:cubicBezTo>
                      <a:pt x="57818" y="119999"/>
                      <a:pt x="57818" y="119999"/>
                      <a:pt x="57818" y="119999"/>
                    </a:cubicBezTo>
                    <a:cubicBezTo>
                      <a:pt x="64363" y="109879"/>
                      <a:pt x="64363" y="109879"/>
                      <a:pt x="64363" y="109879"/>
                    </a:cubicBezTo>
                    <a:cubicBezTo>
                      <a:pt x="116727" y="109879"/>
                      <a:pt x="116727" y="109879"/>
                      <a:pt x="116727" y="109879"/>
                    </a:cubicBezTo>
                    <a:cubicBezTo>
                      <a:pt x="116727" y="60722"/>
                      <a:pt x="116727" y="60722"/>
                      <a:pt x="116727" y="60722"/>
                    </a:cubicBezTo>
                    <a:cubicBezTo>
                      <a:pt x="117818" y="60722"/>
                      <a:pt x="117818" y="60722"/>
                      <a:pt x="117818" y="60722"/>
                    </a:cubicBezTo>
                    <a:cubicBezTo>
                      <a:pt x="120000" y="57831"/>
                      <a:pt x="120000" y="54939"/>
                      <a:pt x="120000" y="52048"/>
                    </a:cubicBezTo>
                    <a:cubicBezTo>
                      <a:pt x="120000" y="47710"/>
                      <a:pt x="120000" y="44819"/>
                      <a:pt x="117818" y="41927"/>
                    </a:cubicBezTo>
                    <a:lnTo>
                      <a:pt x="116727" y="41927"/>
                    </a:lnTo>
                    <a:close/>
                    <a:moveTo>
                      <a:pt x="5454" y="7228"/>
                    </a:moveTo>
                    <a:cubicBezTo>
                      <a:pt x="50181" y="7228"/>
                      <a:pt x="50181" y="7228"/>
                      <a:pt x="50181" y="7228"/>
                    </a:cubicBezTo>
                    <a:cubicBezTo>
                      <a:pt x="55636" y="13012"/>
                      <a:pt x="55636" y="13012"/>
                      <a:pt x="55636" y="13012"/>
                    </a:cubicBezTo>
                    <a:cubicBezTo>
                      <a:pt x="55636" y="102650"/>
                      <a:pt x="55636" y="102650"/>
                      <a:pt x="55636" y="102650"/>
                    </a:cubicBezTo>
                    <a:cubicBezTo>
                      <a:pt x="5454" y="102650"/>
                      <a:pt x="5454" y="102650"/>
                      <a:pt x="5454" y="102650"/>
                    </a:cubicBezTo>
                    <a:lnTo>
                      <a:pt x="5454" y="7228"/>
                    </a:lnTo>
                    <a:close/>
                    <a:moveTo>
                      <a:pt x="111272" y="102650"/>
                    </a:moveTo>
                    <a:cubicBezTo>
                      <a:pt x="60000" y="102650"/>
                      <a:pt x="60000" y="102650"/>
                      <a:pt x="60000" y="102650"/>
                    </a:cubicBezTo>
                    <a:cubicBezTo>
                      <a:pt x="60000" y="13012"/>
                      <a:pt x="60000" y="13012"/>
                      <a:pt x="60000" y="13012"/>
                    </a:cubicBezTo>
                    <a:cubicBezTo>
                      <a:pt x="64363" y="7228"/>
                      <a:pt x="64363" y="7228"/>
                      <a:pt x="64363" y="7228"/>
                    </a:cubicBezTo>
                    <a:cubicBezTo>
                      <a:pt x="111272" y="7228"/>
                      <a:pt x="111272" y="7228"/>
                      <a:pt x="111272" y="7228"/>
                    </a:cubicBezTo>
                    <a:lnTo>
                      <a:pt x="111272" y="10265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8" name="Shape 488"/>
              <p:cNvSpPr/>
              <p:nvPr/>
            </p:nvSpPr>
            <p:spPr>
              <a:xfrm>
                <a:off x="4523" y="2366"/>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9" name="Shape 489"/>
              <p:cNvSpPr/>
              <p:nvPr/>
            </p:nvSpPr>
            <p:spPr>
              <a:xfrm>
                <a:off x="4515" y="234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0" name="Shape 490"/>
              <p:cNvSpPr/>
              <p:nvPr/>
            </p:nvSpPr>
            <p:spPr>
              <a:xfrm>
                <a:off x="4529" y="2316"/>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1" name="Shape 491"/>
              <p:cNvSpPr/>
              <p:nvPr/>
            </p:nvSpPr>
            <p:spPr>
              <a:xfrm>
                <a:off x="4482" y="2279"/>
                <a:ext cx="300" cy="0"/>
              </a:xfrm>
              <a:custGeom>
                <a:avLst/>
                <a:gdLst/>
                <a:ahLst/>
                <a:cxnLst/>
                <a:rect l="0" t="0" r="0" b="0"/>
                <a:pathLst>
                  <a:path w="120000" h="120000" extrusionOk="0">
                    <a:moveTo>
                      <a:pt x="97864" y="82247"/>
                    </a:moveTo>
                    <a:cubicBezTo>
                      <a:pt x="95533" y="86292"/>
                      <a:pt x="95533" y="86292"/>
                      <a:pt x="95533" y="86292"/>
                    </a:cubicBezTo>
                    <a:cubicBezTo>
                      <a:pt x="87378" y="79550"/>
                      <a:pt x="87378" y="79550"/>
                      <a:pt x="87378" y="79550"/>
                    </a:cubicBezTo>
                    <a:cubicBezTo>
                      <a:pt x="99029" y="56629"/>
                      <a:pt x="94368" y="26966"/>
                      <a:pt x="75728" y="10786"/>
                    </a:cubicBezTo>
                    <a:cubicBezTo>
                      <a:pt x="67572" y="4044"/>
                      <a:pt x="58252" y="0"/>
                      <a:pt x="47766" y="0"/>
                    </a:cubicBezTo>
                    <a:cubicBezTo>
                      <a:pt x="32621" y="0"/>
                      <a:pt x="19805" y="8089"/>
                      <a:pt x="10485" y="21573"/>
                    </a:cubicBezTo>
                    <a:cubicBezTo>
                      <a:pt x="3495" y="32359"/>
                      <a:pt x="0" y="47191"/>
                      <a:pt x="2330" y="60674"/>
                    </a:cubicBezTo>
                    <a:cubicBezTo>
                      <a:pt x="3495" y="74157"/>
                      <a:pt x="10485" y="87640"/>
                      <a:pt x="19805" y="95730"/>
                    </a:cubicBezTo>
                    <a:cubicBezTo>
                      <a:pt x="27961" y="102471"/>
                      <a:pt x="37281" y="106516"/>
                      <a:pt x="47766" y="106516"/>
                    </a:cubicBezTo>
                    <a:cubicBezTo>
                      <a:pt x="60582" y="106516"/>
                      <a:pt x="72233" y="101123"/>
                      <a:pt x="80388" y="90337"/>
                    </a:cubicBezTo>
                    <a:cubicBezTo>
                      <a:pt x="88543" y="97078"/>
                      <a:pt x="88543" y="97078"/>
                      <a:pt x="88543" y="97078"/>
                    </a:cubicBezTo>
                    <a:cubicBezTo>
                      <a:pt x="86213" y="101123"/>
                      <a:pt x="86213" y="101123"/>
                      <a:pt x="86213" y="101123"/>
                    </a:cubicBezTo>
                    <a:cubicBezTo>
                      <a:pt x="107184" y="120000"/>
                      <a:pt x="107184" y="120000"/>
                      <a:pt x="107184" y="120000"/>
                    </a:cubicBezTo>
                    <a:cubicBezTo>
                      <a:pt x="120000" y="101123"/>
                      <a:pt x="120000" y="101123"/>
                      <a:pt x="120000" y="101123"/>
                    </a:cubicBezTo>
                    <a:lnTo>
                      <a:pt x="97864" y="82247"/>
                    </a:lnTo>
                    <a:close/>
                    <a:moveTo>
                      <a:pt x="47766" y="101123"/>
                    </a:moveTo>
                    <a:cubicBezTo>
                      <a:pt x="38446" y="101123"/>
                      <a:pt x="30291" y="97078"/>
                      <a:pt x="23300" y="91685"/>
                    </a:cubicBezTo>
                    <a:cubicBezTo>
                      <a:pt x="13980" y="83595"/>
                      <a:pt x="9320" y="72808"/>
                      <a:pt x="6990" y="59325"/>
                    </a:cubicBezTo>
                    <a:cubicBezTo>
                      <a:pt x="5825" y="47191"/>
                      <a:pt x="8155" y="35056"/>
                      <a:pt x="15145" y="25617"/>
                    </a:cubicBezTo>
                    <a:cubicBezTo>
                      <a:pt x="23300" y="13483"/>
                      <a:pt x="34951" y="6741"/>
                      <a:pt x="47766" y="6741"/>
                    </a:cubicBezTo>
                    <a:cubicBezTo>
                      <a:pt x="57087" y="6741"/>
                      <a:pt x="65242" y="9438"/>
                      <a:pt x="72233" y="16179"/>
                    </a:cubicBezTo>
                    <a:cubicBezTo>
                      <a:pt x="89708" y="31011"/>
                      <a:pt x="93203" y="60674"/>
                      <a:pt x="80388" y="82247"/>
                    </a:cubicBezTo>
                    <a:cubicBezTo>
                      <a:pt x="72233" y="94382"/>
                      <a:pt x="60582" y="101123"/>
                      <a:pt x="47766" y="101123"/>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2" name="Shape 492"/>
              <p:cNvSpPr/>
              <p:nvPr/>
            </p:nvSpPr>
            <p:spPr>
              <a:xfrm>
                <a:off x="4132" y="2583"/>
                <a:ext cx="300" cy="0"/>
              </a:xfrm>
              <a:custGeom>
                <a:avLst/>
                <a:gdLst/>
                <a:ahLst/>
                <a:cxnLst/>
                <a:rect l="0" t="0" r="0" b="0"/>
                <a:pathLst>
                  <a:path w="120000" h="120000" extrusionOk="0">
                    <a:moveTo>
                      <a:pt x="110495" y="31898"/>
                    </a:moveTo>
                    <a:cubicBezTo>
                      <a:pt x="100990" y="31898"/>
                      <a:pt x="100990" y="31898"/>
                      <a:pt x="100990" y="31898"/>
                    </a:cubicBezTo>
                    <a:cubicBezTo>
                      <a:pt x="99801" y="28860"/>
                      <a:pt x="99801" y="28860"/>
                      <a:pt x="99801" y="28860"/>
                    </a:cubicBezTo>
                    <a:cubicBezTo>
                      <a:pt x="93861" y="4556"/>
                      <a:pt x="93861" y="4556"/>
                      <a:pt x="93861" y="4556"/>
                    </a:cubicBezTo>
                    <a:cubicBezTo>
                      <a:pt x="93861" y="1518"/>
                      <a:pt x="91485" y="0"/>
                      <a:pt x="89108" y="1518"/>
                    </a:cubicBezTo>
                    <a:cubicBezTo>
                      <a:pt x="2376" y="36455"/>
                      <a:pt x="2376" y="36455"/>
                      <a:pt x="2376" y="36455"/>
                    </a:cubicBezTo>
                    <a:cubicBezTo>
                      <a:pt x="1188" y="36455"/>
                      <a:pt x="0" y="39493"/>
                      <a:pt x="0" y="42531"/>
                    </a:cubicBezTo>
                    <a:cubicBezTo>
                      <a:pt x="5940" y="66835"/>
                      <a:pt x="5940" y="66835"/>
                      <a:pt x="5940" y="66835"/>
                    </a:cubicBezTo>
                    <a:cubicBezTo>
                      <a:pt x="10693" y="85063"/>
                      <a:pt x="10693" y="85063"/>
                      <a:pt x="10693" y="85063"/>
                    </a:cubicBezTo>
                    <a:cubicBezTo>
                      <a:pt x="10693" y="101772"/>
                      <a:pt x="10693" y="101772"/>
                      <a:pt x="10693" y="101772"/>
                    </a:cubicBezTo>
                    <a:cubicBezTo>
                      <a:pt x="10693" y="107848"/>
                      <a:pt x="10693" y="107848"/>
                      <a:pt x="10693" y="107848"/>
                    </a:cubicBezTo>
                    <a:cubicBezTo>
                      <a:pt x="10693" y="115443"/>
                      <a:pt x="15445" y="120000"/>
                      <a:pt x="20198" y="120000"/>
                    </a:cubicBezTo>
                    <a:cubicBezTo>
                      <a:pt x="24950" y="120000"/>
                      <a:pt x="24950" y="120000"/>
                      <a:pt x="24950" y="120000"/>
                    </a:cubicBezTo>
                    <a:cubicBezTo>
                      <a:pt x="105742" y="120000"/>
                      <a:pt x="105742" y="120000"/>
                      <a:pt x="105742" y="120000"/>
                    </a:cubicBezTo>
                    <a:cubicBezTo>
                      <a:pt x="110495" y="120000"/>
                      <a:pt x="110495" y="120000"/>
                      <a:pt x="110495" y="120000"/>
                    </a:cubicBezTo>
                    <a:cubicBezTo>
                      <a:pt x="115247" y="120000"/>
                      <a:pt x="120000" y="115443"/>
                      <a:pt x="120000" y="107848"/>
                    </a:cubicBezTo>
                    <a:cubicBezTo>
                      <a:pt x="120000" y="101772"/>
                      <a:pt x="120000" y="101772"/>
                      <a:pt x="120000" y="101772"/>
                    </a:cubicBezTo>
                    <a:cubicBezTo>
                      <a:pt x="120000" y="75949"/>
                      <a:pt x="120000" y="75949"/>
                      <a:pt x="120000" y="75949"/>
                    </a:cubicBezTo>
                    <a:cubicBezTo>
                      <a:pt x="120000" y="68354"/>
                      <a:pt x="120000" y="68354"/>
                      <a:pt x="120000" y="68354"/>
                    </a:cubicBezTo>
                    <a:cubicBezTo>
                      <a:pt x="120000" y="44050"/>
                      <a:pt x="120000" y="44050"/>
                      <a:pt x="120000" y="44050"/>
                    </a:cubicBezTo>
                    <a:cubicBezTo>
                      <a:pt x="120000" y="36455"/>
                      <a:pt x="115247" y="31898"/>
                      <a:pt x="110495" y="31898"/>
                    </a:cubicBezTo>
                    <a:close/>
                    <a:moveTo>
                      <a:pt x="115247" y="68354"/>
                    </a:moveTo>
                    <a:cubicBezTo>
                      <a:pt x="115247" y="75949"/>
                      <a:pt x="115247" y="75949"/>
                      <a:pt x="115247" y="75949"/>
                    </a:cubicBezTo>
                    <a:cubicBezTo>
                      <a:pt x="115247" y="101772"/>
                      <a:pt x="115247" y="101772"/>
                      <a:pt x="115247" y="101772"/>
                    </a:cubicBezTo>
                    <a:cubicBezTo>
                      <a:pt x="115247" y="101772"/>
                      <a:pt x="115247" y="101772"/>
                      <a:pt x="115247" y="101772"/>
                    </a:cubicBezTo>
                    <a:cubicBezTo>
                      <a:pt x="115247" y="107848"/>
                      <a:pt x="115247" y="107848"/>
                      <a:pt x="115247" y="107848"/>
                    </a:cubicBezTo>
                    <a:cubicBezTo>
                      <a:pt x="115247" y="110886"/>
                      <a:pt x="112871" y="113924"/>
                      <a:pt x="110495" y="113924"/>
                    </a:cubicBezTo>
                    <a:cubicBezTo>
                      <a:pt x="105742" y="113924"/>
                      <a:pt x="105742" y="113924"/>
                      <a:pt x="105742" y="113924"/>
                    </a:cubicBezTo>
                    <a:cubicBezTo>
                      <a:pt x="24950" y="113924"/>
                      <a:pt x="24950" y="113924"/>
                      <a:pt x="24950" y="113924"/>
                    </a:cubicBezTo>
                    <a:cubicBezTo>
                      <a:pt x="20198" y="113924"/>
                      <a:pt x="20198" y="113924"/>
                      <a:pt x="20198" y="113924"/>
                    </a:cubicBezTo>
                    <a:cubicBezTo>
                      <a:pt x="17821" y="113924"/>
                      <a:pt x="16633" y="110886"/>
                      <a:pt x="16633" y="107848"/>
                    </a:cubicBezTo>
                    <a:cubicBezTo>
                      <a:pt x="16633" y="101772"/>
                      <a:pt x="16633" y="101772"/>
                      <a:pt x="16633" y="101772"/>
                    </a:cubicBezTo>
                    <a:cubicBezTo>
                      <a:pt x="16633" y="101772"/>
                      <a:pt x="16633" y="101772"/>
                      <a:pt x="16633" y="101772"/>
                    </a:cubicBezTo>
                    <a:cubicBezTo>
                      <a:pt x="16633" y="75949"/>
                      <a:pt x="16633" y="75949"/>
                      <a:pt x="16633" y="75949"/>
                    </a:cubicBezTo>
                    <a:cubicBezTo>
                      <a:pt x="16633" y="68354"/>
                      <a:pt x="16633" y="68354"/>
                      <a:pt x="16633" y="68354"/>
                    </a:cubicBezTo>
                    <a:cubicBezTo>
                      <a:pt x="115247" y="68354"/>
                      <a:pt x="115247" y="68354"/>
                      <a:pt x="115247" y="68354"/>
                    </a:cubicBezTo>
                    <a:cubicBezTo>
                      <a:pt x="115247" y="56202"/>
                      <a:pt x="115247" y="56202"/>
                      <a:pt x="115247" y="56202"/>
                    </a:cubicBezTo>
                    <a:cubicBezTo>
                      <a:pt x="16633" y="56202"/>
                      <a:pt x="16633" y="56202"/>
                      <a:pt x="16633" y="56202"/>
                    </a:cubicBezTo>
                    <a:cubicBezTo>
                      <a:pt x="16633" y="44050"/>
                      <a:pt x="16633" y="44050"/>
                      <a:pt x="16633" y="44050"/>
                    </a:cubicBezTo>
                    <a:cubicBezTo>
                      <a:pt x="16633" y="41012"/>
                      <a:pt x="17821" y="37974"/>
                      <a:pt x="20198" y="37974"/>
                    </a:cubicBezTo>
                    <a:cubicBezTo>
                      <a:pt x="102178" y="37974"/>
                      <a:pt x="102178" y="37974"/>
                      <a:pt x="102178" y="37974"/>
                    </a:cubicBezTo>
                    <a:cubicBezTo>
                      <a:pt x="110495" y="37974"/>
                      <a:pt x="110495" y="37974"/>
                      <a:pt x="110495" y="37974"/>
                    </a:cubicBezTo>
                    <a:cubicBezTo>
                      <a:pt x="112871" y="37974"/>
                      <a:pt x="115247" y="41012"/>
                      <a:pt x="115247" y="44050"/>
                    </a:cubicBezTo>
                    <a:lnTo>
                      <a:pt x="115247" y="68354"/>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3" name="Shape 493"/>
              <p:cNvSpPr/>
              <p:nvPr/>
            </p:nvSpPr>
            <p:spPr>
              <a:xfrm>
                <a:off x="4273" y="2670"/>
                <a:ext cx="0" cy="0"/>
              </a:xfrm>
              <a:custGeom>
                <a:avLst/>
                <a:gdLst/>
                <a:ahLst/>
                <a:cxnLst/>
                <a:rect l="0" t="0" r="0" b="0"/>
                <a:pathLst>
                  <a:path w="120000" h="120000" extrusionOk="0">
                    <a:moveTo>
                      <a:pt x="0" y="0"/>
                    </a:moveTo>
                    <a:lnTo>
                      <a:pt x="0" y="120000"/>
                    </a:lnTo>
                    <a:lnTo>
                      <a:pt x="0" y="120000"/>
                    </a:lnTo>
                    <a:lnTo>
                      <a:pt x="120000" y="120000"/>
                    </a:lnTo>
                    <a:lnTo>
                      <a:pt x="120000" y="0"/>
                    </a:lnTo>
                    <a:lnTo>
                      <a:pt x="0" y="0"/>
                    </a:lnTo>
                    <a:lnTo>
                      <a:pt x="0" y="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494" name="Shape 494"/>
            <p:cNvSpPr/>
            <p:nvPr/>
          </p:nvSpPr>
          <p:spPr>
            <a:xfrm>
              <a:off x="4255" y="2670"/>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5" name="Shape 495"/>
            <p:cNvSpPr/>
            <p:nvPr/>
          </p:nvSpPr>
          <p:spPr>
            <a:xfrm>
              <a:off x="4230" y="2670"/>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6" name="Shape 496"/>
            <p:cNvSpPr/>
            <p:nvPr/>
          </p:nvSpPr>
          <p:spPr>
            <a:xfrm>
              <a:off x="4163" y="2670"/>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7" name="Shape 497"/>
            <p:cNvSpPr/>
            <p:nvPr/>
          </p:nvSpPr>
          <p:spPr>
            <a:xfrm>
              <a:off x="4163" y="2686"/>
              <a:ext cx="0" cy="0"/>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8" name="Shape 498"/>
            <p:cNvSpPr/>
            <p:nvPr/>
          </p:nvSpPr>
          <p:spPr>
            <a:xfrm>
              <a:off x="3175" y="2593"/>
              <a:ext cx="300" cy="300"/>
            </a:xfrm>
            <a:custGeom>
              <a:avLst/>
              <a:gdLst/>
              <a:ahLst/>
              <a:cxnLst/>
              <a:rect l="0" t="0" r="0" b="0"/>
              <a:pathLst>
                <a:path w="120000" h="120000" extrusionOk="0">
                  <a:moveTo>
                    <a:pt x="77333" y="81600"/>
                  </a:moveTo>
                  <a:lnTo>
                    <a:pt x="78666" y="81600"/>
                  </a:lnTo>
                  <a:lnTo>
                    <a:pt x="78666" y="99428"/>
                  </a:lnTo>
                  <a:lnTo>
                    <a:pt x="78666" y="99428"/>
                  </a:lnTo>
                  <a:lnTo>
                    <a:pt x="34000" y="99428"/>
                  </a:lnTo>
                  <a:lnTo>
                    <a:pt x="14000" y="119999"/>
                  </a:lnTo>
                  <a:lnTo>
                    <a:pt x="14000" y="99428"/>
                  </a:lnTo>
                  <a:lnTo>
                    <a:pt x="0" y="99428"/>
                  </a:lnTo>
                  <a:lnTo>
                    <a:pt x="0" y="34971"/>
                  </a:lnTo>
                  <a:lnTo>
                    <a:pt x="0" y="34971"/>
                  </a:lnTo>
                  <a:lnTo>
                    <a:pt x="24666" y="34971"/>
                  </a:lnTo>
                  <a:lnTo>
                    <a:pt x="24666" y="67885"/>
                  </a:lnTo>
                  <a:lnTo>
                    <a:pt x="24666" y="77485"/>
                  </a:lnTo>
                  <a:lnTo>
                    <a:pt x="24666" y="81600"/>
                  </a:lnTo>
                  <a:lnTo>
                    <a:pt x="29333" y="81600"/>
                  </a:lnTo>
                  <a:lnTo>
                    <a:pt x="37333" y="81600"/>
                  </a:lnTo>
                  <a:lnTo>
                    <a:pt x="77333" y="81600"/>
                  </a:lnTo>
                  <a:close/>
                  <a:moveTo>
                    <a:pt x="120000" y="0"/>
                  </a:moveTo>
                  <a:lnTo>
                    <a:pt x="120000" y="74742"/>
                  </a:lnTo>
                  <a:lnTo>
                    <a:pt x="110000" y="74742"/>
                  </a:lnTo>
                  <a:lnTo>
                    <a:pt x="110000" y="101485"/>
                  </a:lnTo>
                  <a:lnTo>
                    <a:pt x="84000" y="74742"/>
                  </a:lnTo>
                  <a:lnTo>
                    <a:pt x="30666" y="74742"/>
                  </a:lnTo>
                  <a:lnTo>
                    <a:pt x="30666" y="0"/>
                  </a:lnTo>
                  <a:lnTo>
                    <a:pt x="120000" y="0"/>
                  </a:lnTo>
                  <a:close/>
                  <a:moveTo>
                    <a:pt x="114666" y="4800"/>
                  </a:moveTo>
                  <a:lnTo>
                    <a:pt x="36000" y="4800"/>
                  </a:lnTo>
                  <a:lnTo>
                    <a:pt x="36000" y="70628"/>
                  </a:lnTo>
                  <a:lnTo>
                    <a:pt x="86666" y="70628"/>
                  </a:lnTo>
                  <a:lnTo>
                    <a:pt x="104666" y="89142"/>
                  </a:lnTo>
                  <a:lnTo>
                    <a:pt x="104666" y="70628"/>
                  </a:lnTo>
                  <a:lnTo>
                    <a:pt x="114666" y="70628"/>
                  </a:lnTo>
                  <a:lnTo>
                    <a:pt x="114666" y="4800"/>
                  </a:lnTo>
                  <a:close/>
                  <a:moveTo>
                    <a:pt x="52666" y="54171"/>
                  </a:moveTo>
                  <a:lnTo>
                    <a:pt x="95333" y="54171"/>
                  </a:lnTo>
                  <a:lnTo>
                    <a:pt x="95333" y="49371"/>
                  </a:lnTo>
                  <a:lnTo>
                    <a:pt x="52666" y="49371"/>
                  </a:lnTo>
                  <a:lnTo>
                    <a:pt x="52666" y="54171"/>
                  </a:lnTo>
                  <a:close/>
                  <a:moveTo>
                    <a:pt x="105333" y="33600"/>
                  </a:moveTo>
                  <a:lnTo>
                    <a:pt x="47333" y="33600"/>
                  </a:lnTo>
                  <a:lnTo>
                    <a:pt x="47333" y="38400"/>
                  </a:lnTo>
                  <a:lnTo>
                    <a:pt x="105333" y="38400"/>
                  </a:lnTo>
                  <a:lnTo>
                    <a:pt x="105333" y="33600"/>
                  </a:lnTo>
                  <a:close/>
                  <a:moveTo>
                    <a:pt x="76666" y="18514"/>
                  </a:moveTo>
                  <a:lnTo>
                    <a:pt x="57333" y="18514"/>
                  </a:lnTo>
                  <a:lnTo>
                    <a:pt x="57333" y="21942"/>
                  </a:lnTo>
                  <a:lnTo>
                    <a:pt x="76666" y="21942"/>
                  </a:lnTo>
                  <a:lnTo>
                    <a:pt x="76666" y="18514"/>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9" name="Shape 499"/>
            <p:cNvSpPr/>
            <p:nvPr/>
          </p:nvSpPr>
          <p:spPr>
            <a:xfrm>
              <a:off x="2679" y="2049"/>
              <a:ext cx="300" cy="300"/>
            </a:xfrm>
            <a:custGeom>
              <a:avLst/>
              <a:gdLst/>
              <a:ahLst/>
              <a:cxnLst/>
              <a:rect l="0" t="0" r="0" b="0"/>
              <a:pathLst>
                <a:path w="120000" h="120000" extrusionOk="0">
                  <a:moveTo>
                    <a:pt x="105652" y="76956"/>
                  </a:moveTo>
                  <a:cubicBezTo>
                    <a:pt x="110869" y="76956"/>
                    <a:pt x="117391" y="76956"/>
                    <a:pt x="117391" y="76956"/>
                  </a:cubicBezTo>
                  <a:cubicBezTo>
                    <a:pt x="118695" y="74347"/>
                    <a:pt x="118695" y="73043"/>
                    <a:pt x="118695" y="71739"/>
                  </a:cubicBezTo>
                  <a:cubicBezTo>
                    <a:pt x="118695" y="69130"/>
                    <a:pt x="120000" y="67826"/>
                    <a:pt x="120000" y="66521"/>
                  </a:cubicBezTo>
                  <a:cubicBezTo>
                    <a:pt x="109565" y="61304"/>
                    <a:pt x="109565" y="61304"/>
                    <a:pt x="109565" y="61304"/>
                  </a:cubicBezTo>
                  <a:cubicBezTo>
                    <a:pt x="109565" y="60000"/>
                    <a:pt x="109565" y="57391"/>
                    <a:pt x="108260" y="56086"/>
                  </a:cubicBezTo>
                  <a:cubicBezTo>
                    <a:pt x="108260" y="54782"/>
                    <a:pt x="108260" y="53478"/>
                    <a:pt x="108260" y="52173"/>
                  </a:cubicBezTo>
                  <a:cubicBezTo>
                    <a:pt x="113478" y="49565"/>
                    <a:pt x="118695" y="45652"/>
                    <a:pt x="118695" y="45652"/>
                  </a:cubicBezTo>
                  <a:cubicBezTo>
                    <a:pt x="117391" y="44347"/>
                    <a:pt x="117391" y="41739"/>
                    <a:pt x="116086" y="40434"/>
                  </a:cubicBezTo>
                  <a:cubicBezTo>
                    <a:pt x="116086" y="39130"/>
                    <a:pt x="114782" y="36521"/>
                    <a:pt x="114782" y="35217"/>
                  </a:cubicBezTo>
                  <a:cubicBezTo>
                    <a:pt x="103043" y="36521"/>
                    <a:pt x="103043" y="36521"/>
                    <a:pt x="103043" y="36521"/>
                  </a:cubicBezTo>
                  <a:cubicBezTo>
                    <a:pt x="101739" y="33913"/>
                    <a:pt x="99130" y="31304"/>
                    <a:pt x="97826" y="28695"/>
                  </a:cubicBezTo>
                  <a:cubicBezTo>
                    <a:pt x="100434" y="24782"/>
                    <a:pt x="103043" y="18260"/>
                    <a:pt x="103043" y="18260"/>
                  </a:cubicBezTo>
                  <a:cubicBezTo>
                    <a:pt x="101739" y="16956"/>
                    <a:pt x="100434" y="15652"/>
                    <a:pt x="99130" y="14347"/>
                  </a:cubicBezTo>
                  <a:cubicBezTo>
                    <a:pt x="97826" y="13043"/>
                    <a:pt x="96521" y="11739"/>
                    <a:pt x="95217" y="11739"/>
                  </a:cubicBezTo>
                  <a:cubicBezTo>
                    <a:pt x="84782" y="18260"/>
                    <a:pt x="84782" y="18260"/>
                    <a:pt x="84782" y="18260"/>
                  </a:cubicBezTo>
                  <a:cubicBezTo>
                    <a:pt x="82173" y="16956"/>
                    <a:pt x="79565" y="15652"/>
                    <a:pt x="76956" y="14347"/>
                  </a:cubicBezTo>
                  <a:cubicBezTo>
                    <a:pt x="76956" y="9130"/>
                    <a:pt x="76956" y="2608"/>
                    <a:pt x="76956" y="2608"/>
                  </a:cubicBezTo>
                  <a:cubicBezTo>
                    <a:pt x="74347" y="1304"/>
                    <a:pt x="73043" y="1304"/>
                    <a:pt x="70434" y="1304"/>
                  </a:cubicBezTo>
                  <a:cubicBezTo>
                    <a:pt x="69130" y="1304"/>
                    <a:pt x="67826" y="0"/>
                    <a:pt x="65217" y="0"/>
                  </a:cubicBezTo>
                  <a:cubicBezTo>
                    <a:pt x="60000" y="10434"/>
                    <a:pt x="60000" y="10434"/>
                    <a:pt x="60000" y="10434"/>
                  </a:cubicBezTo>
                  <a:cubicBezTo>
                    <a:pt x="58695" y="10434"/>
                    <a:pt x="57391" y="10434"/>
                    <a:pt x="56086" y="11739"/>
                  </a:cubicBezTo>
                  <a:cubicBezTo>
                    <a:pt x="54782" y="11739"/>
                    <a:pt x="53478" y="11739"/>
                    <a:pt x="52173" y="11739"/>
                  </a:cubicBezTo>
                  <a:cubicBezTo>
                    <a:pt x="48260" y="6521"/>
                    <a:pt x="45652" y="1304"/>
                    <a:pt x="45652" y="1304"/>
                  </a:cubicBezTo>
                  <a:cubicBezTo>
                    <a:pt x="43043" y="2608"/>
                    <a:pt x="41739" y="2608"/>
                    <a:pt x="40434" y="3913"/>
                  </a:cubicBezTo>
                  <a:cubicBezTo>
                    <a:pt x="37826" y="3913"/>
                    <a:pt x="36521" y="5217"/>
                    <a:pt x="35217" y="5217"/>
                  </a:cubicBezTo>
                  <a:cubicBezTo>
                    <a:pt x="36521" y="16956"/>
                    <a:pt x="36521" y="16956"/>
                    <a:pt x="36521" y="16956"/>
                  </a:cubicBezTo>
                  <a:cubicBezTo>
                    <a:pt x="33913" y="18260"/>
                    <a:pt x="31304" y="20869"/>
                    <a:pt x="28695" y="22173"/>
                  </a:cubicBezTo>
                  <a:cubicBezTo>
                    <a:pt x="23478" y="19565"/>
                    <a:pt x="18260" y="16956"/>
                    <a:pt x="18260" y="16956"/>
                  </a:cubicBezTo>
                  <a:cubicBezTo>
                    <a:pt x="16956" y="18260"/>
                    <a:pt x="15652" y="19565"/>
                    <a:pt x="14347" y="20869"/>
                  </a:cubicBezTo>
                  <a:cubicBezTo>
                    <a:pt x="13043" y="22173"/>
                    <a:pt x="11739" y="23478"/>
                    <a:pt x="10434" y="24782"/>
                  </a:cubicBezTo>
                  <a:cubicBezTo>
                    <a:pt x="18260" y="35217"/>
                    <a:pt x="18260" y="35217"/>
                    <a:pt x="18260" y="35217"/>
                  </a:cubicBezTo>
                  <a:cubicBezTo>
                    <a:pt x="15652" y="37826"/>
                    <a:pt x="14347" y="40434"/>
                    <a:pt x="14347" y="43043"/>
                  </a:cubicBezTo>
                  <a:cubicBezTo>
                    <a:pt x="9130" y="43043"/>
                    <a:pt x="2608" y="43043"/>
                    <a:pt x="2608" y="43043"/>
                  </a:cubicBezTo>
                  <a:cubicBezTo>
                    <a:pt x="1304" y="45652"/>
                    <a:pt x="1304" y="46956"/>
                    <a:pt x="1304" y="49565"/>
                  </a:cubicBezTo>
                  <a:cubicBezTo>
                    <a:pt x="0" y="50869"/>
                    <a:pt x="0" y="52173"/>
                    <a:pt x="0" y="54782"/>
                  </a:cubicBezTo>
                  <a:cubicBezTo>
                    <a:pt x="10434" y="60000"/>
                    <a:pt x="10434" y="60000"/>
                    <a:pt x="10434" y="60000"/>
                  </a:cubicBezTo>
                  <a:cubicBezTo>
                    <a:pt x="10434" y="61304"/>
                    <a:pt x="10434" y="62608"/>
                    <a:pt x="10434" y="63913"/>
                  </a:cubicBezTo>
                  <a:cubicBezTo>
                    <a:pt x="10434" y="65217"/>
                    <a:pt x="11739" y="66521"/>
                    <a:pt x="11739" y="67826"/>
                  </a:cubicBezTo>
                  <a:cubicBezTo>
                    <a:pt x="6521" y="71739"/>
                    <a:pt x="1304" y="74347"/>
                    <a:pt x="1304" y="74347"/>
                  </a:cubicBezTo>
                  <a:cubicBezTo>
                    <a:pt x="2608" y="76956"/>
                    <a:pt x="2608" y="78260"/>
                    <a:pt x="2608" y="79565"/>
                  </a:cubicBezTo>
                  <a:cubicBezTo>
                    <a:pt x="3913" y="82173"/>
                    <a:pt x="3913" y="83478"/>
                    <a:pt x="5217" y="84782"/>
                  </a:cubicBezTo>
                  <a:cubicBezTo>
                    <a:pt x="16956" y="84782"/>
                    <a:pt x="16956" y="84782"/>
                    <a:pt x="16956" y="84782"/>
                  </a:cubicBezTo>
                  <a:cubicBezTo>
                    <a:pt x="18260" y="86086"/>
                    <a:pt x="19565" y="88695"/>
                    <a:pt x="22173" y="91304"/>
                  </a:cubicBezTo>
                  <a:cubicBezTo>
                    <a:pt x="19565" y="96521"/>
                    <a:pt x="16956" y="101739"/>
                    <a:pt x="16956" y="101739"/>
                  </a:cubicBezTo>
                  <a:cubicBezTo>
                    <a:pt x="18260" y="103043"/>
                    <a:pt x="19565" y="104347"/>
                    <a:pt x="20869" y="105652"/>
                  </a:cubicBezTo>
                  <a:cubicBezTo>
                    <a:pt x="22173" y="106956"/>
                    <a:pt x="23478" y="108260"/>
                    <a:pt x="24782" y="109565"/>
                  </a:cubicBezTo>
                  <a:cubicBezTo>
                    <a:pt x="35217" y="101739"/>
                    <a:pt x="35217" y="101739"/>
                    <a:pt x="35217" y="101739"/>
                  </a:cubicBezTo>
                  <a:cubicBezTo>
                    <a:pt x="37826" y="104347"/>
                    <a:pt x="40434" y="105652"/>
                    <a:pt x="43043" y="105652"/>
                  </a:cubicBezTo>
                  <a:cubicBezTo>
                    <a:pt x="43043" y="112173"/>
                    <a:pt x="43043" y="117391"/>
                    <a:pt x="43043" y="117391"/>
                  </a:cubicBezTo>
                  <a:cubicBezTo>
                    <a:pt x="45652" y="118695"/>
                    <a:pt x="46956" y="118695"/>
                    <a:pt x="48260" y="118695"/>
                  </a:cubicBezTo>
                  <a:cubicBezTo>
                    <a:pt x="50869" y="120000"/>
                    <a:pt x="52173" y="120000"/>
                    <a:pt x="53478" y="120000"/>
                  </a:cubicBezTo>
                  <a:cubicBezTo>
                    <a:pt x="58695" y="109565"/>
                    <a:pt x="58695" y="109565"/>
                    <a:pt x="58695" y="109565"/>
                  </a:cubicBezTo>
                  <a:cubicBezTo>
                    <a:pt x="61304" y="109565"/>
                    <a:pt x="62608" y="109565"/>
                    <a:pt x="63913" y="109565"/>
                  </a:cubicBezTo>
                  <a:cubicBezTo>
                    <a:pt x="65217" y="109565"/>
                    <a:pt x="66521" y="108260"/>
                    <a:pt x="67826" y="108260"/>
                  </a:cubicBezTo>
                  <a:cubicBezTo>
                    <a:pt x="70434" y="113478"/>
                    <a:pt x="74347" y="118695"/>
                    <a:pt x="74347" y="118695"/>
                  </a:cubicBezTo>
                  <a:cubicBezTo>
                    <a:pt x="75652" y="117391"/>
                    <a:pt x="78260" y="117391"/>
                    <a:pt x="79565" y="117391"/>
                  </a:cubicBezTo>
                  <a:cubicBezTo>
                    <a:pt x="80869" y="116086"/>
                    <a:pt x="83478" y="116086"/>
                    <a:pt x="84782" y="114782"/>
                  </a:cubicBezTo>
                  <a:cubicBezTo>
                    <a:pt x="83478" y="103043"/>
                    <a:pt x="83478" y="103043"/>
                    <a:pt x="83478" y="103043"/>
                  </a:cubicBezTo>
                  <a:cubicBezTo>
                    <a:pt x="86086" y="101739"/>
                    <a:pt x="88695" y="100434"/>
                    <a:pt x="91304" y="97826"/>
                  </a:cubicBezTo>
                  <a:cubicBezTo>
                    <a:pt x="96521" y="100434"/>
                    <a:pt x="101739" y="103043"/>
                    <a:pt x="101739" y="103043"/>
                  </a:cubicBezTo>
                  <a:cubicBezTo>
                    <a:pt x="103043" y="101739"/>
                    <a:pt x="104347" y="100434"/>
                    <a:pt x="105652" y="99130"/>
                  </a:cubicBezTo>
                  <a:cubicBezTo>
                    <a:pt x="106956" y="97826"/>
                    <a:pt x="108260" y="96521"/>
                    <a:pt x="108260" y="95217"/>
                  </a:cubicBezTo>
                  <a:cubicBezTo>
                    <a:pt x="101739" y="84782"/>
                    <a:pt x="101739" y="84782"/>
                    <a:pt x="101739" y="84782"/>
                  </a:cubicBezTo>
                  <a:cubicBezTo>
                    <a:pt x="103043" y="82173"/>
                    <a:pt x="104347" y="80869"/>
                    <a:pt x="105652" y="76956"/>
                  </a:cubicBezTo>
                  <a:close/>
                  <a:moveTo>
                    <a:pt x="97826" y="67826"/>
                  </a:moveTo>
                  <a:cubicBezTo>
                    <a:pt x="93913" y="87391"/>
                    <a:pt x="73043" y="101739"/>
                    <a:pt x="52173" y="97826"/>
                  </a:cubicBezTo>
                  <a:cubicBezTo>
                    <a:pt x="32608" y="93913"/>
                    <a:pt x="18260" y="74347"/>
                    <a:pt x="22173" y="53478"/>
                  </a:cubicBezTo>
                  <a:cubicBezTo>
                    <a:pt x="26086" y="32608"/>
                    <a:pt x="45652" y="18260"/>
                    <a:pt x="66521" y="22173"/>
                  </a:cubicBezTo>
                  <a:cubicBezTo>
                    <a:pt x="87391" y="26086"/>
                    <a:pt x="101739" y="46956"/>
                    <a:pt x="97826" y="67826"/>
                  </a:cubicBezTo>
                  <a:close/>
                  <a:moveTo>
                    <a:pt x="70434" y="56086"/>
                  </a:moveTo>
                  <a:cubicBezTo>
                    <a:pt x="71739" y="62608"/>
                    <a:pt x="69130" y="69130"/>
                    <a:pt x="63913" y="70434"/>
                  </a:cubicBezTo>
                  <a:cubicBezTo>
                    <a:pt x="57391" y="73043"/>
                    <a:pt x="52173" y="69130"/>
                    <a:pt x="49565" y="63913"/>
                  </a:cubicBezTo>
                  <a:cubicBezTo>
                    <a:pt x="46956" y="57391"/>
                    <a:pt x="50869" y="52173"/>
                    <a:pt x="56086" y="49565"/>
                  </a:cubicBezTo>
                  <a:cubicBezTo>
                    <a:pt x="62608" y="48260"/>
                    <a:pt x="67826" y="50869"/>
                    <a:pt x="70434" y="56086"/>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0" name="Shape 500"/>
            <p:cNvSpPr/>
            <p:nvPr/>
          </p:nvSpPr>
          <p:spPr>
            <a:xfrm>
              <a:off x="2116" y="2361"/>
              <a:ext cx="300" cy="300"/>
            </a:xfrm>
            <a:custGeom>
              <a:avLst/>
              <a:gdLst/>
              <a:ahLst/>
              <a:cxnLst/>
              <a:rect l="0" t="0" r="0" b="0"/>
              <a:pathLst>
                <a:path w="120000" h="120000" extrusionOk="0">
                  <a:moveTo>
                    <a:pt x="65242" y="63529"/>
                  </a:moveTo>
                  <a:cubicBezTo>
                    <a:pt x="65242" y="62352"/>
                    <a:pt x="66407" y="61176"/>
                    <a:pt x="67572" y="61176"/>
                  </a:cubicBezTo>
                  <a:cubicBezTo>
                    <a:pt x="68737" y="61176"/>
                    <a:pt x="69902" y="62352"/>
                    <a:pt x="69902" y="63529"/>
                  </a:cubicBezTo>
                  <a:cubicBezTo>
                    <a:pt x="69902" y="64705"/>
                    <a:pt x="68737" y="65882"/>
                    <a:pt x="67572" y="65882"/>
                  </a:cubicBezTo>
                  <a:cubicBezTo>
                    <a:pt x="66407" y="65882"/>
                    <a:pt x="65242" y="64705"/>
                    <a:pt x="65242" y="63529"/>
                  </a:cubicBezTo>
                  <a:close/>
                  <a:moveTo>
                    <a:pt x="67572" y="74117"/>
                  </a:moveTo>
                  <a:cubicBezTo>
                    <a:pt x="68737" y="74117"/>
                    <a:pt x="69902" y="72941"/>
                    <a:pt x="69902" y="71764"/>
                  </a:cubicBezTo>
                  <a:cubicBezTo>
                    <a:pt x="69902" y="70588"/>
                    <a:pt x="68737" y="69411"/>
                    <a:pt x="67572" y="69411"/>
                  </a:cubicBezTo>
                  <a:cubicBezTo>
                    <a:pt x="66407" y="69411"/>
                    <a:pt x="65242" y="70588"/>
                    <a:pt x="65242" y="71764"/>
                  </a:cubicBezTo>
                  <a:cubicBezTo>
                    <a:pt x="65242" y="72941"/>
                    <a:pt x="66407" y="74117"/>
                    <a:pt x="67572" y="74117"/>
                  </a:cubicBezTo>
                  <a:close/>
                  <a:moveTo>
                    <a:pt x="60582" y="58823"/>
                  </a:moveTo>
                  <a:cubicBezTo>
                    <a:pt x="61747" y="58823"/>
                    <a:pt x="62912" y="57647"/>
                    <a:pt x="62912" y="56470"/>
                  </a:cubicBezTo>
                  <a:cubicBezTo>
                    <a:pt x="62912" y="55294"/>
                    <a:pt x="61747" y="54117"/>
                    <a:pt x="60582" y="54117"/>
                  </a:cubicBezTo>
                  <a:cubicBezTo>
                    <a:pt x="59417" y="54117"/>
                    <a:pt x="58252" y="55294"/>
                    <a:pt x="58252" y="56470"/>
                  </a:cubicBezTo>
                  <a:cubicBezTo>
                    <a:pt x="58252" y="57647"/>
                    <a:pt x="59417" y="58823"/>
                    <a:pt x="60582" y="58823"/>
                  </a:cubicBezTo>
                  <a:close/>
                  <a:moveTo>
                    <a:pt x="60582" y="50588"/>
                  </a:moveTo>
                  <a:cubicBezTo>
                    <a:pt x="61747" y="50588"/>
                    <a:pt x="62912" y="49411"/>
                    <a:pt x="62912" y="48235"/>
                  </a:cubicBezTo>
                  <a:cubicBezTo>
                    <a:pt x="62912" y="47058"/>
                    <a:pt x="61747" y="45882"/>
                    <a:pt x="60582" y="45882"/>
                  </a:cubicBezTo>
                  <a:cubicBezTo>
                    <a:pt x="59417" y="45882"/>
                    <a:pt x="58252" y="47058"/>
                    <a:pt x="58252" y="48235"/>
                  </a:cubicBezTo>
                  <a:cubicBezTo>
                    <a:pt x="58252" y="49411"/>
                    <a:pt x="59417" y="50588"/>
                    <a:pt x="60582" y="50588"/>
                  </a:cubicBezTo>
                  <a:close/>
                  <a:moveTo>
                    <a:pt x="67572" y="58823"/>
                  </a:moveTo>
                  <a:cubicBezTo>
                    <a:pt x="68737" y="58823"/>
                    <a:pt x="69902" y="57647"/>
                    <a:pt x="69902" y="56470"/>
                  </a:cubicBezTo>
                  <a:cubicBezTo>
                    <a:pt x="69902" y="55294"/>
                    <a:pt x="68737" y="54117"/>
                    <a:pt x="67572" y="54117"/>
                  </a:cubicBezTo>
                  <a:cubicBezTo>
                    <a:pt x="66407" y="54117"/>
                    <a:pt x="65242" y="55294"/>
                    <a:pt x="65242" y="56470"/>
                  </a:cubicBezTo>
                  <a:cubicBezTo>
                    <a:pt x="65242" y="57647"/>
                    <a:pt x="66407" y="58823"/>
                    <a:pt x="67572" y="58823"/>
                  </a:cubicBezTo>
                  <a:close/>
                  <a:moveTo>
                    <a:pt x="74563" y="65882"/>
                  </a:moveTo>
                  <a:cubicBezTo>
                    <a:pt x="75728" y="65882"/>
                    <a:pt x="76893" y="64705"/>
                    <a:pt x="76893" y="63529"/>
                  </a:cubicBezTo>
                  <a:cubicBezTo>
                    <a:pt x="76893" y="62352"/>
                    <a:pt x="75728" y="61176"/>
                    <a:pt x="74563" y="61176"/>
                  </a:cubicBezTo>
                  <a:cubicBezTo>
                    <a:pt x="73398" y="61176"/>
                    <a:pt x="72233" y="62352"/>
                    <a:pt x="72233" y="63529"/>
                  </a:cubicBezTo>
                  <a:cubicBezTo>
                    <a:pt x="72233" y="64705"/>
                    <a:pt x="73398" y="65882"/>
                    <a:pt x="74563" y="65882"/>
                  </a:cubicBezTo>
                  <a:close/>
                  <a:moveTo>
                    <a:pt x="74563" y="58823"/>
                  </a:moveTo>
                  <a:cubicBezTo>
                    <a:pt x="75728" y="58823"/>
                    <a:pt x="76893" y="57647"/>
                    <a:pt x="76893" y="56470"/>
                  </a:cubicBezTo>
                  <a:cubicBezTo>
                    <a:pt x="76893" y="55294"/>
                    <a:pt x="75728" y="54117"/>
                    <a:pt x="74563" y="54117"/>
                  </a:cubicBezTo>
                  <a:cubicBezTo>
                    <a:pt x="73398" y="54117"/>
                    <a:pt x="72233" y="55294"/>
                    <a:pt x="72233" y="56470"/>
                  </a:cubicBezTo>
                  <a:cubicBezTo>
                    <a:pt x="72233" y="57647"/>
                    <a:pt x="73398" y="58823"/>
                    <a:pt x="74563" y="58823"/>
                  </a:cubicBezTo>
                  <a:close/>
                  <a:moveTo>
                    <a:pt x="67572" y="50588"/>
                  </a:moveTo>
                  <a:cubicBezTo>
                    <a:pt x="68737" y="50588"/>
                    <a:pt x="69902" y="49411"/>
                    <a:pt x="69902" y="48235"/>
                  </a:cubicBezTo>
                  <a:cubicBezTo>
                    <a:pt x="69902" y="47058"/>
                    <a:pt x="68737" y="45882"/>
                    <a:pt x="67572" y="45882"/>
                  </a:cubicBezTo>
                  <a:cubicBezTo>
                    <a:pt x="66407" y="45882"/>
                    <a:pt x="65242" y="47058"/>
                    <a:pt x="65242" y="48235"/>
                  </a:cubicBezTo>
                  <a:cubicBezTo>
                    <a:pt x="65242" y="49411"/>
                    <a:pt x="66407" y="50588"/>
                    <a:pt x="67572" y="50588"/>
                  </a:cubicBezTo>
                  <a:close/>
                  <a:moveTo>
                    <a:pt x="74563" y="74117"/>
                  </a:moveTo>
                  <a:cubicBezTo>
                    <a:pt x="75728" y="74117"/>
                    <a:pt x="76893" y="72941"/>
                    <a:pt x="76893" y="71764"/>
                  </a:cubicBezTo>
                  <a:cubicBezTo>
                    <a:pt x="76893" y="70588"/>
                    <a:pt x="75728" y="69411"/>
                    <a:pt x="74563" y="69411"/>
                  </a:cubicBezTo>
                  <a:cubicBezTo>
                    <a:pt x="73398" y="69411"/>
                    <a:pt x="72233" y="70588"/>
                    <a:pt x="72233" y="71764"/>
                  </a:cubicBezTo>
                  <a:cubicBezTo>
                    <a:pt x="72233" y="72941"/>
                    <a:pt x="73398" y="74117"/>
                    <a:pt x="74563" y="74117"/>
                  </a:cubicBezTo>
                  <a:close/>
                  <a:moveTo>
                    <a:pt x="74563" y="50588"/>
                  </a:moveTo>
                  <a:cubicBezTo>
                    <a:pt x="75728" y="50588"/>
                    <a:pt x="76893" y="49411"/>
                    <a:pt x="76893" y="48235"/>
                  </a:cubicBezTo>
                  <a:cubicBezTo>
                    <a:pt x="76893" y="47058"/>
                    <a:pt x="75728" y="45882"/>
                    <a:pt x="74563" y="45882"/>
                  </a:cubicBezTo>
                  <a:cubicBezTo>
                    <a:pt x="73398" y="45882"/>
                    <a:pt x="72233" y="47058"/>
                    <a:pt x="72233" y="48235"/>
                  </a:cubicBezTo>
                  <a:cubicBezTo>
                    <a:pt x="72233" y="49411"/>
                    <a:pt x="73398" y="50588"/>
                    <a:pt x="74563" y="50588"/>
                  </a:cubicBezTo>
                  <a:close/>
                  <a:moveTo>
                    <a:pt x="46601" y="58823"/>
                  </a:moveTo>
                  <a:cubicBezTo>
                    <a:pt x="47766" y="58823"/>
                    <a:pt x="48932" y="57647"/>
                    <a:pt x="48932" y="56470"/>
                  </a:cubicBezTo>
                  <a:cubicBezTo>
                    <a:pt x="48932" y="55294"/>
                    <a:pt x="47766" y="54117"/>
                    <a:pt x="46601" y="54117"/>
                  </a:cubicBezTo>
                  <a:cubicBezTo>
                    <a:pt x="45436" y="54117"/>
                    <a:pt x="44271" y="55294"/>
                    <a:pt x="44271" y="56470"/>
                  </a:cubicBezTo>
                  <a:cubicBezTo>
                    <a:pt x="44271" y="57647"/>
                    <a:pt x="45436" y="58823"/>
                    <a:pt x="46601" y="58823"/>
                  </a:cubicBezTo>
                  <a:close/>
                  <a:moveTo>
                    <a:pt x="46601" y="65882"/>
                  </a:moveTo>
                  <a:cubicBezTo>
                    <a:pt x="47766" y="65882"/>
                    <a:pt x="48932" y="64705"/>
                    <a:pt x="48932" y="63529"/>
                  </a:cubicBezTo>
                  <a:cubicBezTo>
                    <a:pt x="48932" y="62352"/>
                    <a:pt x="47766" y="61176"/>
                    <a:pt x="46601" y="61176"/>
                  </a:cubicBezTo>
                  <a:cubicBezTo>
                    <a:pt x="45436" y="61176"/>
                    <a:pt x="44271" y="62352"/>
                    <a:pt x="44271" y="63529"/>
                  </a:cubicBezTo>
                  <a:cubicBezTo>
                    <a:pt x="44271" y="64705"/>
                    <a:pt x="45436" y="65882"/>
                    <a:pt x="46601" y="65882"/>
                  </a:cubicBezTo>
                  <a:close/>
                  <a:moveTo>
                    <a:pt x="46601" y="74117"/>
                  </a:moveTo>
                  <a:cubicBezTo>
                    <a:pt x="47766" y="74117"/>
                    <a:pt x="48932" y="72941"/>
                    <a:pt x="48932" y="71764"/>
                  </a:cubicBezTo>
                  <a:cubicBezTo>
                    <a:pt x="48932" y="70588"/>
                    <a:pt x="47766" y="69411"/>
                    <a:pt x="46601" y="69411"/>
                  </a:cubicBezTo>
                  <a:cubicBezTo>
                    <a:pt x="45436" y="69411"/>
                    <a:pt x="44271" y="70588"/>
                    <a:pt x="44271" y="71764"/>
                  </a:cubicBezTo>
                  <a:cubicBezTo>
                    <a:pt x="44271" y="72941"/>
                    <a:pt x="45436" y="74117"/>
                    <a:pt x="46601" y="74117"/>
                  </a:cubicBezTo>
                  <a:close/>
                  <a:moveTo>
                    <a:pt x="60582" y="65882"/>
                  </a:moveTo>
                  <a:cubicBezTo>
                    <a:pt x="61747" y="65882"/>
                    <a:pt x="62912" y="64705"/>
                    <a:pt x="62912" y="63529"/>
                  </a:cubicBezTo>
                  <a:cubicBezTo>
                    <a:pt x="62912" y="62352"/>
                    <a:pt x="61747" y="61176"/>
                    <a:pt x="60582" y="61176"/>
                  </a:cubicBezTo>
                  <a:cubicBezTo>
                    <a:pt x="59417" y="61176"/>
                    <a:pt x="58252" y="62352"/>
                    <a:pt x="58252" y="63529"/>
                  </a:cubicBezTo>
                  <a:cubicBezTo>
                    <a:pt x="58252" y="64705"/>
                    <a:pt x="59417" y="65882"/>
                    <a:pt x="60582" y="65882"/>
                  </a:cubicBezTo>
                  <a:close/>
                  <a:moveTo>
                    <a:pt x="46601" y="50588"/>
                  </a:moveTo>
                  <a:cubicBezTo>
                    <a:pt x="47766" y="50588"/>
                    <a:pt x="48932" y="49411"/>
                    <a:pt x="48932" y="48235"/>
                  </a:cubicBezTo>
                  <a:cubicBezTo>
                    <a:pt x="48932" y="47058"/>
                    <a:pt x="47766" y="45882"/>
                    <a:pt x="46601" y="45882"/>
                  </a:cubicBezTo>
                  <a:cubicBezTo>
                    <a:pt x="45436" y="45882"/>
                    <a:pt x="44271" y="47058"/>
                    <a:pt x="44271" y="48235"/>
                  </a:cubicBezTo>
                  <a:cubicBezTo>
                    <a:pt x="44271" y="49411"/>
                    <a:pt x="45436" y="50588"/>
                    <a:pt x="46601" y="50588"/>
                  </a:cubicBezTo>
                  <a:close/>
                  <a:moveTo>
                    <a:pt x="53592" y="65882"/>
                  </a:moveTo>
                  <a:cubicBezTo>
                    <a:pt x="54757" y="65882"/>
                    <a:pt x="55922" y="64705"/>
                    <a:pt x="55922" y="63529"/>
                  </a:cubicBezTo>
                  <a:cubicBezTo>
                    <a:pt x="55922" y="62352"/>
                    <a:pt x="54757" y="61176"/>
                    <a:pt x="53592" y="61176"/>
                  </a:cubicBezTo>
                  <a:cubicBezTo>
                    <a:pt x="52427" y="61176"/>
                    <a:pt x="51262" y="62352"/>
                    <a:pt x="51262" y="63529"/>
                  </a:cubicBezTo>
                  <a:cubicBezTo>
                    <a:pt x="51262" y="64705"/>
                    <a:pt x="52427" y="65882"/>
                    <a:pt x="53592" y="65882"/>
                  </a:cubicBezTo>
                  <a:close/>
                  <a:moveTo>
                    <a:pt x="53592" y="74117"/>
                  </a:moveTo>
                  <a:cubicBezTo>
                    <a:pt x="54757" y="74117"/>
                    <a:pt x="55922" y="72941"/>
                    <a:pt x="55922" y="71764"/>
                  </a:cubicBezTo>
                  <a:cubicBezTo>
                    <a:pt x="55922" y="70588"/>
                    <a:pt x="54757" y="69411"/>
                    <a:pt x="53592" y="69411"/>
                  </a:cubicBezTo>
                  <a:cubicBezTo>
                    <a:pt x="52427" y="69411"/>
                    <a:pt x="51262" y="70588"/>
                    <a:pt x="51262" y="71764"/>
                  </a:cubicBezTo>
                  <a:cubicBezTo>
                    <a:pt x="51262" y="72941"/>
                    <a:pt x="52427" y="74117"/>
                    <a:pt x="53592" y="74117"/>
                  </a:cubicBezTo>
                  <a:close/>
                  <a:moveTo>
                    <a:pt x="60582" y="74117"/>
                  </a:moveTo>
                  <a:cubicBezTo>
                    <a:pt x="61747" y="74117"/>
                    <a:pt x="62912" y="72941"/>
                    <a:pt x="62912" y="71764"/>
                  </a:cubicBezTo>
                  <a:cubicBezTo>
                    <a:pt x="62912" y="70588"/>
                    <a:pt x="61747" y="69411"/>
                    <a:pt x="60582" y="69411"/>
                  </a:cubicBezTo>
                  <a:cubicBezTo>
                    <a:pt x="59417" y="69411"/>
                    <a:pt x="58252" y="70588"/>
                    <a:pt x="58252" y="71764"/>
                  </a:cubicBezTo>
                  <a:cubicBezTo>
                    <a:pt x="58252" y="72941"/>
                    <a:pt x="59417" y="74117"/>
                    <a:pt x="60582" y="74117"/>
                  </a:cubicBezTo>
                  <a:close/>
                  <a:moveTo>
                    <a:pt x="53592" y="50588"/>
                  </a:moveTo>
                  <a:cubicBezTo>
                    <a:pt x="54757" y="50588"/>
                    <a:pt x="55922" y="49411"/>
                    <a:pt x="55922" y="48235"/>
                  </a:cubicBezTo>
                  <a:cubicBezTo>
                    <a:pt x="55922" y="47058"/>
                    <a:pt x="54757" y="45882"/>
                    <a:pt x="53592" y="45882"/>
                  </a:cubicBezTo>
                  <a:cubicBezTo>
                    <a:pt x="52427" y="45882"/>
                    <a:pt x="51262" y="47058"/>
                    <a:pt x="51262" y="48235"/>
                  </a:cubicBezTo>
                  <a:cubicBezTo>
                    <a:pt x="51262" y="49411"/>
                    <a:pt x="52427" y="50588"/>
                    <a:pt x="53592" y="50588"/>
                  </a:cubicBezTo>
                  <a:close/>
                  <a:moveTo>
                    <a:pt x="53592" y="58823"/>
                  </a:moveTo>
                  <a:cubicBezTo>
                    <a:pt x="54757" y="58823"/>
                    <a:pt x="55922" y="57647"/>
                    <a:pt x="55922" y="56470"/>
                  </a:cubicBezTo>
                  <a:cubicBezTo>
                    <a:pt x="55922" y="55294"/>
                    <a:pt x="54757" y="54117"/>
                    <a:pt x="53592" y="54117"/>
                  </a:cubicBezTo>
                  <a:cubicBezTo>
                    <a:pt x="52427" y="54117"/>
                    <a:pt x="51262" y="55294"/>
                    <a:pt x="51262" y="56470"/>
                  </a:cubicBezTo>
                  <a:cubicBezTo>
                    <a:pt x="51262" y="57647"/>
                    <a:pt x="52427" y="58823"/>
                    <a:pt x="53592" y="58823"/>
                  </a:cubicBezTo>
                  <a:close/>
                  <a:moveTo>
                    <a:pt x="39611" y="4705"/>
                  </a:moveTo>
                  <a:cubicBezTo>
                    <a:pt x="81553" y="4705"/>
                    <a:pt x="81553" y="4705"/>
                    <a:pt x="81553" y="4705"/>
                  </a:cubicBezTo>
                  <a:cubicBezTo>
                    <a:pt x="81553" y="25882"/>
                    <a:pt x="81553" y="25882"/>
                    <a:pt x="81553" y="25882"/>
                  </a:cubicBezTo>
                  <a:cubicBezTo>
                    <a:pt x="86213" y="25882"/>
                    <a:pt x="86213" y="25882"/>
                    <a:pt x="86213" y="25882"/>
                  </a:cubicBezTo>
                  <a:cubicBezTo>
                    <a:pt x="86213" y="0"/>
                    <a:pt x="86213" y="0"/>
                    <a:pt x="86213" y="0"/>
                  </a:cubicBezTo>
                  <a:cubicBezTo>
                    <a:pt x="34951" y="0"/>
                    <a:pt x="34951" y="0"/>
                    <a:pt x="34951" y="0"/>
                  </a:cubicBezTo>
                  <a:cubicBezTo>
                    <a:pt x="34951" y="25882"/>
                    <a:pt x="34951" y="25882"/>
                    <a:pt x="34951" y="25882"/>
                  </a:cubicBezTo>
                  <a:cubicBezTo>
                    <a:pt x="39611" y="25882"/>
                    <a:pt x="39611" y="25882"/>
                    <a:pt x="39611" y="25882"/>
                  </a:cubicBezTo>
                  <a:lnTo>
                    <a:pt x="39611" y="4705"/>
                  </a:lnTo>
                  <a:close/>
                  <a:moveTo>
                    <a:pt x="81553" y="115294"/>
                  </a:moveTo>
                  <a:cubicBezTo>
                    <a:pt x="39611" y="115294"/>
                    <a:pt x="39611" y="115294"/>
                    <a:pt x="39611" y="115294"/>
                  </a:cubicBezTo>
                  <a:cubicBezTo>
                    <a:pt x="39611" y="94117"/>
                    <a:pt x="39611" y="94117"/>
                    <a:pt x="39611" y="94117"/>
                  </a:cubicBezTo>
                  <a:cubicBezTo>
                    <a:pt x="34951" y="94117"/>
                    <a:pt x="34951" y="94117"/>
                    <a:pt x="34951" y="94117"/>
                  </a:cubicBezTo>
                  <a:cubicBezTo>
                    <a:pt x="34951" y="120000"/>
                    <a:pt x="34951" y="120000"/>
                    <a:pt x="34951" y="120000"/>
                  </a:cubicBezTo>
                  <a:cubicBezTo>
                    <a:pt x="86213" y="120000"/>
                    <a:pt x="86213" y="120000"/>
                    <a:pt x="86213" y="120000"/>
                  </a:cubicBezTo>
                  <a:cubicBezTo>
                    <a:pt x="86213" y="94117"/>
                    <a:pt x="86213" y="94117"/>
                    <a:pt x="86213" y="94117"/>
                  </a:cubicBezTo>
                  <a:cubicBezTo>
                    <a:pt x="81553" y="94117"/>
                    <a:pt x="81553" y="94117"/>
                    <a:pt x="81553" y="94117"/>
                  </a:cubicBezTo>
                  <a:lnTo>
                    <a:pt x="81553" y="115294"/>
                  </a:lnTo>
                  <a:close/>
                  <a:moveTo>
                    <a:pt x="120000" y="34117"/>
                  </a:moveTo>
                  <a:cubicBezTo>
                    <a:pt x="120000" y="85882"/>
                    <a:pt x="120000" y="85882"/>
                    <a:pt x="120000" y="85882"/>
                  </a:cubicBezTo>
                  <a:cubicBezTo>
                    <a:pt x="0" y="85882"/>
                    <a:pt x="0" y="85882"/>
                    <a:pt x="0" y="85882"/>
                  </a:cubicBezTo>
                  <a:cubicBezTo>
                    <a:pt x="0" y="34117"/>
                    <a:pt x="0" y="34117"/>
                    <a:pt x="0" y="34117"/>
                  </a:cubicBezTo>
                  <a:lnTo>
                    <a:pt x="120000" y="34117"/>
                  </a:lnTo>
                  <a:close/>
                  <a:moveTo>
                    <a:pt x="34951" y="38823"/>
                  </a:moveTo>
                  <a:cubicBezTo>
                    <a:pt x="5825" y="38823"/>
                    <a:pt x="5825" y="38823"/>
                    <a:pt x="5825" y="38823"/>
                  </a:cubicBezTo>
                  <a:cubicBezTo>
                    <a:pt x="5825" y="81176"/>
                    <a:pt x="5825" y="81176"/>
                    <a:pt x="5825" y="81176"/>
                  </a:cubicBezTo>
                  <a:cubicBezTo>
                    <a:pt x="34951" y="81176"/>
                    <a:pt x="34951" y="81176"/>
                    <a:pt x="34951" y="81176"/>
                  </a:cubicBezTo>
                  <a:lnTo>
                    <a:pt x="34951" y="38823"/>
                  </a:lnTo>
                  <a:close/>
                  <a:moveTo>
                    <a:pt x="82718" y="38823"/>
                  </a:moveTo>
                  <a:cubicBezTo>
                    <a:pt x="38446" y="38823"/>
                    <a:pt x="38446" y="38823"/>
                    <a:pt x="38446" y="38823"/>
                  </a:cubicBezTo>
                  <a:cubicBezTo>
                    <a:pt x="38446" y="81176"/>
                    <a:pt x="38446" y="81176"/>
                    <a:pt x="38446" y="81176"/>
                  </a:cubicBezTo>
                  <a:cubicBezTo>
                    <a:pt x="82718" y="81176"/>
                    <a:pt x="82718" y="81176"/>
                    <a:pt x="82718" y="81176"/>
                  </a:cubicBezTo>
                  <a:lnTo>
                    <a:pt x="82718" y="38823"/>
                  </a:lnTo>
                  <a:close/>
                  <a:moveTo>
                    <a:pt x="115339" y="38823"/>
                  </a:moveTo>
                  <a:cubicBezTo>
                    <a:pt x="86213" y="38823"/>
                    <a:pt x="86213" y="38823"/>
                    <a:pt x="86213" y="38823"/>
                  </a:cubicBezTo>
                  <a:cubicBezTo>
                    <a:pt x="86213" y="81176"/>
                    <a:pt x="86213" y="81176"/>
                    <a:pt x="86213" y="81176"/>
                  </a:cubicBezTo>
                  <a:cubicBezTo>
                    <a:pt x="115339" y="81176"/>
                    <a:pt x="115339" y="81176"/>
                    <a:pt x="115339" y="81176"/>
                  </a:cubicBezTo>
                  <a:lnTo>
                    <a:pt x="115339" y="38823"/>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1" name="Shape 501"/>
            <p:cNvSpPr/>
            <p:nvPr/>
          </p:nvSpPr>
          <p:spPr>
            <a:xfrm>
              <a:off x="7609" y="1849"/>
              <a:ext cx="300" cy="300"/>
            </a:xfrm>
            <a:custGeom>
              <a:avLst/>
              <a:gdLst/>
              <a:ahLst/>
              <a:cxnLst/>
              <a:rect l="0" t="0" r="0" b="0"/>
              <a:pathLst>
                <a:path w="120000" h="120000" extrusionOk="0">
                  <a:moveTo>
                    <a:pt x="64705" y="64077"/>
                  </a:moveTo>
                  <a:cubicBezTo>
                    <a:pt x="64705" y="62912"/>
                    <a:pt x="65882" y="61747"/>
                    <a:pt x="67058" y="61747"/>
                  </a:cubicBezTo>
                  <a:cubicBezTo>
                    <a:pt x="68235" y="61747"/>
                    <a:pt x="69411" y="62912"/>
                    <a:pt x="69411" y="64077"/>
                  </a:cubicBezTo>
                  <a:cubicBezTo>
                    <a:pt x="69411" y="65242"/>
                    <a:pt x="68235" y="66407"/>
                    <a:pt x="67058" y="66407"/>
                  </a:cubicBezTo>
                  <a:cubicBezTo>
                    <a:pt x="65882" y="66407"/>
                    <a:pt x="64705" y="65242"/>
                    <a:pt x="64705" y="64077"/>
                  </a:cubicBezTo>
                  <a:close/>
                  <a:moveTo>
                    <a:pt x="67058" y="74563"/>
                  </a:moveTo>
                  <a:cubicBezTo>
                    <a:pt x="68235" y="74563"/>
                    <a:pt x="69411" y="73398"/>
                    <a:pt x="69411" y="72233"/>
                  </a:cubicBezTo>
                  <a:cubicBezTo>
                    <a:pt x="69411" y="69902"/>
                    <a:pt x="68235" y="69902"/>
                    <a:pt x="67058" y="69902"/>
                  </a:cubicBezTo>
                  <a:cubicBezTo>
                    <a:pt x="65882" y="69902"/>
                    <a:pt x="64705" y="69902"/>
                    <a:pt x="64705" y="72233"/>
                  </a:cubicBezTo>
                  <a:cubicBezTo>
                    <a:pt x="64705" y="73398"/>
                    <a:pt x="65882" y="74563"/>
                    <a:pt x="67058" y="74563"/>
                  </a:cubicBezTo>
                  <a:close/>
                  <a:moveTo>
                    <a:pt x="60000" y="58252"/>
                  </a:moveTo>
                  <a:cubicBezTo>
                    <a:pt x="61176" y="58252"/>
                    <a:pt x="62352" y="57087"/>
                    <a:pt x="62352" y="55922"/>
                  </a:cubicBezTo>
                  <a:cubicBezTo>
                    <a:pt x="62352" y="54757"/>
                    <a:pt x="61176" y="53592"/>
                    <a:pt x="60000" y="53592"/>
                  </a:cubicBezTo>
                  <a:cubicBezTo>
                    <a:pt x="58823" y="53592"/>
                    <a:pt x="57647" y="54757"/>
                    <a:pt x="57647" y="55922"/>
                  </a:cubicBezTo>
                  <a:cubicBezTo>
                    <a:pt x="57647" y="57087"/>
                    <a:pt x="58823" y="58252"/>
                    <a:pt x="60000" y="58252"/>
                  </a:cubicBezTo>
                  <a:close/>
                  <a:moveTo>
                    <a:pt x="60000" y="50097"/>
                  </a:moveTo>
                  <a:cubicBezTo>
                    <a:pt x="61176" y="50097"/>
                    <a:pt x="62352" y="48932"/>
                    <a:pt x="62352" y="47766"/>
                  </a:cubicBezTo>
                  <a:cubicBezTo>
                    <a:pt x="62352" y="46601"/>
                    <a:pt x="61176" y="45436"/>
                    <a:pt x="60000" y="45436"/>
                  </a:cubicBezTo>
                  <a:cubicBezTo>
                    <a:pt x="58823" y="45436"/>
                    <a:pt x="57647" y="46601"/>
                    <a:pt x="57647" y="47766"/>
                  </a:cubicBezTo>
                  <a:cubicBezTo>
                    <a:pt x="57647" y="48932"/>
                    <a:pt x="58823" y="50097"/>
                    <a:pt x="60000" y="50097"/>
                  </a:cubicBezTo>
                  <a:close/>
                  <a:moveTo>
                    <a:pt x="67058" y="58252"/>
                  </a:moveTo>
                  <a:cubicBezTo>
                    <a:pt x="68235" y="58252"/>
                    <a:pt x="69411" y="57087"/>
                    <a:pt x="69411" y="55922"/>
                  </a:cubicBezTo>
                  <a:cubicBezTo>
                    <a:pt x="69411" y="54757"/>
                    <a:pt x="68235" y="53592"/>
                    <a:pt x="67058" y="53592"/>
                  </a:cubicBezTo>
                  <a:cubicBezTo>
                    <a:pt x="65882" y="53592"/>
                    <a:pt x="64705" y="54757"/>
                    <a:pt x="64705" y="55922"/>
                  </a:cubicBezTo>
                  <a:cubicBezTo>
                    <a:pt x="64705" y="57087"/>
                    <a:pt x="65882" y="58252"/>
                    <a:pt x="67058" y="58252"/>
                  </a:cubicBezTo>
                  <a:close/>
                  <a:moveTo>
                    <a:pt x="74117" y="66407"/>
                  </a:moveTo>
                  <a:cubicBezTo>
                    <a:pt x="75294" y="66407"/>
                    <a:pt x="76470" y="65242"/>
                    <a:pt x="76470" y="64077"/>
                  </a:cubicBezTo>
                  <a:cubicBezTo>
                    <a:pt x="76470" y="62912"/>
                    <a:pt x="75294" y="61747"/>
                    <a:pt x="74117" y="61747"/>
                  </a:cubicBezTo>
                  <a:cubicBezTo>
                    <a:pt x="72941" y="61747"/>
                    <a:pt x="71764" y="62912"/>
                    <a:pt x="71764" y="64077"/>
                  </a:cubicBezTo>
                  <a:cubicBezTo>
                    <a:pt x="71764" y="65242"/>
                    <a:pt x="72941" y="66407"/>
                    <a:pt x="74117" y="66407"/>
                  </a:cubicBezTo>
                  <a:close/>
                  <a:moveTo>
                    <a:pt x="74117" y="58252"/>
                  </a:moveTo>
                  <a:cubicBezTo>
                    <a:pt x="75294" y="58252"/>
                    <a:pt x="76470" y="57087"/>
                    <a:pt x="76470" y="55922"/>
                  </a:cubicBezTo>
                  <a:cubicBezTo>
                    <a:pt x="76470" y="54757"/>
                    <a:pt x="75294" y="53592"/>
                    <a:pt x="74117" y="53592"/>
                  </a:cubicBezTo>
                  <a:cubicBezTo>
                    <a:pt x="72941" y="53592"/>
                    <a:pt x="71764" y="54757"/>
                    <a:pt x="71764" y="55922"/>
                  </a:cubicBezTo>
                  <a:cubicBezTo>
                    <a:pt x="71764" y="57087"/>
                    <a:pt x="72941" y="58252"/>
                    <a:pt x="74117" y="58252"/>
                  </a:cubicBezTo>
                  <a:close/>
                  <a:moveTo>
                    <a:pt x="67058" y="50097"/>
                  </a:moveTo>
                  <a:cubicBezTo>
                    <a:pt x="68235" y="50097"/>
                    <a:pt x="69411" y="48932"/>
                    <a:pt x="69411" y="47766"/>
                  </a:cubicBezTo>
                  <a:cubicBezTo>
                    <a:pt x="69411" y="46601"/>
                    <a:pt x="68235" y="45436"/>
                    <a:pt x="67058" y="45436"/>
                  </a:cubicBezTo>
                  <a:cubicBezTo>
                    <a:pt x="65882" y="45436"/>
                    <a:pt x="64705" y="46601"/>
                    <a:pt x="64705" y="47766"/>
                  </a:cubicBezTo>
                  <a:cubicBezTo>
                    <a:pt x="64705" y="48932"/>
                    <a:pt x="65882" y="50097"/>
                    <a:pt x="67058" y="50097"/>
                  </a:cubicBezTo>
                  <a:close/>
                  <a:moveTo>
                    <a:pt x="74117" y="74563"/>
                  </a:moveTo>
                  <a:cubicBezTo>
                    <a:pt x="75294" y="74563"/>
                    <a:pt x="76470" y="73398"/>
                    <a:pt x="76470" y="72233"/>
                  </a:cubicBezTo>
                  <a:cubicBezTo>
                    <a:pt x="76470" y="69902"/>
                    <a:pt x="75294" y="69902"/>
                    <a:pt x="74117" y="69902"/>
                  </a:cubicBezTo>
                  <a:cubicBezTo>
                    <a:pt x="72941" y="69902"/>
                    <a:pt x="71764" y="69902"/>
                    <a:pt x="71764" y="72233"/>
                  </a:cubicBezTo>
                  <a:cubicBezTo>
                    <a:pt x="71764" y="73398"/>
                    <a:pt x="72941" y="74563"/>
                    <a:pt x="74117" y="74563"/>
                  </a:cubicBezTo>
                  <a:close/>
                  <a:moveTo>
                    <a:pt x="74117" y="50097"/>
                  </a:moveTo>
                  <a:cubicBezTo>
                    <a:pt x="75294" y="50097"/>
                    <a:pt x="76470" y="48932"/>
                    <a:pt x="76470" y="47766"/>
                  </a:cubicBezTo>
                  <a:cubicBezTo>
                    <a:pt x="76470" y="46601"/>
                    <a:pt x="75294" y="45436"/>
                    <a:pt x="74117" y="45436"/>
                  </a:cubicBezTo>
                  <a:cubicBezTo>
                    <a:pt x="72941" y="45436"/>
                    <a:pt x="71764" y="46601"/>
                    <a:pt x="71764" y="47766"/>
                  </a:cubicBezTo>
                  <a:cubicBezTo>
                    <a:pt x="71764" y="48932"/>
                    <a:pt x="72941" y="50097"/>
                    <a:pt x="74117" y="50097"/>
                  </a:cubicBezTo>
                  <a:close/>
                  <a:moveTo>
                    <a:pt x="45882" y="58252"/>
                  </a:moveTo>
                  <a:cubicBezTo>
                    <a:pt x="47058" y="58252"/>
                    <a:pt x="48235" y="57087"/>
                    <a:pt x="48235" y="55922"/>
                  </a:cubicBezTo>
                  <a:cubicBezTo>
                    <a:pt x="48235" y="54757"/>
                    <a:pt x="47058" y="53592"/>
                    <a:pt x="45882" y="53592"/>
                  </a:cubicBezTo>
                  <a:cubicBezTo>
                    <a:pt x="44705" y="53592"/>
                    <a:pt x="43529" y="54757"/>
                    <a:pt x="43529" y="55922"/>
                  </a:cubicBezTo>
                  <a:cubicBezTo>
                    <a:pt x="43529" y="57087"/>
                    <a:pt x="44705" y="58252"/>
                    <a:pt x="45882" y="58252"/>
                  </a:cubicBezTo>
                  <a:close/>
                  <a:moveTo>
                    <a:pt x="45882" y="66407"/>
                  </a:moveTo>
                  <a:cubicBezTo>
                    <a:pt x="47058" y="66407"/>
                    <a:pt x="48235" y="65242"/>
                    <a:pt x="48235" y="64077"/>
                  </a:cubicBezTo>
                  <a:cubicBezTo>
                    <a:pt x="48235" y="62912"/>
                    <a:pt x="47058" y="61747"/>
                    <a:pt x="45882" y="61747"/>
                  </a:cubicBezTo>
                  <a:cubicBezTo>
                    <a:pt x="44705" y="61747"/>
                    <a:pt x="43529" y="62912"/>
                    <a:pt x="43529" y="64077"/>
                  </a:cubicBezTo>
                  <a:cubicBezTo>
                    <a:pt x="43529" y="65242"/>
                    <a:pt x="44705" y="66407"/>
                    <a:pt x="45882" y="66407"/>
                  </a:cubicBezTo>
                  <a:close/>
                  <a:moveTo>
                    <a:pt x="45882" y="74563"/>
                  </a:moveTo>
                  <a:cubicBezTo>
                    <a:pt x="47058" y="74563"/>
                    <a:pt x="48235" y="73398"/>
                    <a:pt x="48235" y="72233"/>
                  </a:cubicBezTo>
                  <a:cubicBezTo>
                    <a:pt x="48235" y="69902"/>
                    <a:pt x="47058" y="69902"/>
                    <a:pt x="45882" y="69902"/>
                  </a:cubicBezTo>
                  <a:cubicBezTo>
                    <a:pt x="44705" y="69902"/>
                    <a:pt x="43529" y="69902"/>
                    <a:pt x="43529" y="72233"/>
                  </a:cubicBezTo>
                  <a:cubicBezTo>
                    <a:pt x="43529" y="73398"/>
                    <a:pt x="44705" y="74563"/>
                    <a:pt x="45882" y="74563"/>
                  </a:cubicBezTo>
                  <a:close/>
                  <a:moveTo>
                    <a:pt x="60000" y="66407"/>
                  </a:moveTo>
                  <a:cubicBezTo>
                    <a:pt x="61176" y="66407"/>
                    <a:pt x="62352" y="65242"/>
                    <a:pt x="62352" y="64077"/>
                  </a:cubicBezTo>
                  <a:cubicBezTo>
                    <a:pt x="62352" y="62912"/>
                    <a:pt x="61176" y="61747"/>
                    <a:pt x="60000" y="61747"/>
                  </a:cubicBezTo>
                  <a:cubicBezTo>
                    <a:pt x="58823" y="61747"/>
                    <a:pt x="57647" y="62912"/>
                    <a:pt x="57647" y="64077"/>
                  </a:cubicBezTo>
                  <a:cubicBezTo>
                    <a:pt x="57647" y="65242"/>
                    <a:pt x="58823" y="66407"/>
                    <a:pt x="60000" y="66407"/>
                  </a:cubicBezTo>
                  <a:close/>
                  <a:moveTo>
                    <a:pt x="45882" y="50097"/>
                  </a:moveTo>
                  <a:cubicBezTo>
                    <a:pt x="47058" y="50097"/>
                    <a:pt x="48235" y="48932"/>
                    <a:pt x="48235" y="47766"/>
                  </a:cubicBezTo>
                  <a:cubicBezTo>
                    <a:pt x="48235" y="46601"/>
                    <a:pt x="47058" y="45436"/>
                    <a:pt x="45882" y="45436"/>
                  </a:cubicBezTo>
                  <a:cubicBezTo>
                    <a:pt x="44705" y="45436"/>
                    <a:pt x="43529" y="46601"/>
                    <a:pt x="43529" y="47766"/>
                  </a:cubicBezTo>
                  <a:cubicBezTo>
                    <a:pt x="43529" y="48932"/>
                    <a:pt x="44705" y="50097"/>
                    <a:pt x="45882" y="50097"/>
                  </a:cubicBezTo>
                  <a:close/>
                  <a:moveTo>
                    <a:pt x="52941" y="66407"/>
                  </a:moveTo>
                  <a:cubicBezTo>
                    <a:pt x="54117" y="66407"/>
                    <a:pt x="55294" y="65242"/>
                    <a:pt x="55294" y="64077"/>
                  </a:cubicBezTo>
                  <a:cubicBezTo>
                    <a:pt x="55294" y="62912"/>
                    <a:pt x="54117" y="61747"/>
                    <a:pt x="52941" y="61747"/>
                  </a:cubicBezTo>
                  <a:cubicBezTo>
                    <a:pt x="51764" y="61747"/>
                    <a:pt x="50588" y="62912"/>
                    <a:pt x="50588" y="64077"/>
                  </a:cubicBezTo>
                  <a:cubicBezTo>
                    <a:pt x="50588" y="65242"/>
                    <a:pt x="51764" y="66407"/>
                    <a:pt x="52941" y="66407"/>
                  </a:cubicBezTo>
                  <a:close/>
                  <a:moveTo>
                    <a:pt x="52941" y="74563"/>
                  </a:moveTo>
                  <a:cubicBezTo>
                    <a:pt x="54117" y="74563"/>
                    <a:pt x="55294" y="73398"/>
                    <a:pt x="55294" y="72233"/>
                  </a:cubicBezTo>
                  <a:cubicBezTo>
                    <a:pt x="55294" y="69902"/>
                    <a:pt x="54117" y="69902"/>
                    <a:pt x="52941" y="69902"/>
                  </a:cubicBezTo>
                  <a:cubicBezTo>
                    <a:pt x="51764" y="69902"/>
                    <a:pt x="50588" y="69902"/>
                    <a:pt x="50588" y="72233"/>
                  </a:cubicBezTo>
                  <a:cubicBezTo>
                    <a:pt x="50588" y="73398"/>
                    <a:pt x="51764" y="74563"/>
                    <a:pt x="52941" y="74563"/>
                  </a:cubicBezTo>
                  <a:close/>
                  <a:moveTo>
                    <a:pt x="60000" y="74563"/>
                  </a:moveTo>
                  <a:cubicBezTo>
                    <a:pt x="61176" y="74563"/>
                    <a:pt x="62352" y="73398"/>
                    <a:pt x="62352" y="72233"/>
                  </a:cubicBezTo>
                  <a:cubicBezTo>
                    <a:pt x="62352" y="69902"/>
                    <a:pt x="61176" y="69902"/>
                    <a:pt x="60000" y="69902"/>
                  </a:cubicBezTo>
                  <a:cubicBezTo>
                    <a:pt x="58823" y="69902"/>
                    <a:pt x="57647" y="69902"/>
                    <a:pt x="57647" y="72233"/>
                  </a:cubicBezTo>
                  <a:cubicBezTo>
                    <a:pt x="57647" y="73398"/>
                    <a:pt x="58823" y="74563"/>
                    <a:pt x="60000" y="74563"/>
                  </a:cubicBezTo>
                  <a:close/>
                  <a:moveTo>
                    <a:pt x="52941" y="50097"/>
                  </a:moveTo>
                  <a:cubicBezTo>
                    <a:pt x="54117" y="50097"/>
                    <a:pt x="55294" y="48932"/>
                    <a:pt x="55294" y="47766"/>
                  </a:cubicBezTo>
                  <a:cubicBezTo>
                    <a:pt x="55294" y="46601"/>
                    <a:pt x="54117" y="45436"/>
                    <a:pt x="52941" y="45436"/>
                  </a:cubicBezTo>
                  <a:cubicBezTo>
                    <a:pt x="51764" y="45436"/>
                    <a:pt x="50588" y="46601"/>
                    <a:pt x="50588" y="47766"/>
                  </a:cubicBezTo>
                  <a:cubicBezTo>
                    <a:pt x="50588" y="48932"/>
                    <a:pt x="51764" y="50097"/>
                    <a:pt x="52941" y="50097"/>
                  </a:cubicBezTo>
                  <a:close/>
                  <a:moveTo>
                    <a:pt x="52941" y="58252"/>
                  </a:moveTo>
                  <a:cubicBezTo>
                    <a:pt x="54117" y="58252"/>
                    <a:pt x="55294" y="57087"/>
                    <a:pt x="55294" y="55922"/>
                  </a:cubicBezTo>
                  <a:cubicBezTo>
                    <a:pt x="55294" y="54757"/>
                    <a:pt x="54117" y="53592"/>
                    <a:pt x="52941" y="53592"/>
                  </a:cubicBezTo>
                  <a:cubicBezTo>
                    <a:pt x="51764" y="53592"/>
                    <a:pt x="50588" y="54757"/>
                    <a:pt x="50588" y="55922"/>
                  </a:cubicBezTo>
                  <a:cubicBezTo>
                    <a:pt x="50588" y="57087"/>
                    <a:pt x="51764" y="58252"/>
                    <a:pt x="52941" y="58252"/>
                  </a:cubicBezTo>
                  <a:close/>
                  <a:moveTo>
                    <a:pt x="38823" y="4660"/>
                  </a:moveTo>
                  <a:cubicBezTo>
                    <a:pt x="81176" y="4660"/>
                    <a:pt x="81176" y="4660"/>
                    <a:pt x="81176" y="4660"/>
                  </a:cubicBezTo>
                  <a:cubicBezTo>
                    <a:pt x="81176" y="25631"/>
                    <a:pt x="81176" y="25631"/>
                    <a:pt x="81176" y="25631"/>
                  </a:cubicBezTo>
                  <a:cubicBezTo>
                    <a:pt x="85882" y="25631"/>
                    <a:pt x="85882" y="25631"/>
                    <a:pt x="85882" y="25631"/>
                  </a:cubicBezTo>
                  <a:cubicBezTo>
                    <a:pt x="85882" y="0"/>
                    <a:pt x="85882" y="0"/>
                    <a:pt x="85882" y="0"/>
                  </a:cubicBezTo>
                  <a:cubicBezTo>
                    <a:pt x="34117" y="0"/>
                    <a:pt x="34117" y="0"/>
                    <a:pt x="34117" y="0"/>
                  </a:cubicBezTo>
                  <a:cubicBezTo>
                    <a:pt x="34117" y="25631"/>
                    <a:pt x="34117" y="25631"/>
                    <a:pt x="34117" y="25631"/>
                  </a:cubicBezTo>
                  <a:cubicBezTo>
                    <a:pt x="38823" y="25631"/>
                    <a:pt x="38823" y="25631"/>
                    <a:pt x="38823" y="25631"/>
                  </a:cubicBezTo>
                  <a:lnTo>
                    <a:pt x="38823" y="4660"/>
                  </a:lnTo>
                  <a:close/>
                  <a:moveTo>
                    <a:pt x="81176" y="114174"/>
                  </a:moveTo>
                  <a:cubicBezTo>
                    <a:pt x="38823" y="114174"/>
                    <a:pt x="38823" y="114174"/>
                    <a:pt x="38823" y="114174"/>
                  </a:cubicBezTo>
                  <a:cubicBezTo>
                    <a:pt x="38823" y="93203"/>
                    <a:pt x="38823" y="93203"/>
                    <a:pt x="38823" y="93203"/>
                  </a:cubicBezTo>
                  <a:cubicBezTo>
                    <a:pt x="34117" y="93203"/>
                    <a:pt x="34117" y="93203"/>
                    <a:pt x="34117" y="93203"/>
                  </a:cubicBezTo>
                  <a:cubicBezTo>
                    <a:pt x="34117" y="120000"/>
                    <a:pt x="34117" y="120000"/>
                    <a:pt x="34117" y="120000"/>
                  </a:cubicBezTo>
                  <a:cubicBezTo>
                    <a:pt x="85882" y="120000"/>
                    <a:pt x="85882" y="120000"/>
                    <a:pt x="85882" y="120000"/>
                  </a:cubicBezTo>
                  <a:cubicBezTo>
                    <a:pt x="85882" y="93203"/>
                    <a:pt x="85882" y="93203"/>
                    <a:pt x="85882" y="93203"/>
                  </a:cubicBezTo>
                  <a:cubicBezTo>
                    <a:pt x="81176" y="93203"/>
                    <a:pt x="81176" y="93203"/>
                    <a:pt x="81176" y="93203"/>
                  </a:cubicBezTo>
                  <a:lnTo>
                    <a:pt x="81176" y="114174"/>
                  </a:lnTo>
                  <a:close/>
                  <a:moveTo>
                    <a:pt x="120000" y="33786"/>
                  </a:moveTo>
                  <a:cubicBezTo>
                    <a:pt x="120000" y="86213"/>
                    <a:pt x="120000" y="86213"/>
                    <a:pt x="120000" y="86213"/>
                  </a:cubicBezTo>
                  <a:cubicBezTo>
                    <a:pt x="0" y="86213"/>
                    <a:pt x="0" y="86213"/>
                    <a:pt x="0" y="86213"/>
                  </a:cubicBezTo>
                  <a:cubicBezTo>
                    <a:pt x="0" y="33786"/>
                    <a:pt x="0" y="33786"/>
                    <a:pt x="0" y="33786"/>
                  </a:cubicBezTo>
                  <a:lnTo>
                    <a:pt x="120000" y="33786"/>
                  </a:lnTo>
                  <a:close/>
                  <a:moveTo>
                    <a:pt x="34117" y="39611"/>
                  </a:moveTo>
                  <a:cubicBezTo>
                    <a:pt x="4705" y="39611"/>
                    <a:pt x="4705" y="39611"/>
                    <a:pt x="4705" y="39611"/>
                  </a:cubicBezTo>
                  <a:cubicBezTo>
                    <a:pt x="4705" y="80388"/>
                    <a:pt x="4705" y="80388"/>
                    <a:pt x="4705" y="80388"/>
                  </a:cubicBezTo>
                  <a:cubicBezTo>
                    <a:pt x="34117" y="80388"/>
                    <a:pt x="34117" y="80388"/>
                    <a:pt x="34117" y="80388"/>
                  </a:cubicBezTo>
                  <a:lnTo>
                    <a:pt x="34117" y="39611"/>
                  </a:lnTo>
                  <a:close/>
                  <a:moveTo>
                    <a:pt x="82352" y="39611"/>
                  </a:moveTo>
                  <a:cubicBezTo>
                    <a:pt x="37647" y="39611"/>
                    <a:pt x="37647" y="39611"/>
                    <a:pt x="37647" y="39611"/>
                  </a:cubicBezTo>
                  <a:cubicBezTo>
                    <a:pt x="37647" y="80388"/>
                    <a:pt x="37647" y="80388"/>
                    <a:pt x="37647" y="80388"/>
                  </a:cubicBezTo>
                  <a:cubicBezTo>
                    <a:pt x="82352" y="80388"/>
                    <a:pt x="82352" y="80388"/>
                    <a:pt x="82352" y="80388"/>
                  </a:cubicBezTo>
                  <a:lnTo>
                    <a:pt x="82352" y="39611"/>
                  </a:lnTo>
                  <a:close/>
                  <a:moveTo>
                    <a:pt x="115294" y="39611"/>
                  </a:moveTo>
                  <a:cubicBezTo>
                    <a:pt x="85882" y="39611"/>
                    <a:pt x="85882" y="39611"/>
                    <a:pt x="85882" y="39611"/>
                  </a:cubicBezTo>
                  <a:cubicBezTo>
                    <a:pt x="85882" y="80388"/>
                    <a:pt x="85882" y="80388"/>
                    <a:pt x="85882" y="80388"/>
                  </a:cubicBezTo>
                  <a:cubicBezTo>
                    <a:pt x="115294" y="80388"/>
                    <a:pt x="115294" y="80388"/>
                    <a:pt x="115294" y="80388"/>
                  </a:cubicBezTo>
                  <a:lnTo>
                    <a:pt x="115294" y="3961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2" name="Shape 502"/>
            <p:cNvSpPr/>
            <p:nvPr/>
          </p:nvSpPr>
          <p:spPr>
            <a:xfrm>
              <a:off x="2407" y="228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59"/>
                  </a:moveTo>
                  <a:cubicBezTo>
                    <a:pt x="6000" y="114059"/>
                    <a:pt x="6000" y="114059"/>
                    <a:pt x="6000" y="114059"/>
                  </a:cubicBezTo>
                  <a:cubicBezTo>
                    <a:pt x="6000" y="29702"/>
                    <a:pt x="6000" y="29702"/>
                    <a:pt x="6000" y="29702"/>
                  </a:cubicBezTo>
                  <a:cubicBezTo>
                    <a:pt x="115200" y="29702"/>
                    <a:pt x="115200" y="29702"/>
                    <a:pt x="115200" y="29702"/>
                  </a:cubicBezTo>
                  <a:lnTo>
                    <a:pt x="115200" y="114059"/>
                  </a:lnTo>
                  <a:close/>
                  <a:moveTo>
                    <a:pt x="115200" y="23762"/>
                  </a:moveTo>
                  <a:cubicBezTo>
                    <a:pt x="6000" y="23762"/>
                    <a:pt x="6000" y="23762"/>
                    <a:pt x="6000" y="23762"/>
                  </a:cubicBezTo>
                  <a:cubicBezTo>
                    <a:pt x="6000" y="5940"/>
                    <a:pt x="6000" y="5940"/>
                    <a:pt x="6000" y="5940"/>
                  </a:cubicBezTo>
                  <a:cubicBezTo>
                    <a:pt x="115200" y="5940"/>
                    <a:pt x="115200" y="5940"/>
                    <a:pt x="115200" y="5940"/>
                  </a:cubicBezTo>
                  <a:lnTo>
                    <a:pt x="115200" y="23762"/>
                  </a:lnTo>
                  <a:close/>
                  <a:moveTo>
                    <a:pt x="94800" y="72475"/>
                  </a:moveTo>
                  <a:cubicBezTo>
                    <a:pt x="25200" y="72475"/>
                    <a:pt x="25200" y="72475"/>
                    <a:pt x="25200" y="72475"/>
                  </a:cubicBezTo>
                  <a:cubicBezTo>
                    <a:pt x="25200" y="62970"/>
                    <a:pt x="25200" y="62970"/>
                    <a:pt x="25200" y="62970"/>
                  </a:cubicBezTo>
                  <a:cubicBezTo>
                    <a:pt x="94800" y="62970"/>
                    <a:pt x="94800" y="62970"/>
                    <a:pt x="94800" y="62970"/>
                  </a:cubicBezTo>
                  <a:lnTo>
                    <a:pt x="94800" y="72475"/>
                  </a:lnTo>
                  <a:close/>
                  <a:moveTo>
                    <a:pt x="82800" y="57029"/>
                  </a:moveTo>
                  <a:cubicBezTo>
                    <a:pt x="37200" y="57029"/>
                    <a:pt x="37200" y="57029"/>
                    <a:pt x="37200" y="57029"/>
                  </a:cubicBezTo>
                  <a:cubicBezTo>
                    <a:pt x="37200" y="52277"/>
                    <a:pt x="37200" y="52277"/>
                    <a:pt x="37200" y="52277"/>
                  </a:cubicBezTo>
                  <a:cubicBezTo>
                    <a:pt x="82800" y="52277"/>
                    <a:pt x="82800" y="52277"/>
                    <a:pt x="82800" y="52277"/>
                  </a:cubicBezTo>
                  <a:lnTo>
                    <a:pt x="82800" y="57029"/>
                  </a:lnTo>
                  <a:close/>
                  <a:moveTo>
                    <a:pt x="13200" y="15445"/>
                  </a:moveTo>
                  <a:cubicBezTo>
                    <a:pt x="13200" y="14257"/>
                    <a:pt x="14400" y="13069"/>
                    <a:pt x="15600" y="13069"/>
                  </a:cubicBezTo>
                  <a:cubicBezTo>
                    <a:pt x="18000" y="13069"/>
                    <a:pt x="19200" y="14257"/>
                    <a:pt x="19200" y="15445"/>
                  </a:cubicBezTo>
                  <a:cubicBezTo>
                    <a:pt x="19200" y="17821"/>
                    <a:pt x="18000" y="19009"/>
                    <a:pt x="15600" y="19009"/>
                  </a:cubicBezTo>
                  <a:cubicBezTo>
                    <a:pt x="14400" y="19009"/>
                    <a:pt x="13200" y="17821"/>
                    <a:pt x="13200" y="15445"/>
                  </a:cubicBezTo>
                  <a:close/>
                  <a:moveTo>
                    <a:pt x="22800" y="15445"/>
                  </a:moveTo>
                  <a:cubicBezTo>
                    <a:pt x="22800" y="14257"/>
                    <a:pt x="25200" y="13069"/>
                    <a:pt x="26400" y="13069"/>
                  </a:cubicBezTo>
                  <a:cubicBezTo>
                    <a:pt x="27600" y="13069"/>
                    <a:pt x="28800" y="14257"/>
                    <a:pt x="28800" y="15445"/>
                  </a:cubicBezTo>
                  <a:cubicBezTo>
                    <a:pt x="28800" y="17821"/>
                    <a:pt x="27600" y="19009"/>
                    <a:pt x="26400" y="19009"/>
                  </a:cubicBezTo>
                  <a:cubicBezTo>
                    <a:pt x="25200" y="19009"/>
                    <a:pt x="22800" y="17821"/>
                    <a:pt x="22800" y="15445"/>
                  </a:cubicBezTo>
                  <a:close/>
                  <a:moveTo>
                    <a:pt x="33600" y="15445"/>
                  </a:moveTo>
                  <a:cubicBezTo>
                    <a:pt x="33600" y="14257"/>
                    <a:pt x="34800" y="13069"/>
                    <a:pt x="36000" y="13069"/>
                  </a:cubicBezTo>
                  <a:cubicBezTo>
                    <a:pt x="38400" y="13069"/>
                    <a:pt x="39600" y="14257"/>
                    <a:pt x="39600" y="15445"/>
                  </a:cubicBezTo>
                  <a:cubicBezTo>
                    <a:pt x="39600" y="17821"/>
                    <a:pt x="38400" y="19009"/>
                    <a:pt x="36000" y="19009"/>
                  </a:cubicBezTo>
                  <a:cubicBezTo>
                    <a:pt x="34800" y="19009"/>
                    <a:pt x="33600" y="17821"/>
                    <a:pt x="33600" y="1544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3" name="Shape 503"/>
            <p:cNvSpPr/>
            <p:nvPr/>
          </p:nvSpPr>
          <p:spPr>
            <a:xfrm>
              <a:off x="6060" y="34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114000"/>
                  </a:moveTo>
                  <a:cubicBezTo>
                    <a:pt x="6000" y="114000"/>
                    <a:pt x="6000" y="114000"/>
                    <a:pt x="6000" y="114000"/>
                  </a:cubicBezTo>
                  <a:cubicBezTo>
                    <a:pt x="6000" y="28800"/>
                    <a:pt x="6000" y="28800"/>
                    <a:pt x="6000" y="28800"/>
                  </a:cubicBezTo>
                  <a:cubicBezTo>
                    <a:pt x="115200" y="28800"/>
                    <a:pt x="115200" y="28800"/>
                    <a:pt x="115200" y="28800"/>
                  </a:cubicBezTo>
                  <a:lnTo>
                    <a:pt x="115200" y="114000"/>
                  </a:lnTo>
                  <a:close/>
                  <a:moveTo>
                    <a:pt x="115200" y="24000"/>
                  </a:moveTo>
                  <a:cubicBezTo>
                    <a:pt x="6000" y="24000"/>
                    <a:pt x="6000" y="24000"/>
                    <a:pt x="6000" y="24000"/>
                  </a:cubicBezTo>
                  <a:cubicBezTo>
                    <a:pt x="6000" y="4800"/>
                    <a:pt x="6000" y="4800"/>
                    <a:pt x="6000" y="4800"/>
                  </a:cubicBezTo>
                  <a:cubicBezTo>
                    <a:pt x="115200" y="4800"/>
                    <a:pt x="115200" y="4800"/>
                    <a:pt x="115200" y="4800"/>
                  </a:cubicBezTo>
                  <a:lnTo>
                    <a:pt x="115200" y="24000"/>
                  </a:lnTo>
                  <a:close/>
                  <a:moveTo>
                    <a:pt x="94800" y="72000"/>
                  </a:moveTo>
                  <a:cubicBezTo>
                    <a:pt x="25200" y="72000"/>
                    <a:pt x="25200" y="72000"/>
                    <a:pt x="25200" y="72000"/>
                  </a:cubicBezTo>
                  <a:cubicBezTo>
                    <a:pt x="25200" y="62400"/>
                    <a:pt x="25200" y="62400"/>
                    <a:pt x="25200" y="62400"/>
                  </a:cubicBezTo>
                  <a:cubicBezTo>
                    <a:pt x="94800" y="62400"/>
                    <a:pt x="94800" y="62400"/>
                    <a:pt x="94800" y="62400"/>
                  </a:cubicBezTo>
                  <a:lnTo>
                    <a:pt x="94800" y="72000"/>
                  </a:lnTo>
                  <a:close/>
                  <a:moveTo>
                    <a:pt x="82800" y="57600"/>
                  </a:moveTo>
                  <a:cubicBezTo>
                    <a:pt x="37200" y="57600"/>
                    <a:pt x="37200" y="57600"/>
                    <a:pt x="37200" y="57600"/>
                  </a:cubicBezTo>
                  <a:cubicBezTo>
                    <a:pt x="37200" y="51600"/>
                    <a:pt x="37200" y="51600"/>
                    <a:pt x="37200" y="51600"/>
                  </a:cubicBezTo>
                  <a:cubicBezTo>
                    <a:pt x="82800" y="51600"/>
                    <a:pt x="82800" y="51600"/>
                    <a:pt x="82800" y="51600"/>
                  </a:cubicBezTo>
                  <a:lnTo>
                    <a:pt x="82800" y="57600"/>
                  </a:lnTo>
                  <a:close/>
                  <a:moveTo>
                    <a:pt x="13200" y="15600"/>
                  </a:moveTo>
                  <a:cubicBezTo>
                    <a:pt x="13200" y="13200"/>
                    <a:pt x="14400" y="12000"/>
                    <a:pt x="15600" y="12000"/>
                  </a:cubicBezTo>
                  <a:cubicBezTo>
                    <a:pt x="18000" y="12000"/>
                    <a:pt x="19200" y="13200"/>
                    <a:pt x="19200" y="15600"/>
                  </a:cubicBezTo>
                  <a:cubicBezTo>
                    <a:pt x="19200" y="16800"/>
                    <a:pt x="18000" y="18000"/>
                    <a:pt x="15600" y="18000"/>
                  </a:cubicBezTo>
                  <a:cubicBezTo>
                    <a:pt x="14400" y="18000"/>
                    <a:pt x="13200" y="16800"/>
                    <a:pt x="13200" y="15600"/>
                  </a:cubicBezTo>
                  <a:close/>
                  <a:moveTo>
                    <a:pt x="22800" y="15600"/>
                  </a:moveTo>
                  <a:cubicBezTo>
                    <a:pt x="22800" y="13200"/>
                    <a:pt x="25200" y="12000"/>
                    <a:pt x="26400" y="12000"/>
                  </a:cubicBezTo>
                  <a:cubicBezTo>
                    <a:pt x="27600" y="12000"/>
                    <a:pt x="28800" y="13200"/>
                    <a:pt x="28800" y="15600"/>
                  </a:cubicBezTo>
                  <a:cubicBezTo>
                    <a:pt x="28800" y="16800"/>
                    <a:pt x="27600" y="18000"/>
                    <a:pt x="26400" y="18000"/>
                  </a:cubicBezTo>
                  <a:cubicBezTo>
                    <a:pt x="25200" y="18000"/>
                    <a:pt x="22800" y="16800"/>
                    <a:pt x="22800" y="15600"/>
                  </a:cubicBezTo>
                  <a:close/>
                  <a:moveTo>
                    <a:pt x="33600" y="15600"/>
                  </a:moveTo>
                  <a:cubicBezTo>
                    <a:pt x="33600" y="13200"/>
                    <a:pt x="34800" y="12000"/>
                    <a:pt x="36000" y="12000"/>
                  </a:cubicBezTo>
                  <a:cubicBezTo>
                    <a:pt x="38400" y="12000"/>
                    <a:pt x="39600" y="13200"/>
                    <a:pt x="39600" y="15600"/>
                  </a:cubicBezTo>
                  <a:cubicBezTo>
                    <a:pt x="39600" y="16800"/>
                    <a:pt x="38400" y="18000"/>
                    <a:pt x="36000" y="18000"/>
                  </a:cubicBezTo>
                  <a:cubicBezTo>
                    <a:pt x="34800" y="18000"/>
                    <a:pt x="33600" y="16800"/>
                    <a:pt x="33600" y="156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4" name="Shape 504"/>
            <p:cNvSpPr/>
            <p:nvPr/>
          </p:nvSpPr>
          <p:spPr>
            <a:xfrm>
              <a:off x="5202" y="2763"/>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5" name="Shape 505"/>
            <p:cNvSpPr/>
            <p:nvPr/>
          </p:nvSpPr>
          <p:spPr>
            <a:xfrm>
              <a:off x="5245" y="2763"/>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6" name="Shape 506"/>
            <p:cNvSpPr/>
            <p:nvPr/>
          </p:nvSpPr>
          <p:spPr>
            <a:xfrm>
              <a:off x="5140" y="2639"/>
              <a:ext cx="300" cy="0"/>
            </a:xfrm>
            <a:custGeom>
              <a:avLst/>
              <a:gdLst/>
              <a:ahLst/>
              <a:cxnLst/>
              <a:rect l="0" t="0" r="0" b="0"/>
              <a:pathLst>
                <a:path w="120000" h="120000" extrusionOk="0">
                  <a:moveTo>
                    <a:pt x="120000" y="18782"/>
                  </a:moveTo>
                  <a:lnTo>
                    <a:pt x="23105" y="18782"/>
                  </a:lnTo>
                  <a:lnTo>
                    <a:pt x="19378" y="0"/>
                  </a:lnTo>
                  <a:lnTo>
                    <a:pt x="0" y="0"/>
                  </a:lnTo>
                  <a:lnTo>
                    <a:pt x="0" y="11478"/>
                  </a:lnTo>
                  <a:lnTo>
                    <a:pt x="13416" y="11478"/>
                  </a:lnTo>
                  <a:lnTo>
                    <a:pt x="35031" y="120000"/>
                  </a:lnTo>
                  <a:lnTo>
                    <a:pt x="102111" y="120000"/>
                  </a:lnTo>
                  <a:lnTo>
                    <a:pt x="105093" y="108521"/>
                  </a:lnTo>
                  <a:lnTo>
                    <a:pt x="40993" y="108521"/>
                  </a:lnTo>
                  <a:lnTo>
                    <a:pt x="38757" y="96000"/>
                  </a:lnTo>
                  <a:lnTo>
                    <a:pt x="107329" y="96000"/>
                  </a:lnTo>
                  <a:lnTo>
                    <a:pt x="120000" y="18782"/>
                  </a:lnTo>
                  <a:close/>
                  <a:moveTo>
                    <a:pt x="37267" y="88695"/>
                  </a:moveTo>
                  <a:lnTo>
                    <a:pt x="24596" y="27130"/>
                  </a:lnTo>
                  <a:lnTo>
                    <a:pt x="112546" y="27130"/>
                  </a:lnTo>
                  <a:lnTo>
                    <a:pt x="102111" y="88695"/>
                  </a:lnTo>
                  <a:lnTo>
                    <a:pt x="37267" y="8869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7" name="Shape 507"/>
            <p:cNvSpPr/>
            <p:nvPr/>
          </p:nvSpPr>
          <p:spPr>
            <a:xfrm>
              <a:off x="5200" y="2702"/>
              <a:ext cx="0" cy="0"/>
            </a:xfrm>
            <a:custGeom>
              <a:avLst/>
              <a:gdLst/>
              <a:ahLst/>
              <a:cxnLst/>
              <a:rect l="0" t="0" r="0" b="0"/>
              <a:pathLst>
                <a:path w="120000" h="120000" extrusionOk="0">
                  <a:moveTo>
                    <a:pt x="3636" y="120000"/>
                  </a:moveTo>
                  <a:lnTo>
                    <a:pt x="116363" y="120000"/>
                  </a:lnTo>
                  <a:lnTo>
                    <a:pt x="120000" y="0"/>
                  </a:lnTo>
                  <a:lnTo>
                    <a:pt x="0" y="0"/>
                  </a:lnTo>
                  <a:lnTo>
                    <a:pt x="3636"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8" name="Shape 508"/>
            <p:cNvSpPr/>
            <p:nvPr/>
          </p:nvSpPr>
          <p:spPr>
            <a:xfrm>
              <a:off x="5193" y="2677"/>
              <a:ext cx="0" cy="0"/>
            </a:xfrm>
            <a:custGeom>
              <a:avLst/>
              <a:gdLst/>
              <a:ahLst/>
              <a:cxnLst/>
              <a:rect l="0" t="0" r="0" b="0"/>
              <a:pathLst>
                <a:path w="120000" h="120000" extrusionOk="0">
                  <a:moveTo>
                    <a:pt x="3037" y="119999"/>
                  </a:moveTo>
                  <a:lnTo>
                    <a:pt x="118481" y="119999"/>
                  </a:lnTo>
                  <a:lnTo>
                    <a:pt x="120000" y="0"/>
                  </a:lnTo>
                  <a:lnTo>
                    <a:pt x="0" y="0"/>
                  </a:lnTo>
                  <a:lnTo>
                    <a:pt x="3037"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9" name="Shape 509"/>
            <p:cNvSpPr/>
            <p:nvPr/>
          </p:nvSpPr>
          <p:spPr>
            <a:xfrm>
              <a:off x="-427" y="781"/>
              <a:ext cx="300" cy="0"/>
            </a:xfrm>
            <a:custGeom>
              <a:avLst/>
              <a:gdLst/>
              <a:ahLst/>
              <a:cxnLst/>
              <a:rect l="0" t="0" r="0" b="0"/>
              <a:pathLst>
                <a:path w="120000" h="120000" extrusionOk="0">
                  <a:moveTo>
                    <a:pt x="108849" y="52571"/>
                  </a:moveTo>
                  <a:lnTo>
                    <a:pt x="120000" y="42285"/>
                  </a:lnTo>
                  <a:lnTo>
                    <a:pt x="60530" y="0"/>
                  </a:lnTo>
                  <a:lnTo>
                    <a:pt x="0" y="42285"/>
                  </a:lnTo>
                  <a:lnTo>
                    <a:pt x="60530" y="86857"/>
                  </a:lnTo>
                  <a:lnTo>
                    <a:pt x="105132" y="53714"/>
                  </a:lnTo>
                  <a:lnTo>
                    <a:pt x="105132" y="100571"/>
                  </a:lnTo>
                  <a:lnTo>
                    <a:pt x="102477" y="100571"/>
                  </a:lnTo>
                  <a:lnTo>
                    <a:pt x="102477" y="120000"/>
                  </a:lnTo>
                  <a:lnTo>
                    <a:pt x="114159" y="120000"/>
                  </a:lnTo>
                  <a:lnTo>
                    <a:pt x="114159" y="100571"/>
                  </a:lnTo>
                  <a:lnTo>
                    <a:pt x="108849" y="100571"/>
                  </a:lnTo>
                  <a:lnTo>
                    <a:pt x="108849" y="525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0" name="Shape 510"/>
            <p:cNvSpPr/>
            <p:nvPr/>
          </p:nvSpPr>
          <p:spPr>
            <a:xfrm>
              <a:off x="-384" y="849"/>
              <a:ext cx="0" cy="0"/>
            </a:xfrm>
            <a:custGeom>
              <a:avLst/>
              <a:gdLst/>
              <a:ahLst/>
              <a:cxnLst/>
              <a:rect l="0" t="0" r="0" b="0"/>
              <a:pathLst>
                <a:path w="120000" h="120000" extrusionOk="0">
                  <a:moveTo>
                    <a:pt x="0" y="0"/>
                  </a:moveTo>
                  <a:lnTo>
                    <a:pt x="0" y="92800"/>
                  </a:lnTo>
                  <a:lnTo>
                    <a:pt x="23478" y="92800"/>
                  </a:lnTo>
                  <a:lnTo>
                    <a:pt x="23478" y="120000"/>
                  </a:lnTo>
                  <a:lnTo>
                    <a:pt x="102608" y="120000"/>
                  </a:lnTo>
                  <a:lnTo>
                    <a:pt x="102608" y="92800"/>
                  </a:lnTo>
                  <a:lnTo>
                    <a:pt x="120000" y="92800"/>
                  </a:lnTo>
                  <a:lnTo>
                    <a:pt x="120000" y="0"/>
                  </a:lnTo>
                  <a:lnTo>
                    <a:pt x="61739" y="36800"/>
                  </a:lnTo>
                  <a:lnTo>
                    <a:pt x="0" y="0"/>
                  </a:lnTo>
                  <a:close/>
                  <a:moveTo>
                    <a:pt x="113043" y="80000"/>
                  </a:moveTo>
                  <a:lnTo>
                    <a:pt x="95652" y="80000"/>
                  </a:lnTo>
                  <a:lnTo>
                    <a:pt x="95652" y="110400"/>
                  </a:lnTo>
                  <a:lnTo>
                    <a:pt x="29565" y="110400"/>
                  </a:lnTo>
                  <a:lnTo>
                    <a:pt x="29565" y="80000"/>
                  </a:lnTo>
                  <a:lnTo>
                    <a:pt x="6086" y="80000"/>
                  </a:lnTo>
                  <a:lnTo>
                    <a:pt x="6086" y="16000"/>
                  </a:lnTo>
                  <a:lnTo>
                    <a:pt x="61739" y="51200"/>
                  </a:lnTo>
                  <a:lnTo>
                    <a:pt x="113043" y="17600"/>
                  </a:lnTo>
                  <a:lnTo>
                    <a:pt x="113043" y="8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1" name="Shape 511"/>
            <p:cNvSpPr/>
            <p:nvPr/>
          </p:nvSpPr>
          <p:spPr>
            <a:xfrm>
              <a:off x="6389" y="2603"/>
              <a:ext cx="300" cy="300"/>
            </a:xfrm>
            <a:custGeom>
              <a:avLst/>
              <a:gdLst/>
              <a:ahLst/>
              <a:cxnLst/>
              <a:rect l="0" t="0" r="0" b="0"/>
              <a:pathLst>
                <a:path w="120000" h="120000" extrusionOk="0">
                  <a:moveTo>
                    <a:pt x="0" y="0"/>
                  </a:moveTo>
                  <a:lnTo>
                    <a:pt x="0" y="119999"/>
                  </a:lnTo>
                  <a:lnTo>
                    <a:pt x="120000" y="119999"/>
                  </a:lnTo>
                  <a:lnTo>
                    <a:pt x="120000" y="0"/>
                  </a:lnTo>
                  <a:lnTo>
                    <a:pt x="0" y="0"/>
                  </a:lnTo>
                  <a:close/>
                  <a:moveTo>
                    <a:pt x="115172" y="114514"/>
                  </a:moveTo>
                  <a:lnTo>
                    <a:pt x="5517" y="114514"/>
                  </a:lnTo>
                  <a:lnTo>
                    <a:pt x="5517" y="6171"/>
                  </a:lnTo>
                  <a:lnTo>
                    <a:pt x="115172" y="6171"/>
                  </a:lnTo>
                  <a:lnTo>
                    <a:pt x="115172" y="114514"/>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2" name="Shape 512"/>
            <p:cNvSpPr/>
            <p:nvPr/>
          </p:nvSpPr>
          <p:spPr>
            <a:xfrm>
              <a:off x="6421" y="2652"/>
              <a:ext cx="0" cy="0"/>
            </a:xfrm>
            <a:custGeom>
              <a:avLst/>
              <a:gdLst/>
              <a:ahLst/>
              <a:cxnLst/>
              <a:rect l="0" t="0" r="0" b="0"/>
              <a:pathLst>
                <a:path w="120000" h="120000" extrusionOk="0">
                  <a:moveTo>
                    <a:pt x="8727" y="78823"/>
                  </a:moveTo>
                  <a:lnTo>
                    <a:pt x="28363" y="78823"/>
                  </a:lnTo>
                  <a:lnTo>
                    <a:pt x="28363" y="120000"/>
                  </a:lnTo>
                  <a:lnTo>
                    <a:pt x="28363" y="120000"/>
                  </a:lnTo>
                  <a:lnTo>
                    <a:pt x="36000" y="120000"/>
                  </a:lnTo>
                  <a:lnTo>
                    <a:pt x="36000" y="120000"/>
                  </a:lnTo>
                  <a:lnTo>
                    <a:pt x="36000" y="51764"/>
                  </a:lnTo>
                  <a:lnTo>
                    <a:pt x="56727" y="51764"/>
                  </a:lnTo>
                  <a:lnTo>
                    <a:pt x="56727" y="120000"/>
                  </a:lnTo>
                  <a:lnTo>
                    <a:pt x="56727" y="120000"/>
                  </a:lnTo>
                  <a:lnTo>
                    <a:pt x="65454" y="120000"/>
                  </a:lnTo>
                  <a:lnTo>
                    <a:pt x="65454" y="120000"/>
                  </a:lnTo>
                  <a:lnTo>
                    <a:pt x="65454" y="35294"/>
                  </a:lnTo>
                  <a:lnTo>
                    <a:pt x="84000" y="35294"/>
                  </a:lnTo>
                  <a:lnTo>
                    <a:pt x="84000" y="120000"/>
                  </a:lnTo>
                  <a:lnTo>
                    <a:pt x="85090" y="120000"/>
                  </a:lnTo>
                  <a:lnTo>
                    <a:pt x="92727" y="120000"/>
                  </a:lnTo>
                  <a:lnTo>
                    <a:pt x="92727" y="120000"/>
                  </a:lnTo>
                  <a:lnTo>
                    <a:pt x="92727" y="8235"/>
                  </a:lnTo>
                  <a:lnTo>
                    <a:pt x="113454" y="8235"/>
                  </a:lnTo>
                  <a:lnTo>
                    <a:pt x="113454" y="120000"/>
                  </a:lnTo>
                  <a:lnTo>
                    <a:pt x="120000" y="120000"/>
                  </a:lnTo>
                  <a:lnTo>
                    <a:pt x="120000" y="0"/>
                  </a:lnTo>
                  <a:lnTo>
                    <a:pt x="85090" y="0"/>
                  </a:lnTo>
                  <a:lnTo>
                    <a:pt x="85090" y="27058"/>
                  </a:lnTo>
                  <a:lnTo>
                    <a:pt x="56727" y="27058"/>
                  </a:lnTo>
                  <a:lnTo>
                    <a:pt x="56727" y="41176"/>
                  </a:lnTo>
                  <a:lnTo>
                    <a:pt x="28363" y="41176"/>
                  </a:lnTo>
                  <a:lnTo>
                    <a:pt x="28363" y="69411"/>
                  </a:lnTo>
                  <a:lnTo>
                    <a:pt x="0" y="69411"/>
                  </a:lnTo>
                  <a:lnTo>
                    <a:pt x="0" y="120000"/>
                  </a:lnTo>
                  <a:lnTo>
                    <a:pt x="8727" y="120000"/>
                  </a:lnTo>
                  <a:lnTo>
                    <a:pt x="8727" y="78823"/>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3" name="Shape 513"/>
            <p:cNvSpPr/>
            <p:nvPr/>
          </p:nvSpPr>
          <p:spPr>
            <a:xfrm>
              <a:off x="6100" y="1190"/>
              <a:ext cx="300" cy="300"/>
            </a:xfrm>
            <a:custGeom>
              <a:avLst/>
              <a:gdLst/>
              <a:ahLst/>
              <a:cxnLst/>
              <a:rect l="0" t="0" r="0" b="0"/>
              <a:pathLst>
                <a:path w="120000" h="120000" extrusionOk="0">
                  <a:moveTo>
                    <a:pt x="94666" y="23300"/>
                  </a:moveTo>
                  <a:cubicBezTo>
                    <a:pt x="104000" y="32621"/>
                    <a:pt x="109333" y="43106"/>
                    <a:pt x="108000" y="54757"/>
                  </a:cubicBezTo>
                  <a:cubicBezTo>
                    <a:pt x="108000" y="57087"/>
                    <a:pt x="106666" y="58252"/>
                    <a:pt x="105333" y="58252"/>
                  </a:cubicBezTo>
                  <a:cubicBezTo>
                    <a:pt x="105333" y="58252"/>
                    <a:pt x="105333" y="58252"/>
                    <a:pt x="105333" y="58252"/>
                  </a:cubicBezTo>
                  <a:cubicBezTo>
                    <a:pt x="104000" y="57087"/>
                    <a:pt x="102666" y="55922"/>
                    <a:pt x="102666" y="54757"/>
                  </a:cubicBezTo>
                  <a:cubicBezTo>
                    <a:pt x="102666" y="44271"/>
                    <a:pt x="98666" y="34951"/>
                    <a:pt x="90666" y="26796"/>
                  </a:cubicBezTo>
                  <a:cubicBezTo>
                    <a:pt x="82666" y="19805"/>
                    <a:pt x="70666" y="15145"/>
                    <a:pt x="58666" y="15145"/>
                  </a:cubicBezTo>
                  <a:cubicBezTo>
                    <a:pt x="57333" y="15145"/>
                    <a:pt x="56000" y="13980"/>
                    <a:pt x="56000" y="12815"/>
                  </a:cubicBezTo>
                  <a:cubicBezTo>
                    <a:pt x="56000" y="10485"/>
                    <a:pt x="57333" y="9320"/>
                    <a:pt x="58666" y="9320"/>
                  </a:cubicBezTo>
                  <a:cubicBezTo>
                    <a:pt x="60000" y="9320"/>
                    <a:pt x="60000" y="9320"/>
                    <a:pt x="60000" y="9320"/>
                  </a:cubicBezTo>
                  <a:cubicBezTo>
                    <a:pt x="73333" y="10485"/>
                    <a:pt x="85333" y="15145"/>
                    <a:pt x="94666" y="23300"/>
                  </a:cubicBezTo>
                  <a:close/>
                  <a:moveTo>
                    <a:pt x="57333" y="19805"/>
                  </a:moveTo>
                  <a:cubicBezTo>
                    <a:pt x="57333" y="19805"/>
                    <a:pt x="57333" y="19805"/>
                    <a:pt x="57333" y="19805"/>
                  </a:cubicBezTo>
                  <a:cubicBezTo>
                    <a:pt x="56000" y="19805"/>
                    <a:pt x="54666" y="20970"/>
                    <a:pt x="54666" y="22135"/>
                  </a:cubicBezTo>
                  <a:cubicBezTo>
                    <a:pt x="54666" y="23300"/>
                    <a:pt x="56000" y="24466"/>
                    <a:pt x="57333" y="24466"/>
                  </a:cubicBezTo>
                  <a:cubicBezTo>
                    <a:pt x="66666" y="25631"/>
                    <a:pt x="74666" y="29126"/>
                    <a:pt x="81333" y="34951"/>
                  </a:cubicBezTo>
                  <a:cubicBezTo>
                    <a:pt x="88000" y="40776"/>
                    <a:pt x="90666" y="47766"/>
                    <a:pt x="90666" y="55922"/>
                  </a:cubicBezTo>
                  <a:cubicBezTo>
                    <a:pt x="90666" y="58252"/>
                    <a:pt x="92000" y="59417"/>
                    <a:pt x="93333" y="59417"/>
                  </a:cubicBezTo>
                  <a:cubicBezTo>
                    <a:pt x="93333" y="59417"/>
                    <a:pt x="93333" y="59417"/>
                    <a:pt x="94666" y="59417"/>
                  </a:cubicBezTo>
                  <a:cubicBezTo>
                    <a:pt x="96000" y="59417"/>
                    <a:pt x="97333" y="58252"/>
                    <a:pt x="97333" y="55922"/>
                  </a:cubicBezTo>
                  <a:cubicBezTo>
                    <a:pt x="97333" y="46601"/>
                    <a:pt x="93333" y="37281"/>
                    <a:pt x="85333" y="30291"/>
                  </a:cubicBezTo>
                  <a:cubicBezTo>
                    <a:pt x="78666" y="23300"/>
                    <a:pt x="68000" y="19805"/>
                    <a:pt x="57333" y="19805"/>
                  </a:cubicBezTo>
                  <a:close/>
                  <a:moveTo>
                    <a:pt x="102666" y="16310"/>
                  </a:moveTo>
                  <a:cubicBezTo>
                    <a:pt x="92000" y="6990"/>
                    <a:pt x="77333" y="1165"/>
                    <a:pt x="61333" y="0"/>
                  </a:cubicBezTo>
                  <a:cubicBezTo>
                    <a:pt x="58666" y="0"/>
                    <a:pt x="57333" y="1165"/>
                    <a:pt x="57333" y="2330"/>
                  </a:cubicBezTo>
                  <a:cubicBezTo>
                    <a:pt x="57333" y="4660"/>
                    <a:pt x="58666" y="5825"/>
                    <a:pt x="60000" y="5825"/>
                  </a:cubicBezTo>
                  <a:cubicBezTo>
                    <a:pt x="74666" y="5825"/>
                    <a:pt x="88000" y="11650"/>
                    <a:pt x="98666" y="20970"/>
                  </a:cubicBezTo>
                  <a:cubicBezTo>
                    <a:pt x="108000" y="29126"/>
                    <a:pt x="113333" y="41941"/>
                    <a:pt x="113333" y="54757"/>
                  </a:cubicBezTo>
                  <a:cubicBezTo>
                    <a:pt x="113333" y="55922"/>
                    <a:pt x="114666" y="57087"/>
                    <a:pt x="116000" y="57087"/>
                  </a:cubicBezTo>
                  <a:cubicBezTo>
                    <a:pt x="116000" y="57087"/>
                    <a:pt x="116000" y="57087"/>
                    <a:pt x="116000" y="57087"/>
                  </a:cubicBezTo>
                  <a:cubicBezTo>
                    <a:pt x="117333" y="57087"/>
                    <a:pt x="118666" y="55922"/>
                    <a:pt x="118666" y="54757"/>
                  </a:cubicBezTo>
                  <a:cubicBezTo>
                    <a:pt x="120000" y="40776"/>
                    <a:pt x="113333" y="26796"/>
                    <a:pt x="102666" y="16310"/>
                  </a:cubicBezTo>
                  <a:close/>
                  <a:moveTo>
                    <a:pt x="61333" y="57087"/>
                  </a:moveTo>
                  <a:cubicBezTo>
                    <a:pt x="93333" y="86213"/>
                    <a:pt x="93333" y="86213"/>
                    <a:pt x="93333" y="86213"/>
                  </a:cubicBezTo>
                  <a:cubicBezTo>
                    <a:pt x="90666" y="87378"/>
                    <a:pt x="90666" y="87378"/>
                    <a:pt x="90666" y="87378"/>
                  </a:cubicBezTo>
                  <a:cubicBezTo>
                    <a:pt x="86666" y="92038"/>
                    <a:pt x="81333" y="94368"/>
                    <a:pt x="76000" y="96699"/>
                  </a:cubicBezTo>
                  <a:cubicBezTo>
                    <a:pt x="88000" y="120000"/>
                    <a:pt x="88000" y="120000"/>
                    <a:pt x="88000" y="120000"/>
                  </a:cubicBezTo>
                  <a:cubicBezTo>
                    <a:pt x="20000" y="120000"/>
                    <a:pt x="20000" y="120000"/>
                    <a:pt x="20000" y="120000"/>
                  </a:cubicBezTo>
                  <a:cubicBezTo>
                    <a:pt x="32000" y="94368"/>
                    <a:pt x="32000" y="94368"/>
                    <a:pt x="32000" y="94368"/>
                  </a:cubicBezTo>
                  <a:cubicBezTo>
                    <a:pt x="26666" y="92038"/>
                    <a:pt x="22666" y="89708"/>
                    <a:pt x="18666" y="86213"/>
                  </a:cubicBezTo>
                  <a:cubicBezTo>
                    <a:pt x="0" y="67572"/>
                    <a:pt x="0" y="39611"/>
                    <a:pt x="21333" y="23300"/>
                  </a:cubicBezTo>
                  <a:cubicBezTo>
                    <a:pt x="22666" y="20970"/>
                    <a:pt x="22666" y="20970"/>
                    <a:pt x="22666" y="20970"/>
                  </a:cubicBezTo>
                  <a:cubicBezTo>
                    <a:pt x="54666" y="50097"/>
                    <a:pt x="54666" y="50097"/>
                    <a:pt x="54666" y="50097"/>
                  </a:cubicBezTo>
                  <a:cubicBezTo>
                    <a:pt x="66666" y="40776"/>
                    <a:pt x="66666" y="40776"/>
                    <a:pt x="66666" y="40776"/>
                  </a:cubicBezTo>
                  <a:cubicBezTo>
                    <a:pt x="68000" y="39611"/>
                    <a:pt x="70666" y="39611"/>
                    <a:pt x="72000" y="40776"/>
                  </a:cubicBezTo>
                  <a:cubicBezTo>
                    <a:pt x="73333" y="43106"/>
                    <a:pt x="73333" y="43106"/>
                    <a:pt x="73333" y="43106"/>
                  </a:cubicBezTo>
                  <a:cubicBezTo>
                    <a:pt x="74666" y="44271"/>
                    <a:pt x="74666" y="45436"/>
                    <a:pt x="73333" y="46601"/>
                  </a:cubicBezTo>
                  <a:lnTo>
                    <a:pt x="61333" y="57087"/>
                  </a:lnTo>
                  <a:close/>
                  <a:moveTo>
                    <a:pt x="85333" y="86213"/>
                  </a:moveTo>
                  <a:cubicBezTo>
                    <a:pt x="22666" y="29126"/>
                    <a:pt x="22666" y="29126"/>
                    <a:pt x="22666" y="29126"/>
                  </a:cubicBezTo>
                  <a:cubicBezTo>
                    <a:pt x="6666" y="44271"/>
                    <a:pt x="6666" y="67572"/>
                    <a:pt x="24000" y="82718"/>
                  </a:cubicBezTo>
                  <a:cubicBezTo>
                    <a:pt x="32000" y="90873"/>
                    <a:pt x="44000" y="94368"/>
                    <a:pt x="56000" y="94368"/>
                  </a:cubicBezTo>
                  <a:cubicBezTo>
                    <a:pt x="56000" y="94368"/>
                    <a:pt x="56000" y="94368"/>
                    <a:pt x="56000" y="94368"/>
                  </a:cubicBezTo>
                  <a:cubicBezTo>
                    <a:pt x="66666" y="94368"/>
                    <a:pt x="76000" y="92038"/>
                    <a:pt x="85333" y="86213"/>
                  </a:cubicBezTo>
                  <a:close/>
                  <a:moveTo>
                    <a:pt x="20000" y="45436"/>
                  </a:moveTo>
                  <a:cubicBezTo>
                    <a:pt x="20000" y="47766"/>
                    <a:pt x="21333" y="48932"/>
                    <a:pt x="24000" y="48932"/>
                  </a:cubicBezTo>
                  <a:cubicBezTo>
                    <a:pt x="26666" y="48932"/>
                    <a:pt x="28000" y="47766"/>
                    <a:pt x="28000" y="45436"/>
                  </a:cubicBezTo>
                  <a:cubicBezTo>
                    <a:pt x="28000" y="43106"/>
                    <a:pt x="26666" y="40776"/>
                    <a:pt x="24000" y="40776"/>
                  </a:cubicBezTo>
                  <a:cubicBezTo>
                    <a:pt x="21333" y="40776"/>
                    <a:pt x="20000" y="43106"/>
                    <a:pt x="20000" y="45436"/>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4" name="Shape 514"/>
            <p:cNvSpPr/>
            <p:nvPr/>
          </p:nvSpPr>
          <p:spPr>
            <a:xfrm>
              <a:off x="5741" y="1507"/>
              <a:ext cx="300" cy="300"/>
            </a:xfrm>
            <a:custGeom>
              <a:avLst/>
              <a:gdLst/>
              <a:ahLst/>
              <a:cxnLst/>
              <a:rect l="0" t="0" r="0" b="0"/>
              <a:pathLst>
                <a:path w="120000" h="120000" extrusionOk="0">
                  <a:moveTo>
                    <a:pt x="109565" y="0"/>
                  </a:moveTo>
                  <a:cubicBezTo>
                    <a:pt x="9391" y="0"/>
                    <a:pt x="9391" y="0"/>
                    <a:pt x="9391" y="0"/>
                  </a:cubicBezTo>
                  <a:cubicBezTo>
                    <a:pt x="4173" y="0"/>
                    <a:pt x="0" y="4752"/>
                    <a:pt x="0" y="10693"/>
                  </a:cubicBezTo>
                  <a:cubicBezTo>
                    <a:pt x="0" y="91485"/>
                    <a:pt x="0" y="91485"/>
                    <a:pt x="0" y="91485"/>
                  </a:cubicBezTo>
                  <a:cubicBezTo>
                    <a:pt x="0" y="97425"/>
                    <a:pt x="4173" y="102178"/>
                    <a:pt x="9391" y="102178"/>
                  </a:cubicBezTo>
                  <a:cubicBezTo>
                    <a:pt x="42782" y="102178"/>
                    <a:pt x="42782" y="102178"/>
                    <a:pt x="42782" y="102178"/>
                  </a:cubicBezTo>
                  <a:cubicBezTo>
                    <a:pt x="42782" y="115247"/>
                    <a:pt x="42782" y="115247"/>
                    <a:pt x="42782" y="115247"/>
                  </a:cubicBezTo>
                  <a:cubicBezTo>
                    <a:pt x="39652" y="115247"/>
                    <a:pt x="39652" y="115247"/>
                    <a:pt x="39652" y="115247"/>
                  </a:cubicBezTo>
                  <a:cubicBezTo>
                    <a:pt x="37565" y="115247"/>
                    <a:pt x="37565" y="115247"/>
                    <a:pt x="37565" y="117623"/>
                  </a:cubicBezTo>
                  <a:cubicBezTo>
                    <a:pt x="37565" y="118811"/>
                    <a:pt x="37565" y="120000"/>
                    <a:pt x="39652" y="120000"/>
                  </a:cubicBezTo>
                  <a:cubicBezTo>
                    <a:pt x="80347" y="120000"/>
                    <a:pt x="80347" y="120000"/>
                    <a:pt x="80347" y="120000"/>
                  </a:cubicBezTo>
                  <a:cubicBezTo>
                    <a:pt x="81391" y="120000"/>
                    <a:pt x="82434" y="118811"/>
                    <a:pt x="82434" y="117623"/>
                  </a:cubicBezTo>
                  <a:cubicBezTo>
                    <a:pt x="82434" y="115247"/>
                    <a:pt x="81391" y="115247"/>
                    <a:pt x="80347" y="115247"/>
                  </a:cubicBezTo>
                  <a:cubicBezTo>
                    <a:pt x="77217" y="115247"/>
                    <a:pt x="77217" y="115247"/>
                    <a:pt x="77217" y="115247"/>
                  </a:cubicBezTo>
                  <a:cubicBezTo>
                    <a:pt x="77217" y="102178"/>
                    <a:pt x="77217" y="102178"/>
                    <a:pt x="77217" y="102178"/>
                  </a:cubicBezTo>
                  <a:cubicBezTo>
                    <a:pt x="109565" y="102178"/>
                    <a:pt x="109565" y="102178"/>
                    <a:pt x="109565" y="102178"/>
                  </a:cubicBezTo>
                  <a:cubicBezTo>
                    <a:pt x="115826" y="102178"/>
                    <a:pt x="120000" y="97425"/>
                    <a:pt x="120000" y="91485"/>
                  </a:cubicBezTo>
                  <a:cubicBezTo>
                    <a:pt x="120000" y="10693"/>
                    <a:pt x="120000" y="10693"/>
                    <a:pt x="120000" y="10693"/>
                  </a:cubicBezTo>
                  <a:cubicBezTo>
                    <a:pt x="120000" y="4752"/>
                    <a:pt x="115826" y="0"/>
                    <a:pt x="109565" y="0"/>
                  </a:cubicBezTo>
                  <a:close/>
                  <a:moveTo>
                    <a:pt x="9391" y="5940"/>
                  </a:moveTo>
                  <a:cubicBezTo>
                    <a:pt x="109565" y="5940"/>
                    <a:pt x="109565" y="5940"/>
                    <a:pt x="109565" y="5940"/>
                  </a:cubicBezTo>
                  <a:cubicBezTo>
                    <a:pt x="112695" y="5940"/>
                    <a:pt x="114782" y="8316"/>
                    <a:pt x="114782" y="10693"/>
                  </a:cubicBezTo>
                  <a:cubicBezTo>
                    <a:pt x="114782" y="73663"/>
                    <a:pt x="114782" y="73663"/>
                    <a:pt x="114782" y="73663"/>
                  </a:cubicBezTo>
                  <a:cubicBezTo>
                    <a:pt x="5217" y="73663"/>
                    <a:pt x="5217" y="73663"/>
                    <a:pt x="5217" y="73663"/>
                  </a:cubicBezTo>
                  <a:cubicBezTo>
                    <a:pt x="5217" y="10693"/>
                    <a:pt x="5217" y="10693"/>
                    <a:pt x="5217" y="10693"/>
                  </a:cubicBezTo>
                  <a:cubicBezTo>
                    <a:pt x="5217" y="8316"/>
                    <a:pt x="7304" y="5940"/>
                    <a:pt x="9391" y="5940"/>
                  </a:cubicBezTo>
                  <a:close/>
                  <a:moveTo>
                    <a:pt x="109565" y="97425"/>
                  </a:moveTo>
                  <a:cubicBezTo>
                    <a:pt x="9391" y="97425"/>
                    <a:pt x="9391" y="97425"/>
                    <a:pt x="9391" y="97425"/>
                  </a:cubicBezTo>
                  <a:cubicBezTo>
                    <a:pt x="7304" y="97425"/>
                    <a:pt x="5217" y="95049"/>
                    <a:pt x="5217" y="91485"/>
                  </a:cubicBezTo>
                  <a:cubicBezTo>
                    <a:pt x="5217" y="77227"/>
                    <a:pt x="5217" y="77227"/>
                    <a:pt x="5217" y="77227"/>
                  </a:cubicBezTo>
                  <a:cubicBezTo>
                    <a:pt x="114782" y="77227"/>
                    <a:pt x="114782" y="77227"/>
                    <a:pt x="114782" y="77227"/>
                  </a:cubicBezTo>
                  <a:cubicBezTo>
                    <a:pt x="114782" y="91485"/>
                    <a:pt x="114782" y="91485"/>
                    <a:pt x="114782" y="91485"/>
                  </a:cubicBezTo>
                  <a:cubicBezTo>
                    <a:pt x="114782" y="95049"/>
                    <a:pt x="112695" y="97425"/>
                    <a:pt x="109565" y="974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5" name="Shape 515"/>
            <p:cNvSpPr/>
            <p:nvPr/>
          </p:nvSpPr>
          <p:spPr>
            <a:xfrm>
              <a:off x="5831" y="1625"/>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6" name="Shape 516"/>
            <p:cNvSpPr/>
            <p:nvPr/>
          </p:nvSpPr>
          <p:spPr>
            <a:xfrm>
              <a:off x="3914" y="437"/>
              <a:ext cx="300" cy="300"/>
            </a:xfrm>
            <a:custGeom>
              <a:avLst/>
              <a:gdLst/>
              <a:ahLst/>
              <a:cxnLst/>
              <a:rect l="0" t="0" r="0" b="0"/>
              <a:pathLst>
                <a:path w="120000" h="120000" extrusionOk="0">
                  <a:moveTo>
                    <a:pt x="109565" y="0"/>
                  </a:moveTo>
                  <a:cubicBezTo>
                    <a:pt x="9391" y="0"/>
                    <a:pt x="9391" y="0"/>
                    <a:pt x="9391" y="0"/>
                  </a:cubicBezTo>
                  <a:cubicBezTo>
                    <a:pt x="4173" y="0"/>
                    <a:pt x="0" y="4800"/>
                    <a:pt x="0" y="10800"/>
                  </a:cubicBezTo>
                  <a:cubicBezTo>
                    <a:pt x="0" y="92400"/>
                    <a:pt x="0" y="92400"/>
                    <a:pt x="0" y="92400"/>
                  </a:cubicBezTo>
                  <a:cubicBezTo>
                    <a:pt x="0" y="98400"/>
                    <a:pt x="4173" y="103200"/>
                    <a:pt x="9391" y="103200"/>
                  </a:cubicBezTo>
                  <a:cubicBezTo>
                    <a:pt x="42782" y="103200"/>
                    <a:pt x="42782" y="103200"/>
                    <a:pt x="42782" y="103200"/>
                  </a:cubicBezTo>
                  <a:cubicBezTo>
                    <a:pt x="42782" y="115200"/>
                    <a:pt x="42782" y="115200"/>
                    <a:pt x="42782" y="115200"/>
                  </a:cubicBezTo>
                  <a:cubicBezTo>
                    <a:pt x="39652" y="115200"/>
                    <a:pt x="39652" y="115200"/>
                    <a:pt x="39652" y="115200"/>
                  </a:cubicBezTo>
                  <a:cubicBezTo>
                    <a:pt x="37565" y="115200"/>
                    <a:pt x="37565" y="116400"/>
                    <a:pt x="37565" y="117600"/>
                  </a:cubicBezTo>
                  <a:cubicBezTo>
                    <a:pt x="37565" y="118800"/>
                    <a:pt x="37565" y="120000"/>
                    <a:pt x="39652" y="120000"/>
                  </a:cubicBezTo>
                  <a:cubicBezTo>
                    <a:pt x="80347" y="120000"/>
                    <a:pt x="80347" y="120000"/>
                    <a:pt x="80347" y="120000"/>
                  </a:cubicBezTo>
                  <a:cubicBezTo>
                    <a:pt x="81391" y="120000"/>
                    <a:pt x="82434" y="118800"/>
                    <a:pt x="82434" y="117600"/>
                  </a:cubicBezTo>
                  <a:cubicBezTo>
                    <a:pt x="82434" y="116400"/>
                    <a:pt x="81391" y="115200"/>
                    <a:pt x="80347" y="115200"/>
                  </a:cubicBezTo>
                  <a:cubicBezTo>
                    <a:pt x="77217" y="115200"/>
                    <a:pt x="77217" y="115200"/>
                    <a:pt x="77217" y="115200"/>
                  </a:cubicBezTo>
                  <a:cubicBezTo>
                    <a:pt x="77217" y="103200"/>
                    <a:pt x="77217" y="103200"/>
                    <a:pt x="77217" y="103200"/>
                  </a:cubicBezTo>
                  <a:cubicBezTo>
                    <a:pt x="109565" y="103200"/>
                    <a:pt x="109565" y="103200"/>
                    <a:pt x="109565" y="103200"/>
                  </a:cubicBezTo>
                  <a:cubicBezTo>
                    <a:pt x="115826" y="103200"/>
                    <a:pt x="120000" y="98400"/>
                    <a:pt x="120000" y="92400"/>
                  </a:cubicBezTo>
                  <a:cubicBezTo>
                    <a:pt x="120000" y="10800"/>
                    <a:pt x="120000" y="10800"/>
                    <a:pt x="120000" y="10800"/>
                  </a:cubicBezTo>
                  <a:cubicBezTo>
                    <a:pt x="120000" y="4800"/>
                    <a:pt x="115826" y="0"/>
                    <a:pt x="109565" y="0"/>
                  </a:cubicBezTo>
                  <a:close/>
                  <a:moveTo>
                    <a:pt x="9391" y="4800"/>
                  </a:moveTo>
                  <a:cubicBezTo>
                    <a:pt x="109565" y="4800"/>
                    <a:pt x="109565" y="4800"/>
                    <a:pt x="109565" y="4800"/>
                  </a:cubicBezTo>
                  <a:cubicBezTo>
                    <a:pt x="112695" y="4800"/>
                    <a:pt x="114782" y="7200"/>
                    <a:pt x="114782" y="10800"/>
                  </a:cubicBezTo>
                  <a:cubicBezTo>
                    <a:pt x="114782" y="73200"/>
                    <a:pt x="114782" y="73200"/>
                    <a:pt x="114782" y="73200"/>
                  </a:cubicBezTo>
                  <a:cubicBezTo>
                    <a:pt x="5217" y="73200"/>
                    <a:pt x="5217" y="73200"/>
                    <a:pt x="5217" y="73200"/>
                  </a:cubicBezTo>
                  <a:cubicBezTo>
                    <a:pt x="5217" y="10800"/>
                    <a:pt x="5217" y="10800"/>
                    <a:pt x="5217" y="10800"/>
                  </a:cubicBezTo>
                  <a:cubicBezTo>
                    <a:pt x="5217" y="7200"/>
                    <a:pt x="7304" y="4800"/>
                    <a:pt x="9391" y="4800"/>
                  </a:cubicBezTo>
                  <a:close/>
                  <a:moveTo>
                    <a:pt x="109565" y="98400"/>
                  </a:moveTo>
                  <a:cubicBezTo>
                    <a:pt x="9391" y="98400"/>
                    <a:pt x="9391" y="98400"/>
                    <a:pt x="9391" y="98400"/>
                  </a:cubicBezTo>
                  <a:cubicBezTo>
                    <a:pt x="7304" y="98400"/>
                    <a:pt x="5217" y="94800"/>
                    <a:pt x="5217" y="92400"/>
                  </a:cubicBezTo>
                  <a:cubicBezTo>
                    <a:pt x="5217" y="78000"/>
                    <a:pt x="5217" y="78000"/>
                    <a:pt x="5217" y="78000"/>
                  </a:cubicBezTo>
                  <a:cubicBezTo>
                    <a:pt x="114782" y="78000"/>
                    <a:pt x="114782" y="78000"/>
                    <a:pt x="114782" y="78000"/>
                  </a:cubicBezTo>
                  <a:cubicBezTo>
                    <a:pt x="114782" y="92400"/>
                    <a:pt x="114782" y="92400"/>
                    <a:pt x="114782" y="92400"/>
                  </a:cubicBezTo>
                  <a:cubicBezTo>
                    <a:pt x="114782" y="94800"/>
                    <a:pt x="112695" y="98400"/>
                    <a:pt x="109565"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7" name="Shape 517"/>
            <p:cNvSpPr/>
            <p:nvPr/>
          </p:nvSpPr>
          <p:spPr>
            <a:xfrm>
              <a:off x="4005" y="555"/>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8" name="Shape 518"/>
            <p:cNvSpPr/>
            <p:nvPr/>
          </p:nvSpPr>
          <p:spPr>
            <a:xfrm>
              <a:off x="6019" y="2265"/>
              <a:ext cx="0" cy="0"/>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19" name="Shape 519"/>
            <p:cNvSpPr/>
            <p:nvPr/>
          </p:nvSpPr>
          <p:spPr>
            <a:xfrm>
              <a:off x="6019" y="2324"/>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0" name="Shape 520"/>
            <p:cNvSpPr/>
            <p:nvPr/>
          </p:nvSpPr>
          <p:spPr>
            <a:xfrm>
              <a:off x="6019" y="2370"/>
              <a:ext cx="0" cy="0"/>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1" name="Shape 521"/>
            <p:cNvSpPr/>
            <p:nvPr/>
          </p:nvSpPr>
          <p:spPr>
            <a:xfrm>
              <a:off x="5348" y="518"/>
              <a:ext cx="300" cy="300"/>
            </a:xfrm>
            <a:custGeom>
              <a:avLst/>
              <a:gdLst/>
              <a:ahLst/>
              <a:cxnLst/>
              <a:rect l="0" t="0" r="0" b="0"/>
              <a:pathLst>
                <a:path w="120000" h="120000" extrusionOk="0">
                  <a:moveTo>
                    <a:pt x="107096" y="69130"/>
                  </a:moveTo>
                  <a:cubicBezTo>
                    <a:pt x="113548" y="67826"/>
                    <a:pt x="118709" y="66521"/>
                    <a:pt x="118709" y="66521"/>
                  </a:cubicBezTo>
                  <a:cubicBezTo>
                    <a:pt x="118709" y="65217"/>
                    <a:pt x="120000" y="63913"/>
                    <a:pt x="120000" y="61304"/>
                  </a:cubicBezTo>
                  <a:cubicBezTo>
                    <a:pt x="120000" y="60000"/>
                    <a:pt x="120000" y="57391"/>
                    <a:pt x="120000" y="56086"/>
                  </a:cubicBezTo>
                  <a:cubicBezTo>
                    <a:pt x="108387" y="52173"/>
                    <a:pt x="108387" y="52173"/>
                    <a:pt x="108387" y="52173"/>
                  </a:cubicBezTo>
                  <a:cubicBezTo>
                    <a:pt x="108387" y="50869"/>
                    <a:pt x="107096" y="49565"/>
                    <a:pt x="107096" y="48260"/>
                  </a:cubicBezTo>
                  <a:cubicBezTo>
                    <a:pt x="107096" y="46956"/>
                    <a:pt x="107096" y="45652"/>
                    <a:pt x="105806" y="44347"/>
                  </a:cubicBezTo>
                  <a:cubicBezTo>
                    <a:pt x="109677" y="40434"/>
                    <a:pt x="114838" y="36521"/>
                    <a:pt x="114838" y="36521"/>
                  </a:cubicBezTo>
                  <a:cubicBezTo>
                    <a:pt x="113548" y="33913"/>
                    <a:pt x="113548" y="32608"/>
                    <a:pt x="112258" y="31304"/>
                  </a:cubicBezTo>
                  <a:cubicBezTo>
                    <a:pt x="110967" y="30000"/>
                    <a:pt x="110967" y="27391"/>
                    <a:pt x="109677" y="26086"/>
                  </a:cubicBezTo>
                  <a:cubicBezTo>
                    <a:pt x="98064" y="28695"/>
                    <a:pt x="98064" y="28695"/>
                    <a:pt x="98064" y="28695"/>
                  </a:cubicBezTo>
                  <a:cubicBezTo>
                    <a:pt x="96774" y="27391"/>
                    <a:pt x="94193" y="24782"/>
                    <a:pt x="91612" y="23478"/>
                  </a:cubicBezTo>
                  <a:cubicBezTo>
                    <a:pt x="94193" y="18260"/>
                    <a:pt x="95483" y="11739"/>
                    <a:pt x="95483" y="11739"/>
                  </a:cubicBezTo>
                  <a:cubicBezTo>
                    <a:pt x="94193" y="10434"/>
                    <a:pt x="92903" y="9130"/>
                    <a:pt x="91612" y="9130"/>
                  </a:cubicBezTo>
                  <a:cubicBezTo>
                    <a:pt x="89032" y="7826"/>
                    <a:pt x="87741" y="6521"/>
                    <a:pt x="86451" y="6521"/>
                  </a:cubicBezTo>
                  <a:cubicBezTo>
                    <a:pt x="77419" y="14347"/>
                    <a:pt x="77419" y="14347"/>
                    <a:pt x="77419" y="14347"/>
                  </a:cubicBezTo>
                  <a:cubicBezTo>
                    <a:pt x="74838" y="13043"/>
                    <a:pt x="72258" y="11739"/>
                    <a:pt x="69677" y="11739"/>
                  </a:cubicBezTo>
                  <a:cubicBezTo>
                    <a:pt x="68387" y="6521"/>
                    <a:pt x="67096" y="0"/>
                    <a:pt x="67096" y="0"/>
                  </a:cubicBezTo>
                  <a:cubicBezTo>
                    <a:pt x="65806" y="0"/>
                    <a:pt x="63225" y="0"/>
                    <a:pt x="61935" y="0"/>
                  </a:cubicBezTo>
                  <a:cubicBezTo>
                    <a:pt x="59354" y="0"/>
                    <a:pt x="58064" y="0"/>
                    <a:pt x="56774" y="0"/>
                  </a:cubicBezTo>
                  <a:cubicBezTo>
                    <a:pt x="52903" y="11739"/>
                    <a:pt x="52903" y="11739"/>
                    <a:pt x="52903" y="11739"/>
                  </a:cubicBezTo>
                  <a:cubicBezTo>
                    <a:pt x="51612" y="11739"/>
                    <a:pt x="50322" y="11739"/>
                    <a:pt x="49032" y="11739"/>
                  </a:cubicBezTo>
                  <a:cubicBezTo>
                    <a:pt x="47741" y="13043"/>
                    <a:pt x="46451" y="13043"/>
                    <a:pt x="45161" y="13043"/>
                  </a:cubicBezTo>
                  <a:cubicBezTo>
                    <a:pt x="41290" y="9130"/>
                    <a:pt x="36129" y="5217"/>
                    <a:pt x="36129" y="5217"/>
                  </a:cubicBezTo>
                  <a:cubicBezTo>
                    <a:pt x="34838" y="5217"/>
                    <a:pt x="33548" y="6521"/>
                    <a:pt x="32258" y="6521"/>
                  </a:cubicBezTo>
                  <a:cubicBezTo>
                    <a:pt x="29677" y="7826"/>
                    <a:pt x="28387" y="9130"/>
                    <a:pt x="27096" y="10434"/>
                  </a:cubicBezTo>
                  <a:cubicBezTo>
                    <a:pt x="29677" y="20869"/>
                    <a:pt x="29677" y="20869"/>
                    <a:pt x="29677" y="20869"/>
                  </a:cubicBezTo>
                  <a:cubicBezTo>
                    <a:pt x="27096" y="23478"/>
                    <a:pt x="25806" y="24782"/>
                    <a:pt x="23225" y="27391"/>
                  </a:cubicBezTo>
                  <a:cubicBezTo>
                    <a:pt x="18064" y="26086"/>
                    <a:pt x="12903" y="23478"/>
                    <a:pt x="12903" y="23478"/>
                  </a:cubicBezTo>
                  <a:cubicBezTo>
                    <a:pt x="11612" y="26086"/>
                    <a:pt x="10322" y="27391"/>
                    <a:pt x="9032" y="28695"/>
                  </a:cubicBezTo>
                  <a:cubicBezTo>
                    <a:pt x="9032" y="30000"/>
                    <a:pt x="7741" y="31304"/>
                    <a:pt x="6451" y="33913"/>
                  </a:cubicBezTo>
                  <a:cubicBezTo>
                    <a:pt x="14193" y="41739"/>
                    <a:pt x="14193" y="41739"/>
                    <a:pt x="14193" y="41739"/>
                  </a:cubicBezTo>
                  <a:cubicBezTo>
                    <a:pt x="14193" y="44347"/>
                    <a:pt x="12903" y="46956"/>
                    <a:pt x="12903" y="49565"/>
                  </a:cubicBezTo>
                  <a:cubicBezTo>
                    <a:pt x="7741" y="50869"/>
                    <a:pt x="1290" y="53478"/>
                    <a:pt x="1290" y="53478"/>
                  </a:cubicBezTo>
                  <a:cubicBezTo>
                    <a:pt x="1290" y="54782"/>
                    <a:pt x="1290" y="56086"/>
                    <a:pt x="0" y="58695"/>
                  </a:cubicBezTo>
                  <a:cubicBezTo>
                    <a:pt x="0" y="60000"/>
                    <a:pt x="0" y="62608"/>
                    <a:pt x="1290" y="63913"/>
                  </a:cubicBezTo>
                  <a:cubicBezTo>
                    <a:pt x="11612" y="66521"/>
                    <a:pt x="11612" y="66521"/>
                    <a:pt x="11612" y="66521"/>
                  </a:cubicBezTo>
                  <a:cubicBezTo>
                    <a:pt x="11612" y="69130"/>
                    <a:pt x="12903" y="70434"/>
                    <a:pt x="12903" y="71739"/>
                  </a:cubicBezTo>
                  <a:cubicBezTo>
                    <a:pt x="12903" y="73043"/>
                    <a:pt x="12903" y="74347"/>
                    <a:pt x="14193" y="75652"/>
                  </a:cubicBezTo>
                  <a:cubicBezTo>
                    <a:pt x="10322" y="79565"/>
                    <a:pt x="5161" y="83478"/>
                    <a:pt x="5161" y="83478"/>
                  </a:cubicBezTo>
                  <a:cubicBezTo>
                    <a:pt x="6451" y="84782"/>
                    <a:pt x="6451" y="87391"/>
                    <a:pt x="7741" y="88695"/>
                  </a:cubicBezTo>
                  <a:cubicBezTo>
                    <a:pt x="9032" y="90000"/>
                    <a:pt x="9032" y="91304"/>
                    <a:pt x="10322" y="92608"/>
                  </a:cubicBezTo>
                  <a:cubicBezTo>
                    <a:pt x="21935" y="90000"/>
                    <a:pt x="21935" y="90000"/>
                    <a:pt x="21935" y="90000"/>
                  </a:cubicBezTo>
                  <a:cubicBezTo>
                    <a:pt x="23225" y="92608"/>
                    <a:pt x="25806" y="95217"/>
                    <a:pt x="28387" y="96521"/>
                  </a:cubicBezTo>
                  <a:cubicBezTo>
                    <a:pt x="25806" y="101739"/>
                    <a:pt x="24516" y="108260"/>
                    <a:pt x="24516" y="108260"/>
                  </a:cubicBezTo>
                  <a:cubicBezTo>
                    <a:pt x="25806" y="109565"/>
                    <a:pt x="27096" y="109565"/>
                    <a:pt x="28387" y="110869"/>
                  </a:cubicBezTo>
                  <a:cubicBezTo>
                    <a:pt x="30967" y="112173"/>
                    <a:pt x="32258" y="113478"/>
                    <a:pt x="33548" y="113478"/>
                  </a:cubicBezTo>
                  <a:cubicBezTo>
                    <a:pt x="42580" y="105652"/>
                    <a:pt x="42580" y="105652"/>
                    <a:pt x="42580" y="105652"/>
                  </a:cubicBezTo>
                  <a:cubicBezTo>
                    <a:pt x="45161" y="106956"/>
                    <a:pt x="47741" y="106956"/>
                    <a:pt x="50322" y="108260"/>
                  </a:cubicBezTo>
                  <a:cubicBezTo>
                    <a:pt x="51612" y="113478"/>
                    <a:pt x="52903" y="120000"/>
                    <a:pt x="52903" y="120000"/>
                  </a:cubicBezTo>
                  <a:cubicBezTo>
                    <a:pt x="55483" y="120000"/>
                    <a:pt x="56774" y="120000"/>
                    <a:pt x="58064" y="120000"/>
                  </a:cubicBezTo>
                  <a:cubicBezTo>
                    <a:pt x="60645" y="120000"/>
                    <a:pt x="61935" y="120000"/>
                    <a:pt x="64516" y="120000"/>
                  </a:cubicBezTo>
                  <a:cubicBezTo>
                    <a:pt x="67096" y="108260"/>
                    <a:pt x="67096" y="108260"/>
                    <a:pt x="67096" y="108260"/>
                  </a:cubicBezTo>
                  <a:cubicBezTo>
                    <a:pt x="68387" y="108260"/>
                    <a:pt x="69677" y="108260"/>
                    <a:pt x="70967" y="108260"/>
                  </a:cubicBezTo>
                  <a:cubicBezTo>
                    <a:pt x="72258" y="106956"/>
                    <a:pt x="73548" y="106956"/>
                    <a:pt x="76129" y="106956"/>
                  </a:cubicBezTo>
                  <a:cubicBezTo>
                    <a:pt x="78709" y="110869"/>
                    <a:pt x="83870" y="114782"/>
                    <a:pt x="83870" y="114782"/>
                  </a:cubicBezTo>
                  <a:cubicBezTo>
                    <a:pt x="85161" y="114782"/>
                    <a:pt x="86451" y="113478"/>
                    <a:pt x="89032" y="112173"/>
                  </a:cubicBezTo>
                  <a:cubicBezTo>
                    <a:pt x="90322" y="112173"/>
                    <a:pt x="91612" y="110869"/>
                    <a:pt x="92903" y="109565"/>
                  </a:cubicBezTo>
                  <a:cubicBezTo>
                    <a:pt x="90322" y="97826"/>
                    <a:pt x="90322" y="97826"/>
                    <a:pt x="90322" y="97826"/>
                  </a:cubicBezTo>
                  <a:cubicBezTo>
                    <a:pt x="92903" y="96521"/>
                    <a:pt x="94193" y="95217"/>
                    <a:pt x="96774" y="92608"/>
                  </a:cubicBezTo>
                  <a:cubicBezTo>
                    <a:pt x="101935" y="93913"/>
                    <a:pt x="107096" y="95217"/>
                    <a:pt x="107096" y="95217"/>
                  </a:cubicBezTo>
                  <a:cubicBezTo>
                    <a:pt x="108387" y="93913"/>
                    <a:pt x="109677" y="92608"/>
                    <a:pt x="110967" y="91304"/>
                  </a:cubicBezTo>
                  <a:cubicBezTo>
                    <a:pt x="112258" y="90000"/>
                    <a:pt x="112258" y="88695"/>
                    <a:pt x="113548" y="86086"/>
                  </a:cubicBezTo>
                  <a:cubicBezTo>
                    <a:pt x="105806" y="78260"/>
                    <a:pt x="105806" y="78260"/>
                    <a:pt x="105806" y="78260"/>
                  </a:cubicBezTo>
                  <a:cubicBezTo>
                    <a:pt x="105806" y="75652"/>
                    <a:pt x="107096" y="73043"/>
                    <a:pt x="107096" y="69130"/>
                  </a:cubicBezTo>
                  <a:close/>
                  <a:moveTo>
                    <a:pt x="98064" y="61304"/>
                  </a:moveTo>
                  <a:cubicBezTo>
                    <a:pt x="96774" y="82173"/>
                    <a:pt x="80000" y="99130"/>
                    <a:pt x="59354" y="97826"/>
                  </a:cubicBezTo>
                  <a:cubicBezTo>
                    <a:pt x="38709" y="97826"/>
                    <a:pt x="21935" y="79565"/>
                    <a:pt x="21935" y="58695"/>
                  </a:cubicBezTo>
                  <a:cubicBezTo>
                    <a:pt x="23225" y="37826"/>
                    <a:pt x="40000" y="20869"/>
                    <a:pt x="60645" y="22173"/>
                  </a:cubicBezTo>
                  <a:cubicBezTo>
                    <a:pt x="81290" y="22173"/>
                    <a:pt x="98064" y="39130"/>
                    <a:pt x="98064" y="61304"/>
                  </a:cubicBezTo>
                  <a:close/>
                  <a:moveTo>
                    <a:pt x="69677" y="54782"/>
                  </a:moveTo>
                  <a:cubicBezTo>
                    <a:pt x="72258" y="60000"/>
                    <a:pt x="70967" y="66521"/>
                    <a:pt x="65806" y="69130"/>
                  </a:cubicBezTo>
                  <a:cubicBezTo>
                    <a:pt x="59354" y="71739"/>
                    <a:pt x="52903" y="70434"/>
                    <a:pt x="50322" y="65217"/>
                  </a:cubicBezTo>
                  <a:cubicBezTo>
                    <a:pt x="47741" y="60000"/>
                    <a:pt x="49032" y="53478"/>
                    <a:pt x="55483" y="50869"/>
                  </a:cubicBezTo>
                  <a:cubicBezTo>
                    <a:pt x="60645" y="46956"/>
                    <a:pt x="67096" y="49565"/>
                    <a:pt x="69677" y="5478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2" name="Shape 522"/>
            <p:cNvSpPr/>
            <p:nvPr/>
          </p:nvSpPr>
          <p:spPr>
            <a:xfrm>
              <a:off x="5836" y="1993"/>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2835" y="107628"/>
                  </a:moveTo>
                  <a:cubicBezTo>
                    <a:pt x="112835" y="111340"/>
                    <a:pt x="107462" y="115051"/>
                    <a:pt x="102089" y="115051"/>
                  </a:cubicBezTo>
                  <a:cubicBezTo>
                    <a:pt x="17910" y="115051"/>
                    <a:pt x="17910" y="115051"/>
                    <a:pt x="17910" y="115051"/>
                  </a:cubicBezTo>
                  <a:cubicBezTo>
                    <a:pt x="12537" y="115051"/>
                    <a:pt x="7164" y="111340"/>
                    <a:pt x="7164" y="107628"/>
                  </a:cubicBezTo>
                  <a:cubicBezTo>
                    <a:pt x="7164" y="94020"/>
                    <a:pt x="7164" y="94020"/>
                    <a:pt x="7164" y="94020"/>
                  </a:cubicBezTo>
                  <a:cubicBezTo>
                    <a:pt x="112835" y="94020"/>
                    <a:pt x="112835" y="94020"/>
                    <a:pt x="112835" y="94020"/>
                  </a:cubicBezTo>
                  <a:lnTo>
                    <a:pt x="112835" y="107628"/>
                  </a:lnTo>
                  <a:close/>
                  <a:moveTo>
                    <a:pt x="112835" y="24742"/>
                  </a:moveTo>
                  <a:cubicBezTo>
                    <a:pt x="7164" y="24742"/>
                    <a:pt x="7164" y="24742"/>
                    <a:pt x="7164" y="24742"/>
                  </a:cubicBezTo>
                  <a:cubicBezTo>
                    <a:pt x="7164" y="12371"/>
                    <a:pt x="7164" y="12371"/>
                    <a:pt x="7164" y="12371"/>
                  </a:cubicBezTo>
                  <a:cubicBezTo>
                    <a:pt x="7164"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3" name="Shape 523"/>
            <p:cNvSpPr/>
            <p:nvPr/>
          </p:nvSpPr>
          <p:spPr>
            <a:xfrm>
              <a:off x="6038" y="1882"/>
              <a:ext cx="0" cy="300"/>
            </a:xfrm>
            <a:custGeom>
              <a:avLst/>
              <a:gdLst/>
              <a:ahLst/>
              <a:cxnLst/>
              <a:rect l="0" t="0" r="0" b="0"/>
              <a:pathLst>
                <a:path w="120000" h="120000" extrusionOk="0">
                  <a:moveTo>
                    <a:pt x="101818" y="0"/>
                  </a:moveTo>
                  <a:cubicBezTo>
                    <a:pt x="18181" y="0"/>
                    <a:pt x="18181" y="0"/>
                    <a:pt x="18181" y="0"/>
                  </a:cubicBezTo>
                  <a:cubicBezTo>
                    <a:pt x="7272" y="0"/>
                    <a:pt x="0" y="6185"/>
                    <a:pt x="0" y="12371"/>
                  </a:cubicBezTo>
                  <a:cubicBezTo>
                    <a:pt x="0" y="107628"/>
                    <a:pt x="0" y="107628"/>
                    <a:pt x="0" y="107628"/>
                  </a:cubicBezTo>
                  <a:cubicBezTo>
                    <a:pt x="0" y="115051"/>
                    <a:pt x="7272" y="120000"/>
                    <a:pt x="18181" y="120000"/>
                  </a:cubicBezTo>
                  <a:cubicBezTo>
                    <a:pt x="101818" y="120000"/>
                    <a:pt x="101818" y="120000"/>
                    <a:pt x="101818" y="120000"/>
                  </a:cubicBezTo>
                  <a:cubicBezTo>
                    <a:pt x="112727" y="120000"/>
                    <a:pt x="120000" y="115051"/>
                    <a:pt x="120000" y="107628"/>
                  </a:cubicBezTo>
                  <a:cubicBezTo>
                    <a:pt x="120000" y="12371"/>
                    <a:pt x="120000" y="12371"/>
                    <a:pt x="120000" y="12371"/>
                  </a:cubicBezTo>
                  <a:cubicBezTo>
                    <a:pt x="120000" y="6185"/>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5257"/>
                    <a:pt x="7272" y="95257"/>
                    <a:pt x="7272" y="95257"/>
                  </a:cubicBezTo>
                  <a:cubicBezTo>
                    <a:pt x="112727" y="95257"/>
                    <a:pt x="112727" y="95257"/>
                    <a:pt x="112727" y="95257"/>
                  </a:cubicBezTo>
                  <a:lnTo>
                    <a:pt x="112727" y="107628"/>
                  </a:lnTo>
                  <a:close/>
                  <a:moveTo>
                    <a:pt x="112727" y="25979"/>
                  </a:moveTo>
                  <a:cubicBezTo>
                    <a:pt x="7272" y="25979"/>
                    <a:pt x="7272" y="25979"/>
                    <a:pt x="7272" y="25979"/>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5979"/>
                  </a:lnTo>
                  <a:close/>
                  <a:moveTo>
                    <a:pt x="52727" y="105154"/>
                  </a:moveTo>
                  <a:cubicBezTo>
                    <a:pt x="52727" y="101443"/>
                    <a:pt x="56363" y="98969"/>
                    <a:pt x="60000" y="98969"/>
                  </a:cubicBezTo>
                  <a:cubicBezTo>
                    <a:pt x="65454" y="98969"/>
                    <a:pt x="67272" y="101443"/>
                    <a:pt x="67272" y="105154"/>
                  </a:cubicBezTo>
                  <a:cubicBezTo>
                    <a:pt x="67272" y="107628"/>
                    <a:pt x="65454" y="110103"/>
                    <a:pt x="60000" y="110103"/>
                  </a:cubicBezTo>
                  <a:cubicBezTo>
                    <a:pt x="56363" y="110103"/>
                    <a:pt x="52727" y="107628"/>
                    <a:pt x="52727" y="105154"/>
                  </a:cubicBezTo>
                  <a:close/>
                  <a:moveTo>
                    <a:pt x="47272" y="13608"/>
                  </a:moveTo>
                  <a:cubicBezTo>
                    <a:pt x="74545" y="13608"/>
                    <a:pt x="74545" y="13608"/>
                    <a:pt x="74545" y="13608"/>
                  </a:cubicBezTo>
                  <a:cubicBezTo>
                    <a:pt x="74545" y="17319"/>
                    <a:pt x="74545" y="17319"/>
                    <a:pt x="74545" y="17319"/>
                  </a:cubicBezTo>
                  <a:cubicBezTo>
                    <a:pt x="47272" y="17319"/>
                    <a:pt x="47272" y="17319"/>
                    <a:pt x="47272" y="17319"/>
                  </a:cubicBezTo>
                  <a:lnTo>
                    <a:pt x="47272" y="1360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4" name="Shape 524"/>
            <p:cNvSpPr/>
            <p:nvPr/>
          </p:nvSpPr>
          <p:spPr>
            <a:xfrm>
              <a:off x="6243" y="1993"/>
              <a:ext cx="0" cy="300"/>
            </a:xfrm>
            <a:custGeom>
              <a:avLst/>
              <a:gdLst/>
              <a:ahLst/>
              <a:cxnLst/>
              <a:rect l="0" t="0" r="0" b="0"/>
              <a:pathLst>
                <a:path w="120000" h="120000" extrusionOk="0">
                  <a:moveTo>
                    <a:pt x="101818" y="0"/>
                  </a:moveTo>
                  <a:cubicBezTo>
                    <a:pt x="18181" y="0"/>
                    <a:pt x="18181" y="0"/>
                    <a:pt x="18181" y="0"/>
                  </a:cubicBezTo>
                  <a:cubicBezTo>
                    <a:pt x="7272" y="0"/>
                    <a:pt x="0" y="4948"/>
                    <a:pt x="0" y="12371"/>
                  </a:cubicBezTo>
                  <a:cubicBezTo>
                    <a:pt x="0" y="107628"/>
                    <a:pt x="0" y="107628"/>
                    <a:pt x="0" y="107628"/>
                  </a:cubicBezTo>
                  <a:cubicBezTo>
                    <a:pt x="0" y="113814"/>
                    <a:pt x="7272" y="120000"/>
                    <a:pt x="18181" y="120000"/>
                  </a:cubicBezTo>
                  <a:cubicBezTo>
                    <a:pt x="101818" y="120000"/>
                    <a:pt x="101818" y="120000"/>
                    <a:pt x="101818" y="120000"/>
                  </a:cubicBezTo>
                  <a:cubicBezTo>
                    <a:pt x="112727" y="120000"/>
                    <a:pt x="120000" y="113814"/>
                    <a:pt x="120000" y="107628"/>
                  </a:cubicBezTo>
                  <a:cubicBezTo>
                    <a:pt x="120000" y="12371"/>
                    <a:pt x="120000" y="12371"/>
                    <a:pt x="120000" y="12371"/>
                  </a:cubicBezTo>
                  <a:cubicBezTo>
                    <a:pt x="120000" y="4948"/>
                    <a:pt x="112727" y="0"/>
                    <a:pt x="101818" y="0"/>
                  </a:cubicBezTo>
                  <a:close/>
                  <a:moveTo>
                    <a:pt x="112727" y="107628"/>
                  </a:moveTo>
                  <a:cubicBezTo>
                    <a:pt x="112727" y="111340"/>
                    <a:pt x="109090" y="115051"/>
                    <a:pt x="101818" y="115051"/>
                  </a:cubicBezTo>
                  <a:cubicBezTo>
                    <a:pt x="18181" y="115051"/>
                    <a:pt x="18181" y="115051"/>
                    <a:pt x="18181" y="115051"/>
                  </a:cubicBezTo>
                  <a:cubicBezTo>
                    <a:pt x="12727" y="115051"/>
                    <a:pt x="7272" y="111340"/>
                    <a:pt x="7272" y="107628"/>
                  </a:cubicBezTo>
                  <a:cubicBezTo>
                    <a:pt x="7272" y="94020"/>
                    <a:pt x="7272" y="94020"/>
                    <a:pt x="7272" y="94020"/>
                  </a:cubicBezTo>
                  <a:cubicBezTo>
                    <a:pt x="112727" y="94020"/>
                    <a:pt x="112727" y="94020"/>
                    <a:pt x="112727" y="94020"/>
                  </a:cubicBezTo>
                  <a:lnTo>
                    <a:pt x="112727" y="107628"/>
                  </a:lnTo>
                  <a:close/>
                  <a:moveTo>
                    <a:pt x="112727" y="24742"/>
                  </a:moveTo>
                  <a:cubicBezTo>
                    <a:pt x="7272" y="24742"/>
                    <a:pt x="7272" y="24742"/>
                    <a:pt x="7272" y="24742"/>
                  </a:cubicBezTo>
                  <a:cubicBezTo>
                    <a:pt x="7272" y="12371"/>
                    <a:pt x="7272" y="12371"/>
                    <a:pt x="7272" y="12371"/>
                  </a:cubicBezTo>
                  <a:cubicBezTo>
                    <a:pt x="7272" y="8659"/>
                    <a:pt x="12727" y="4948"/>
                    <a:pt x="18181" y="4948"/>
                  </a:cubicBezTo>
                  <a:cubicBezTo>
                    <a:pt x="101818" y="4948"/>
                    <a:pt x="101818" y="4948"/>
                    <a:pt x="101818" y="4948"/>
                  </a:cubicBezTo>
                  <a:cubicBezTo>
                    <a:pt x="109090" y="4948"/>
                    <a:pt x="112727" y="8659"/>
                    <a:pt x="112727" y="12371"/>
                  </a:cubicBezTo>
                  <a:lnTo>
                    <a:pt x="112727" y="24742"/>
                  </a:lnTo>
                  <a:close/>
                  <a:moveTo>
                    <a:pt x="52727" y="103917"/>
                  </a:moveTo>
                  <a:cubicBezTo>
                    <a:pt x="52727" y="101443"/>
                    <a:pt x="56363" y="98969"/>
                    <a:pt x="60000" y="98969"/>
                  </a:cubicBezTo>
                  <a:cubicBezTo>
                    <a:pt x="65454" y="98969"/>
                    <a:pt x="67272" y="101443"/>
                    <a:pt x="67272" y="103917"/>
                  </a:cubicBezTo>
                  <a:cubicBezTo>
                    <a:pt x="67272" y="107628"/>
                    <a:pt x="65454" y="110103"/>
                    <a:pt x="60000" y="110103"/>
                  </a:cubicBezTo>
                  <a:cubicBezTo>
                    <a:pt x="56363" y="110103"/>
                    <a:pt x="52727" y="107628"/>
                    <a:pt x="52727" y="103917"/>
                  </a:cubicBezTo>
                  <a:close/>
                  <a:moveTo>
                    <a:pt x="45454" y="12371"/>
                  </a:moveTo>
                  <a:cubicBezTo>
                    <a:pt x="74545" y="12371"/>
                    <a:pt x="74545" y="12371"/>
                    <a:pt x="74545" y="12371"/>
                  </a:cubicBezTo>
                  <a:cubicBezTo>
                    <a:pt x="74545" y="17319"/>
                    <a:pt x="74545" y="17319"/>
                    <a:pt x="74545" y="17319"/>
                  </a:cubicBezTo>
                  <a:cubicBezTo>
                    <a:pt x="45454" y="17319"/>
                    <a:pt x="45454" y="17319"/>
                    <a:pt x="45454" y="17319"/>
                  </a:cubicBezTo>
                  <a:lnTo>
                    <a:pt x="45454"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5" name="Shape 525"/>
            <p:cNvSpPr/>
            <p:nvPr/>
          </p:nvSpPr>
          <p:spPr>
            <a:xfrm>
              <a:off x="1211" y="494"/>
              <a:ext cx="300" cy="0"/>
            </a:xfrm>
            <a:custGeom>
              <a:avLst/>
              <a:gdLst/>
              <a:ahLst/>
              <a:cxnLst/>
              <a:rect l="0" t="0" r="0" b="0"/>
              <a:pathLst>
                <a:path w="120000" h="120000" extrusionOk="0">
                  <a:moveTo>
                    <a:pt x="120000" y="120000"/>
                  </a:moveTo>
                  <a:lnTo>
                    <a:pt x="0" y="120000"/>
                  </a:lnTo>
                  <a:lnTo>
                    <a:pt x="0" y="0"/>
                  </a:lnTo>
                  <a:lnTo>
                    <a:pt x="120000" y="0"/>
                  </a:lnTo>
                  <a:lnTo>
                    <a:pt x="120000" y="120000"/>
                  </a:lnTo>
                  <a:close/>
                  <a:moveTo>
                    <a:pt x="6923" y="108750"/>
                  </a:moveTo>
                  <a:lnTo>
                    <a:pt x="112307" y="108750"/>
                  </a:lnTo>
                  <a:lnTo>
                    <a:pt x="112307" y="10000"/>
                  </a:lnTo>
                  <a:lnTo>
                    <a:pt x="6923" y="10000"/>
                  </a:lnTo>
                  <a:lnTo>
                    <a:pt x="6923" y="10875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6" name="Shape 526"/>
            <p:cNvSpPr/>
            <p:nvPr/>
          </p:nvSpPr>
          <p:spPr>
            <a:xfrm>
              <a:off x="1230" y="513"/>
              <a:ext cx="300" cy="0"/>
            </a:xfrm>
            <a:custGeom>
              <a:avLst/>
              <a:gdLst/>
              <a:ahLst/>
              <a:cxnLst/>
              <a:rect l="0" t="0" r="0" b="0"/>
              <a:pathLst>
                <a:path w="120000" h="120000" extrusionOk="0">
                  <a:moveTo>
                    <a:pt x="120000" y="120000"/>
                  </a:moveTo>
                  <a:lnTo>
                    <a:pt x="0" y="120000"/>
                  </a:lnTo>
                  <a:lnTo>
                    <a:pt x="0" y="109333"/>
                  </a:lnTo>
                  <a:lnTo>
                    <a:pt x="112847" y="109333"/>
                  </a:lnTo>
                  <a:lnTo>
                    <a:pt x="112847" y="0"/>
                  </a:lnTo>
                  <a:lnTo>
                    <a:pt x="120000" y="0"/>
                  </a:lnTo>
                  <a:lnTo>
                    <a:pt x="120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7" name="Shape 527"/>
            <p:cNvSpPr/>
            <p:nvPr/>
          </p:nvSpPr>
          <p:spPr>
            <a:xfrm>
              <a:off x="1243" y="526"/>
              <a:ext cx="300" cy="0"/>
            </a:xfrm>
            <a:custGeom>
              <a:avLst/>
              <a:gdLst/>
              <a:ahLst/>
              <a:cxnLst/>
              <a:rect l="0" t="0" r="0" b="0"/>
              <a:pathLst>
                <a:path w="120000" h="120000" extrusionOk="0">
                  <a:moveTo>
                    <a:pt x="120000" y="120000"/>
                  </a:moveTo>
                  <a:lnTo>
                    <a:pt x="0" y="120000"/>
                  </a:lnTo>
                  <a:lnTo>
                    <a:pt x="0" y="109565"/>
                  </a:lnTo>
                  <a:lnTo>
                    <a:pt x="113642" y="109565"/>
                  </a:lnTo>
                  <a:lnTo>
                    <a:pt x="113642" y="0"/>
                  </a:lnTo>
                  <a:lnTo>
                    <a:pt x="120000" y="0"/>
                  </a:lnTo>
                  <a:lnTo>
                    <a:pt x="120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8" name="Shape 528"/>
            <p:cNvSpPr/>
            <p:nvPr/>
          </p:nvSpPr>
          <p:spPr>
            <a:xfrm>
              <a:off x="1277" y="516"/>
              <a:ext cx="0" cy="0"/>
            </a:xfrm>
            <a:custGeom>
              <a:avLst/>
              <a:gdLst/>
              <a:ahLst/>
              <a:cxnLst/>
              <a:rect l="0" t="0" r="0" b="0"/>
              <a:pathLst>
                <a:path w="120000" h="120000" extrusionOk="0">
                  <a:moveTo>
                    <a:pt x="120000" y="78750"/>
                  </a:moveTo>
                  <a:cubicBezTo>
                    <a:pt x="120000" y="75000"/>
                    <a:pt x="120000" y="71250"/>
                    <a:pt x="112941" y="67500"/>
                  </a:cubicBezTo>
                  <a:cubicBezTo>
                    <a:pt x="112941" y="63750"/>
                    <a:pt x="112941" y="63750"/>
                    <a:pt x="105882" y="60000"/>
                  </a:cubicBezTo>
                  <a:cubicBezTo>
                    <a:pt x="98823" y="60000"/>
                    <a:pt x="98823" y="56250"/>
                    <a:pt x="91764" y="56250"/>
                  </a:cubicBezTo>
                  <a:cubicBezTo>
                    <a:pt x="84705" y="52500"/>
                    <a:pt x="77647" y="52500"/>
                    <a:pt x="70588" y="48750"/>
                  </a:cubicBezTo>
                  <a:cubicBezTo>
                    <a:pt x="63529" y="48750"/>
                    <a:pt x="63529" y="48750"/>
                    <a:pt x="56470" y="48750"/>
                  </a:cubicBezTo>
                  <a:cubicBezTo>
                    <a:pt x="56470" y="48750"/>
                    <a:pt x="49411" y="45000"/>
                    <a:pt x="49411" y="45000"/>
                  </a:cubicBezTo>
                  <a:cubicBezTo>
                    <a:pt x="49411" y="45000"/>
                    <a:pt x="42352" y="45000"/>
                    <a:pt x="42352" y="41250"/>
                  </a:cubicBezTo>
                  <a:cubicBezTo>
                    <a:pt x="42352" y="41250"/>
                    <a:pt x="42352" y="41250"/>
                    <a:pt x="42352" y="37500"/>
                  </a:cubicBezTo>
                  <a:cubicBezTo>
                    <a:pt x="42352" y="37500"/>
                    <a:pt x="42352" y="33750"/>
                    <a:pt x="49411" y="33750"/>
                  </a:cubicBezTo>
                  <a:cubicBezTo>
                    <a:pt x="49411" y="33750"/>
                    <a:pt x="56470" y="30000"/>
                    <a:pt x="63529" y="30000"/>
                  </a:cubicBezTo>
                  <a:cubicBezTo>
                    <a:pt x="70588" y="30000"/>
                    <a:pt x="77647" y="30000"/>
                    <a:pt x="84705" y="33750"/>
                  </a:cubicBezTo>
                  <a:cubicBezTo>
                    <a:pt x="91764" y="33750"/>
                    <a:pt x="98823" y="33750"/>
                    <a:pt x="105882" y="37500"/>
                  </a:cubicBezTo>
                  <a:cubicBezTo>
                    <a:pt x="112941" y="18750"/>
                    <a:pt x="112941" y="18750"/>
                    <a:pt x="112941" y="18750"/>
                  </a:cubicBezTo>
                  <a:cubicBezTo>
                    <a:pt x="112941" y="18750"/>
                    <a:pt x="105882" y="18750"/>
                    <a:pt x="98823" y="18750"/>
                  </a:cubicBezTo>
                  <a:cubicBezTo>
                    <a:pt x="91764" y="15000"/>
                    <a:pt x="84705" y="15000"/>
                    <a:pt x="77647" y="15000"/>
                  </a:cubicBezTo>
                  <a:cubicBezTo>
                    <a:pt x="77647" y="0"/>
                    <a:pt x="77647" y="0"/>
                    <a:pt x="77647" y="0"/>
                  </a:cubicBezTo>
                  <a:cubicBezTo>
                    <a:pt x="42352" y="0"/>
                    <a:pt x="42352" y="0"/>
                    <a:pt x="42352" y="0"/>
                  </a:cubicBezTo>
                  <a:cubicBezTo>
                    <a:pt x="42352" y="15000"/>
                    <a:pt x="42352" y="15000"/>
                    <a:pt x="42352" y="15000"/>
                  </a:cubicBezTo>
                  <a:cubicBezTo>
                    <a:pt x="35294" y="15000"/>
                    <a:pt x="28235" y="18750"/>
                    <a:pt x="28235" y="18750"/>
                  </a:cubicBezTo>
                  <a:cubicBezTo>
                    <a:pt x="21176" y="22500"/>
                    <a:pt x="14117" y="22500"/>
                    <a:pt x="14117" y="26250"/>
                  </a:cubicBezTo>
                  <a:cubicBezTo>
                    <a:pt x="7058" y="26250"/>
                    <a:pt x="7058" y="30000"/>
                    <a:pt x="7058" y="33750"/>
                  </a:cubicBezTo>
                  <a:cubicBezTo>
                    <a:pt x="7058" y="33750"/>
                    <a:pt x="7058" y="37500"/>
                    <a:pt x="7058" y="41250"/>
                  </a:cubicBezTo>
                  <a:cubicBezTo>
                    <a:pt x="7058" y="45000"/>
                    <a:pt x="7058" y="48750"/>
                    <a:pt x="7058" y="48750"/>
                  </a:cubicBezTo>
                  <a:cubicBezTo>
                    <a:pt x="7058" y="52500"/>
                    <a:pt x="14117" y="56250"/>
                    <a:pt x="21176" y="56250"/>
                  </a:cubicBezTo>
                  <a:cubicBezTo>
                    <a:pt x="21176" y="60000"/>
                    <a:pt x="28235" y="60000"/>
                    <a:pt x="35294" y="60000"/>
                  </a:cubicBezTo>
                  <a:cubicBezTo>
                    <a:pt x="35294" y="63750"/>
                    <a:pt x="42352" y="63750"/>
                    <a:pt x="49411" y="63750"/>
                  </a:cubicBezTo>
                  <a:cubicBezTo>
                    <a:pt x="56470" y="67500"/>
                    <a:pt x="56470" y="67500"/>
                    <a:pt x="63529" y="67500"/>
                  </a:cubicBezTo>
                  <a:cubicBezTo>
                    <a:pt x="63529" y="67500"/>
                    <a:pt x="70588" y="71250"/>
                    <a:pt x="70588" y="71250"/>
                  </a:cubicBezTo>
                  <a:cubicBezTo>
                    <a:pt x="77647" y="71250"/>
                    <a:pt x="77647" y="75000"/>
                    <a:pt x="77647" y="75000"/>
                  </a:cubicBezTo>
                  <a:cubicBezTo>
                    <a:pt x="84705" y="75000"/>
                    <a:pt x="84705" y="78750"/>
                    <a:pt x="84705" y="78750"/>
                  </a:cubicBezTo>
                  <a:cubicBezTo>
                    <a:pt x="84705" y="82500"/>
                    <a:pt x="77647" y="82500"/>
                    <a:pt x="77647" y="86250"/>
                  </a:cubicBezTo>
                  <a:cubicBezTo>
                    <a:pt x="70588" y="86250"/>
                    <a:pt x="63529" y="86250"/>
                    <a:pt x="56470" y="86250"/>
                  </a:cubicBezTo>
                  <a:cubicBezTo>
                    <a:pt x="49411" y="86250"/>
                    <a:pt x="35294" y="86250"/>
                    <a:pt x="28235" y="86250"/>
                  </a:cubicBezTo>
                  <a:cubicBezTo>
                    <a:pt x="21176" y="82500"/>
                    <a:pt x="14117" y="82500"/>
                    <a:pt x="7058" y="82500"/>
                  </a:cubicBezTo>
                  <a:cubicBezTo>
                    <a:pt x="0" y="97500"/>
                    <a:pt x="0" y="97500"/>
                    <a:pt x="0" y="97500"/>
                  </a:cubicBezTo>
                  <a:cubicBezTo>
                    <a:pt x="0" y="97500"/>
                    <a:pt x="7058" y="97500"/>
                    <a:pt x="14117" y="101250"/>
                  </a:cubicBezTo>
                  <a:cubicBezTo>
                    <a:pt x="21176" y="101250"/>
                    <a:pt x="35294" y="101250"/>
                    <a:pt x="42352" y="101250"/>
                  </a:cubicBezTo>
                  <a:cubicBezTo>
                    <a:pt x="42352" y="120000"/>
                    <a:pt x="42352" y="120000"/>
                    <a:pt x="42352" y="120000"/>
                  </a:cubicBezTo>
                  <a:cubicBezTo>
                    <a:pt x="77647" y="120000"/>
                    <a:pt x="77647" y="120000"/>
                    <a:pt x="77647" y="120000"/>
                  </a:cubicBezTo>
                  <a:cubicBezTo>
                    <a:pt x="77647" y="101250"/>
                    <a:pt x="77647" y="101250"/>
                    <a:pt x="77647" y="101250"/>
                  </a:cubicBezTo>
                  <a:cubicBezTo>
                    <a:pt x="84705" y="101250"/>
                    <a:pt x="91764" y="101250"/>
                    <a:pt x="98823" y="97500"/>
                  </a:cubicBezTo>
                  <a:cubicBezTo>
                    <a:pt x="105882" y="97500"/>
                    <a:pt x="105882" y="93750"/>
                    <a:pt x="112941" y="93750"/>
                  </a:cubicBezTo>
                  <a:cubicBezTo>
                    <a:pt x="112941" y="90000"/>
                    <a:pt x="112941" y="90000"/>
                    <a:pt x="120000" y="86250"/>
                  </a:cubicBezTo>
                  <a:cubicBezTo>
                    <a:pt x="120000" y="82500"/>
                    <a:pt x="120000" y="82500"/>
                    <a:pt x="120000" y="7875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29" name="Shape 529"/>
            <p:cNvSpPr/>
            <p:nvPr/>
          </p:nvSpPr>
          <p:spPr>
            <a:xfrm>
              <a:off x="780" y="1005"/>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4800"/>
                  </a:moveTo>
                  <a:cubicBezTo>
                    <a:pt x="115200" y="38400"/>
                    <a:pt x="115200" y="38400"/>
                    <a:pt x="115200" y="38400"/>
                  </a:cubicBezTo>
                  <a:cubicBezTo>
                    <a:pt x="4800" y="38400"/>
                    <a:pt x="4800" y="38400"/>
                    <a:pt x="4800" y="38400"/>
                  </a:cubicBezTo>
                  <a:cubicBezTo>
                    <a:pt x="4800" y="4800"/>
                    <a:pt x="4800" y="4800"/>
                    <a:pt x="4800" y="4800"/>
                  </a:cubicBezTo>
                  <a:lnTo>
                    <a:pt x="115200" y="4800"/>
                  </a:lnTo>
                  <a:close/>
                  <a:moveTo>
                    <a:pt x="115200" y="43200"/>
                  </a:moveTo>
                  <a:cubicBezTo>
                    <a:pt x="115200" y="76800"/>
                    <a:pt x="115200" y="76800"/>
                    <a:pt x="115200" y="76800"/>
                  </a:cubicBezTo>
                  <a:cubicBezTo>
                    <a:pt x="4800" y="76800"/>
                    <a:pt x="4800" y="76800"/>
                    <a:pt x="4800" y="76800"/>
                  </a:cubicBezTo>
                  <a:cubicBezTo>
                    <a:pt x="4800" y="43200"/>
                    <a:pt x="4800" y="43200"/>
                    <a:pt x="4800" y="43200"/>
                  </a:cubicBezTo>
                  <a:lnTo>
                    <a:pt x="115200" y="43200"/>
                  </a:lnTo>
                  <a:close/>
                  <a:moveTo>
                    <a:pt x="4800" y="115200"/>
                  </a:moveTo>
                  <a:cubicBezTo>
                    <a:pt x="4800" y="81600"/>
                    <a:pt x="4800" y="81600"/>
                    <a:pt x="4800" y="81600"/>
                  </a:cubicBezTo>
                  <a:cubicBezTo>
                    <a:pt x="115200" y="81600"/>
                    <a:pt x="115200" y="81600"/>
                    <a:pt x="115200" y="81600"/>
                  </a:cubicBezTo>
                  <a:cubicBezTo>
                    <a:pt x="115200" y="115200"/>
                    <a:pt x="115200" y="115200"/>
                    <a:pt x="115200" y="115200"/>
                  </a:cubicBezTo>
                  <a:lnTo>
                    <a:pt x="4800" y="115200"/>
                  </a:lnTo>
                  <a:close/>
                  <a:moveTo>
                    <a:pt x="62400" y="24000"/>
                  </a:moveTo>
                  <a:cubicBezTo>
                    <a:pt x="18000" y="24000"/>
                    <a:pt x="18000" y="24000"/>
                    <a:pt x="18000" y="24000"/>
                  </a:cubicBezTo>
                  <a:cubicBezTo>
                    <a:pt x="18000" y="19200"/>
                    <a:pt x="18000" y="19200"/>
                    <a:pt x="18000" y="19200"/>
                  </a:cubicBezTo>
                  <a:cubicBezTo>
                    <a:pt x="62400" y="19200"/>
                    <a:pt x="62400" y="19200"/>
                    <a:pt x="62400" y="19200"/>
                  </a:cubicBezTo>
                  <a:lnTo>
                    <a:pt x="62400" y="24000"/>
                  </a:lnTo>
                  <a:close/>
                  <a:moveTo>
                    <a:pt x="98400" y="21600"/>
                  </a:moveTo>
                  <a:cubicBezTo>
                    <a:pt x="98400" y="19200"/>
                    <a:pt x="99600" y="18000"/>
                    <a:pt x="102000" y="18000"/>
                  </a:cubicBezTo>
                  <a:cubicBezTo>
                    <a:pt x="104400" y="18000"/>
                    <a:pt x="106800" y="19200"/>
                    <a:pt x="106800" y="21600"/>
                  </a:cubicBezTo>
                  <a:cubicBezTo>
                    <a:pt x="106800" y="24000"/>
                    <a:pt x="104400" y="26400"/>
                    <a:pt x="102000" y="26400"/>
                  </a:cubicBezTo>
                  <a:cubicBezTo>
                    <a:pt x="99600" y="26400"/>
                    <a:pt x="98400" y="24000"/>
                    <a:pt x="98400" y="21600"/>
                  </a:cubicBezTo>
                  <a:close/>
                  <a:moveTo>
                    <a:pt x="18000" y="62400"/>
                  </a:moveTo>
                  <a:cubicBezTo>
                    <a:pt x="18000" y="57600"/>
                    <a:pt x="18000" y="57600"/>
                    <a:pt x="18000" y="57600"/>
                  </a:cubicBezTo>
                  <a:cubicBezTo>
                    <a:pt x="62400" y="57600"/>
                    <a:pt x="62400" y="57600"/>
                    <a:pt x="62400" y="57600"/>
                  </a:cubicBezTo>
                  <a:cubicBezTo>
                    <a:pt x="62400" y="62400"/>
                    <a:pt x="62400" y="62400"/>
                    <a:pt x="62400" y="62400"/>
                  </a:cubicBezTo>
                  <a:lnTo>
                    <a:pt x="18000" y="62400"/>
                  </a:lnTo>
                  <a:close/>
                  <a:moveTo>
                    <a:pt x="98400" y="60000"/>
                  </a:moveTo>
                  <a:cubicBezTo>
                    <a:pt x="98400" y="57600"/>
                    <a:pt x="99600" y="56400"/>
                    <a:pt x="102000" y="56400"/>
                  </a:cubicBezTo>
                  <a:cubicBezTo>
                    <a:pt x="104400" y="56400"/>
                    <a:pt x="106800" y="57600"/>
                    <a:pt x="106800" y="60000"/>
                  </a:cubicBezTo>
                  <a:cubicBezTo>
                    <a:pt x="106800" y="62400"/>
                    <a:pt x="104400" y="64800"/>
                    <a:pt x="102000" y="64800"/>
                  </a:cubicBezTo>
                  <a:cubicBezTo>
                    <a:pt x="99600" y="64800"/>
                    <a:pt x="98400" y="62400"/>
                    <a:pt x="98400" y="60000"/>
                  </a:cubicBezTo>
                  <a:close/>
                  <a:moveTo>
                    <a:pt x="18000" y="96000"/>
                  </a:moveTo>
                  <a:cubicBezTo>
                    <a:pt x="62400" y="96000"/>
                    <a:pt x="62400" y="96000"/>
                    <a:pt x="62400" y="96000"/>
                  </a:cubicBezTo>
                  <a:cubicBezTo>
                    <a:pt x="62400" y="100800"/>
                    <a:pt x="62400" y="100800"/>
                    <a:pt x="62400" y="100800"/>
                  </a:cubicBezTo>
                  <a:cubicBezTo>
                    <a:pt x="18000" y="100800"/>
                    <a:pt x="18000" y="100800"/>
                    <a:pt x="18000" y="100800"/>
                  </a:cubicBezTo>
                  <a:lnTo>
                    <a:pt x="18000" y="96000"/>
                  </a:lnTo>
                  <a:close/>
                  <a:moveTo>
                    <a:pt x="106800" y="98400"/>
                  </a:moveTo>
                  <a:cubicBezTo>
                    <a:pt x="106800" y="100800"/>
                    <a:pt x="104400" y="103200"/>
                    <a:pt x="102000" y="103200"/>
                  </a:cubicBezTo>
                  <a:cubicBezTo>
                    <a:pt x="99600" y="103200"/>
                    <a:pt x="98400" y="100800"/>
                    <a:pt x="98400" y="98400"/>
                  </a:cubicBezTo>
                  <a:cubicBezTo>
                    <a:pt x="98400" y="96000"/>
                    <a:pt x="99600" y="94800"/>
                    <a:pt x="102000" y="94800"/>
                  </a:cubicBezTo>
                  <a:cubicBezTo>
                    <a:pt x="104400" y="94800"/>
                    <a:pt x="106800" y="96000"/>
                    <a:pt x="106800"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0" name="Shape 530"/>
            <p:cNvSpPr/>
            <p:nvPr/>
          </p:nvSpPr>
          <p:spPr>
            <a:xfrm>
              <a:off x="1270" y="2062"/>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2574"/>
                  </a:moveTo>
                  <a:cubicBezTo>
                    <a:pt x="97425" y="20198"/>
                    <a:pt x="99801" y="17821"/>
                    <a:pt x="102178" y="17821"/>
                  </a:cubicBezTo>
                  <a:cubicBezTo>
                    <a:pt x="104554" y="17821"/>
                    <a:pt x="105742" y="20198"/>
                    <a:pt x="105742" y="22574"/>
                  </a:cubicBezTo>
                  <a:cubicBezTo>
                    <a:pt x="105742" y="23762"/>
                    <a:pt x="104554" y="26138"/>
                    <a:pt x="102178" y="26138"/>
                  </a:cubicBezTo>
                  <a:cubicBezTo>
                    <a:pt x="99801" y="26138"/>
                    <a:pt x="97425" y="23762"/>
                    <a:pt x="97425" y="22574"/>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60594"/>
                  </a:moveTo>
                  <a:cubicBezTo>
                    <a:pt x="97425" y="58217"/>
                    <a:pt x="99801" y="55841"/>
                    <a:pt x="102178" y="55841"/>
                  </a:cubicBezTo>
                  <a:cubicBezTo>
                    <a:pt x="104554" y="55841"/>
                    <a:pt x="105742" y="58217"/>
                    <a:pt x="105742" y="60594"/>
                  </a:cubicBezTo>
                  <a:cubicBezTo>
                    <a:pt x="105742" y="61782"/>
                    <a:pt x="104554" y="64158"/>
                    <a:pt x="102178" y="64158"/>
                  </a:cubicBezTo>
                  <a:cubicBezTo>
                    <a:pt x="99801" y="64158"/>
                    <a:pt x="97425" y="61782"/>
                    <a:pt x="97425" y="60594"/>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8613"/>
                  </a:moveTo>
                  <a:cubicBezTo>
                    <a:pt x="105742" y="99801"/>
                    <a:pt x="104554" y="102178"/>
                    <a:pt x="102178" y="102178"/>
                  </a:cubicBezTo>
                  <a:cubicBezTo>
                    <a:pt x="99801" y="102178"/>
                    <a:pt x="97425" y="99801"/>
                    <a:pt x="97425" y="98613"/>
                  </a:cubicBezTo>
                  <a:cubicBezTo>
                    <a:pt x="97425" y="96237"/>
                    <a:pt x="99801" y="93861"/>
                    <a:pt x="102178" y="93861"/>
                  </a:cubicBezTo>
                  <a:cubicBezTo>
                    <a:pt x="104554" y="93861"/>
                    <a:pt x="105742" y="96237"/>
                    <a:pt x="105742" y="98613"/>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1" name="Shape 531"/>
            <p:cNvSpPr/>
            <p:nvPr/>
          </p:nvSpPr>
          <p:spPr>
            <a:xfrm>
              <a:off x="159" y="2486"/>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5940"/>
                  </a:moveTo>
                  <a:cubicBezTo>
                    <a:pt x="114059" y="38019"/>
                    <a:pt x="114059" y="38019"/>
                    <a:pt x="114059" y="38019"/>
                  </a:cubicBezTo>
                  <a:cubicBezTo>
                    <a:pt x="5940" y="38019"/>
                    <a:pt x="5940" y="38019"/>
                    <a:pt x="5940" y="38019"/>
                  </a:cubicBezTo>
                  <a:cubicBezTo>
                    <a:pt x="5940" y="5940"/>
                    <a:pt x="5940" y="5940"/>
                    <a:pt x="5940" y="5940"/>
                  </a:cubicBezTo>
                  <a:lnTo>
                    <a:pt x="114059" y="5940"/>
                  </a:lnTo>
                  <a:close/>
                  <a:moveTo>
                    <a:pt x="114059" y="43960"/>
                  </a:moveTo>
                  <a:cubicBezTo>
                    <a:pt x="114059" y="76039"/>
                    <a:pt x="114059" y="76039"/>
                    <a:pt x="114059" y="76039"/>
                  </a:cubicBezTo>
                  <a:cubicBezTo>
                    <a:pt x="5940" y="76039"/>
                    <a:pt x="5940" y="76039"/>
                    <a:pt x="5940" y="76039"/>
                  </a:cubicBezTo>
                  <a:cubicBezTo>
                    <a:pt x="5940" y="43960"/>
                    <a:pt x="5940" y="43960"/>
                    <a:pt x="5940" y="43960"/>
                  </a:cubicBezTo>
                  <a:lnTo>
                    <a:pt x="114059" y="43960"/>
                  </a:lnTo>
                  <a:close/>
                  <a:moveTo>
                    <a:pt x="5940" y="114059"/>
                  </a:moveTo>
                  <a:cubicBezTo>
                    <a:pt x="5940" y="81980"/>
                    <a:pt x="5940" y="81980"/>
                    <a:pt x="5940" y="81980"/>
                  </a:cubicBezTo>
                  <a:cubicBezTo>
                    <a:pt x="114059" y="81980"/>
                    <a:pt x="114059" y="81980"/>
                    <a:pt x="114059" y="81980"/>
                  </a:cubicBezTo>
                  <a:cubicBezTo>
                    <a:pt x="114059" y="114059"/>
                    <a:pt x="114059" y="114059"/>
                    <a:pt x="114059" y="114059"/>
                  </a:cubicBezTo>
                  <a:lnTo>
                    <a:pt x="5940" y="114059"/>
                  </a:lnTo>
                  <a:close/>
                  <a:moveTo>
                    <a:pt x="62970" y="24950"/>
                  </a:moveTo>
                  <a:cubicBezTo>
                    <a:pt x="17821" y="24950"/>
                    <a:pt x="17821" y="24950"/>
                    <a:pt x="17821" y="24950"/>
                  </a:cubicBezTo>
                  <a:cubicBezTo>
                    <a:pt x="17821" y="19009"/>
                    <a:pt x="17821" y="19009"/>
                    <a:pt x="17821" y="19009"/>
                  </a:cubicBezTo>
                  <a:cubicBezTo>
                    <a:pt x="62970" y="19009"/>
                    <a:pt x="62970" y="19009"/>
                    <a:pt x="62970" y="19009"/>
                  </a:cubicBezTo>
                  <a:lnTo>
                    <a:pt x="62970" y="24950"/>
                  </a:lnTo>
                  <a:close/>
                  <a:moveTo>
                    <a:pt x="97425" y="21386"/>
                  </a:moveTo>
                  <a:cubicBezTo>
                    <a:pt x="97425" y="20198"/>
                    <a:pt x="99801" y="17821"/>
                    <a:pt x="102178" y="17821"/>
                  </a:cubicBezTo>
                  <a:cubicBezTo>
                    <a:pt x="103366" y="17821"/>
                    <a:pt x="105742" y="20198"/>
                    <a:pt x="105742" y="21386"/>
                  </a:cubicBezTo>
                  <a:cubicBezTo>
                    <a:pt x="105742" y="23762"/>
                    <a:pt x="103366" y="26138"/>
                    <a:pt x="102178" y="26138"/>
                  </a:cubicBezTo>
                  <a:cubicBezTo>
                    <a:pt x="99801" y="26138"/>
                    <a:pt x="97425" y="23762"/>
                    <a:pt x="97425" y="21386"/>
                  </a:cubicBezTo>
                  <a:close/>
                  <a:moveTo>
                    <a:pt x="17821" y="62970"/>
                  </a:moveTo>
                  <a:cubicBezTo>
                    <a:pt x="17821" y="57029"/>
                    <a:pt x="17821" y="57029"/>
                    <a:pt x="17821" y="57029"/>
                  </a:cubicBezTo>
                  <a:cubicBezTo>
                    <a:pt x="62970" y="57029"/>
                    <a:pt x="62970" y="57029"/>
                    <a:pt x="62970" y="57029"/>
                  </a:cubicBezTo>
                  <a:cubicBezTo>
                    <a:pt x="62970" y="62970"/>
                    <a:pt x="62970" y="62970"/>
                    <a:pt x="62970" y="62970"/>
                  </a:cubicBezTo>
                  <a:lnTo>
                    <a:pt x="17821" y="62970"/>
                  </a:lnTo>
                  <a:close/>
                  <a:moveTo>
                    <a:pt x="97425" y="59405"/>
                  </a:moveTo>
                  <a:cubicBezTo>
                    <a:pt x="97425" y="58217"/>
                    <a:pt x="99801" y="55841"/>
                    <a:pt x="102178" y="55841"/>
                  </a:cubicBezTo>
                  <a:cubicBezTo>
                    <a:pt x="103366" y="55841"/>
                    <a:pt x="105742" y="58217"/>
                    <a:pt x="105742" y="59405"/>
                  </a:cubicBezTo>
                  <a:cubicBezTo>
                    <a:pt x="105742" y="61782"/>
                    <a:pt x="103366" y="64158"/>
                    <a:pt x="102178" y="64158"/>
                  </a:cubicBezTo>
                  <a:cubicBezTo>
                    <a:pt x="99801" y="64158"/>
                    <a:pt x="97425" y="61782"/>
                    <a:pt x="97425" y="59405"/>
                  </a:cubicBezTo>
                  <a:close/>
                  <a:moveTo>
                    <a:pt x="17821" y="95049"/>
                  </a:moveTo>
                  <a:cubicBezTo>
                    <a:pt x="62970" y="95049"/>
                    <a:pt x="62970" y="95049"/>
                    <a:pt x="62970" y="95049"/>
                  </a:cubicBezTo>
                  <a:cubicBezTo>
                    <a:pt x="62970" y="100990"/>
                    <a:pt x="62970" y="100990"/>
                    <a:pt x="62970" y="100990"/>
                  </a:cubicBezTo>
                  <a:cubicBezTo>
                    <a:pt x="17821" y="100990"/>
                    <a:pt x="17821" y="100990"/>
                    <a:pt x="17821" y="100990"/>
                  </a:cubicBezTo>
                  <a:lnTo>
                    <a:pt x="17821" y="95049"/>
                  </a:lnTo>
                  <a:close/>
                  <a:moveTo>
                    <a:pt x="105742" y="97425"/>
                  </a:moveTo>
                  <a:cubicBezTo>
                    <a:pt x="105742" y="99801"/>
                    <a:pt x="103366" y="102178"/>
                    <a:pt x="102178" y="102178"/>
                  </a:cubicBezTo>
                  <a:cubicBezTo>
                    <a:pt x="99801" y="102178"/>
                    <a:pt x="97425" y="99801"/>
                    <a:pt x="97425" y="97425"/>
                  </a:cubicBezTo>
                  <a:cubicBezTo>
                    <a:pt x="97425" y="96237"/>
                    <a:pt x="99801" y="93861"/>
                    <a:pt x="102178" y="93861"/>
                  </a:cubicBezTo>
                  <a:cubicBezTo>
                    <a:pt x="103366" y="93861"/>
                    <a:pt x="105742" y="96237"/>
                    <a:pt x="105742" y="974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2" name="Shape 532"/>
            <p:cNvSpPr/>
            <p:nvPr/>
          </p:nvSpPr>
          <p:spPr>
            <a:xfrm>
              <a:off x="227" y="430"/>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3" name="Shape 533"/>
            <p:cNvSpPr/>
            <p:nvPr/>
          </p:nvSpPr>
          <p:spPr>
            <a:xfrm>
              <a:off x="227" y="489"/>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4" name="Shape 534"/>
            <p:cNvSpPr/>
            <p:nvPr/>
          </p:nvSpPr>
          <p:spPr>
            <a:xfrm>
              <a:off x="227" y="534"/>
              <a:ext cx="0" cy="0"/>
            </a:xfrm>
            <a:custGeom>
              <a:avLst/>
              <a:gdLst/>
              <a:ahLst/>
              <a:cxnLst/>
              <a:rect l="0" t="0" r="0" b="0"/>
              <a:pathLst>
                <a:path w="120000" h="120000" extrusionOk="0">
                  <a:moveTo>
                    <a:pt x="0" y="75555"/>
                  </a:moveTo>
                  <a:cubicBezTo>
                    <a:pt x="44137" y="120000"/>
                    <a:pt x="80000" y="115555"/>
                    <a:pt x="120000" y="75555"/>
                  </a:cubicBezTo>
                  <a:cubicBezTo>
                    <a:pt x="120000" y="0"/>
                    <a:pt x="120000" y="0"/>
                    <a:pt x="120000" y="0"/>
                  </a:cubicBezTo>
                  <a:cubicBezTo>
                    <a:pt x="0" y="0"/>
                    <a:pt x="0" y="0"/>
                    <a:pt x="0" y="0"/>
                  </a:cubicBezTo>
                  <a:lnTo>
                    <a:pt x="0" y="7555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5" name="Shape 535"/>
            <p:cNvSpPr/>
            <p:nvPr/>
          </p:nvSpPr>
          <p:spPr>
            <a:xfrm>
              <a:off x="508" y="1314"/>
              <a:ext cx="0" cy="0"/>
            </a:xfrm>
            <a:custGeom>
              <a:avLst/>
              <a:gdLst/>
              <a:ahLst/>
              <a:cxnLst/>
              <a:rect l="0" t="0" r="0" b="0"/>
              <a:pathLst>
                <a:path w="120000" h="120000" extrusionOk="0">
                  <a:moveTo>
                    <a:pt x="0" y="41538"/>
                  </a:moveTo>
                  <a:cubicBezTo>
                    <a:pt x="0" y="120000"/>
                    <a:pt x="0" y="120000"/>
                    <a:pt x="0" y="120000"/>
                  </a:cubicBezTo>
                  <a:cubicBezTo>
                    <a:pt x="120000" y="120000"/>
                    <a:pt x="120000" y="120000"/>
                    <a:pt x="120000" y="120000"/>
                  </a:cubicBezTo>
                  <a:cubicBezTo>
                    <a:pt x="120000" y="41538"/>
                    <a:pt x="120000" y="41538"/>
                    <a:pt x="120000" y="41538"/>
                  </a:cubicBezTo>
                  <a:cubicBezTo>
                    <a:pt x="75862" y="0"/>
                    <a:pt x="40000" y="0"/>
                    <a:pt x="0" y="41538"/>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6" name="Shape 536"/>
            <p:cNvSpPr/>
            <p:nvPr/>
          </p:nvSpPr>
          <p:spPr>
            <a:xfrm>
              <a:off x="508" y="137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7" name="Shape 537"/>
            <p:cNvSpPr/>
            <p:nvPr/>
          </p:nvSpPr>
          <p:spPr>
            <a:xfrm>
              <a:off x="508" y="1418"/>
              <a:ext cx="0" cy="0"/>
            </a:xfrm>
            <a:custGeom>
              <a:avLst/>
              <a:gdLst/>
              <a:ahLst/>
              <a:cxnLst/>
              <a:rect l="0" t="0" r="0" b="0"/>
              <a:pathLst>
                <a:path w="120000" h="120000" extrusionOk="0">
                  <a:moveTo>
                    <a:pt x="0" y="78461"/>
                  </a:moveTo>
                  <a:cubicBezTo>
                    <a:pt x="44137" y="120000"/>
                    <a:pt x="80000" y="120000"/>
                    <a:pt x="120000" y="78461"/>
                  </a:cubicBezTo>
                  <a:cubicBezTo>
                    <a:pt x="120000" y="0"/>
                    <a:pt x="120000" y="0"/>
                    <a:pt x="120000" y="0"/>
                  </a:cubicBezTo>
                  <a:cubicBezTo>
                    <a:pt x="0" y="0"/>
                    <a:pt x="0" y="0"/>
                    <a:pt x="0" y="0"/>
                  </a:cubicBezTo>
                  <a:lnTo>
                    <a:pt x="0" y="7846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8" name="Shape 538"/>
            <p:cNvSpPr/>
            <p:nvPr/>
          </p:nvSpPr>
          <p:spPr>
            <a:xfrm>
              <a:off x="551" y="1778"/>
              <a:ext cx="300" cy="300"/>
            </a:xfrm>
            <a:custGeom>
              <a:avLst/>
              <a:gdLst/>
              <a:ahLst/>
              <a:cxnLst/>
              <a:rect l="0" t="0" r="0" b="0"/>
              <a:pathLst>
                <a:path w="120000" h="120000" extrusionOk="0">
                  <a:moveTo>
                    <a:pt x="107628" y="0"/>
                  </a:moveTo>
                  <a:cubicBezTo>
                    <a:pt x="12371" y="0"/>
                    <a:pt x="12371" y="0"/>
                    <a:pt x="12371" y="0"/>
                  </a:cubicBezTo>
                  <a:cubicBezTo>
                    <a:pt x="4948" y="0"/>
                    <a:pt x="0" y="6185"/>
                    <a:pt x="0" y="12371"/>
                  </a:cubicBezTo>
                  <a:cubicBezTo>
                    <a:pt x="0" y="107628"/>
                    <a:pt x="0" y="107628"/>
                    <a:pt x="0" y="107628"/>
                  </a:cubicBezTo>
                  <a:cubicBezTo>
                    <a:pt x="0" y="115051"/>
                    <a:pt x="4948" y="120000"/>
                    <a:pt x="12371" y="120000"/>
                  </a:cubicBezTo>
                  <a:cubicBezTo>
                    <a:pt x="107628" y="120000"/>
                    <a:pt x="107628" y="120000"/>
                    <a:pt x="107628" y="120000"/>
                  </a:cubicBezTo>
                  <a:cubicBezTo>
                    <a:pt x="113814" y="120000"/>
                    <a:pt x="120000" y="115051"/>
                    <a:pt x="120000" y="107628"/>
                  </a:cubicBezTo>
                  <a:cubicBezTo>
                    <a:pt x="120000" y="12371"/>
                    <a:pt x="120000" y="12371"/>
                    <a:pt x="120000" y="12371"/>
                  </a:cubicBezTo>
                  <a:cubicBezTo>
                    <a:pt x="120000" y="6185"/>
                    <a:pt x="113814" y="0"/>
                    <a:pt x="107628" y="0"/>
                  </a:cubicBezTo>
                  <a:close/>
                  <a:moveTo>
                    <a:pt x="113814" y="107628"/>
                  </a:moveTo>
                  <a:cubicBezTo>
                    <a:pt x="113814" y="112577"/>
                    <a:pt x="111340" y="115051"/>
                    <a:pt x="107628" y="115051"/>
                  </a:cubicBezTo>
                  <a:cubicBezTo>
                    <a:pt x="12371" y="115051"/>
                    <a:pt x="12371" y="115051"/>
                    <a:pt x="12371" y="115051"/>
                  </a:cubicBezTo>
                  <a:cubicBezTo>
                    <a:pt x="7422" y="115051"/>
                    <a:pt x="4948" y="112577"/>
                    <a:pt x="4948" y="107628"/>
                  </a:cubicBezTo>
                  <a:cubicBezTo>
                    <a:pt x="4948" y="95257"/>
                    <a:pt x="4948" y="95257"/>
                    <a:pt x="4948" y="95257"/>
                  </a:cubicBezTo>
                  <a:cubicBezTo>
                    <a:pt x="113814" y="95257"/>
                    <a:pt x="113814" y="95257"/>
                    <a:pt x="113814" y="95257"/>
                  </a:cubicBezTo>
                  <a:lnTo>
                    <a:pt x="113814" y="107628"/>
                  </a:lnTo>
                  <a:close/>
                  <a:moveTo>
                    <a:pt x="113814" y="25979"/>
                  </a:moveTo>
                  <a:cubicBezTo>
                    <a:pt x="4948" y="25979"/>
                    <a:pt x="4948" y="25979"/>
                    <a:pt x="4948" y="25979"/>
                  </a:cubicBezTo>
                  <a:cubicBezTo>
                    <a:pt x="4948" y="12371"/>
                    <a:pt x="4948" y="12371"/>
                    <a:pt x="4948" y="12371"/>
                  </a:cubicBezTo>
                  <a:cubicBezTo>
                    <a:pt x="4948" y="8659"/>
                    <a:pt x="7422" y="6185"/>
                    <a:pt x="12371" y="6185"/>
                  </a:cubicBezTo>
                  <a:cubicBezTo>
                    <a:pt x="107628" y="6185"/>
                    <a:pt x="107628" y="6185"/>
                    <a:pt x="107628" y="6185"/>
                  </a:cubicBezTo>
                  <a:cubicBezTo>
                    <a:pt x="111340" y="6185"/>
                    <a:pt x="113814" y="8659"/>
                    <a:pt x="113814" y="12371"/>
                  </a:cubicBezTo>
                  <a:lnTo>
                    <a:pt x="113814" y="25979"/>
                  </a:lnTo>
                  <a:close/>
                  <a:moveTo>
                    <a:pt x="54432" y="105154"/>
                  </a:moveTo>
                  <a:cubicBezTo>
                    <a:pt x="54432" y="102680"/>
                    <a:pt x="56907" y="100206"/>
                    <a:pt x="59381" y="100206"/>
                  </a:cubicBezTo>
                  <a:cubicBezTo>
                    <a:pt x="63092" y="100206"/>
                    <a:pt x="64329" y="102680"/>
                    <a:pt x="64329" y="105154"/>
                  </a:cubicBezTo>
                  <a:cubicBezTo>
                    <a:pt x="64329" y="107628"/>
                    <a:pt x="63092" y="110103"/>
                    <a:pt x="59381" y="110103"/>
                  </a:cubicBezTo>
                  <a:cubicBezTo>
                    <a:pt x="56907" y="110103"/>
                    <a:pt x="54432" y="107628"/>
                    <a:pt x="54432" y="105154"/>
                  </a:cubicBezTo>
                  <a:close/>
                  <a:moveTo>
                    <a:pt x="61855" y="16082"/>
                  </a:moveTo>
                  <a:cubicBezTo>
                    <a:pt x="61855" y="17319"/>
                    <a:pt x="60618" y="18556"/>
                    <a:pt x="59381" y="18556"/>
                  </a:cubicBezTo>
                  <a:cubicBezTo>
                    <a:pt x="58144" y="18556"/>
                    <a:pt x="56907" y="17319"/>
                    <a:pt x="56907" y="16082"/>
                  </a:cubicBezTo>
                  <a:cubicBezTo>
                    <a:pt x="56907" y="14845"/>
                    <a:pt x="58144" y="13608"/>
                    <a:pt x="59381" y="13608"/>
                  </a:cubicBezTo>
                  <a:cubicBezTo>
                    <a:pt x="60618" y="13608"/>
                    <a:pt x="61855" y="14845"/>
                    <a:pt x="61855" y="1608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39" name="Shape 539"/>
            <p:cNvSpPr/>
            <p:nvPr/>
          </p:nvSpPr>
          <p:spPr>
            <a:xfrm>
              <a:off x="-71" y="1571"/>
              <a:ext cx="0" cy="300"/>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1044" y="120000"/>
                    <a:pt x="120000" y="115051"/>
                    <a:pt x="120000" y="107628"/>
                  </a:cubicBezTo>
                  <a:cubicBezTo>
                    <a:pt x="120000" y="12371"/>
                    <a:pt x="120000" y="12371"/>
                    <a:pt x="120000" y="12371"/>
                  </a:cubicBezTo>
                  <a:cubicBezTo>
                    <a:pt x="120000" y="6185"/>
                    <a:pt x="111044" y="0"/>
                    <a:pt x="102089" y="0"/>
                  </a:cubicBezTo>
                  <a:close/>
                  <a:moveTo>
                    <a:pt x="112835" y="107628"/>
                  </a:moveTo>
                  <a:cubicBezTo>
                    <a:pt x="112835" y="112577"/>
                    <a:pt x="107462" y="115051"/>
                    <a:pt x="102089" y="115051"/>
                  </a:cubicBezTo>
                  <a:cubicBezTo>
                    <a:pt x="17910" y="115051"/>
                    <a:pt x="17910" y="115051"/>
                    <a:pt x="17910" y="115051"/>
                  </a:cubicBezTo>
                  <a:cubicBezTo>
                    <a:pt x="12537" y="115051"/>
                    <a:pt x="7164" y="112577"/>
                    <a:pt x="7164" y="107628"/>
                  </a:cubicBezTo>
                  <a:cubicBezTo>
                    <a:pt x="7164" y="95257"/>
                    <a:pt x="7164" y="95257"/>
                    <a:pt x="7164" y="95257"/>
                  </a:cubicBezTo>
                  <a:cubicBezTo>
                    <a:pt x="112835" y="95257"/>
                    <a:pt x="112835" y="95257"/>
                    <a:pt x="112835" y="95257"/>
                  </a:cubicBezTo>
                  <a:lnTo>
                    <a:pt x="112835" y="107628"/>
                  </a:lnTo>
                  <a:close/>
                  <a:moveTo>
                    <a:pt x="112835" y="25979"/>
                  </a:moveTo>
                  <a:cubicBezTo>
                    <a:pt x="7164" y="25979"/>
                    <a:pt x="7164" y="25979"/>
                    <a:pt x="7164" y="25979"/>
                  </a:cubicBezTo>
                  <a:cubicBezTo>
                    <a:pt x="7164" y="12371"/>
                    <a:pt x="7164" y="12371"/>
                    <a:pt x="7164" y="12371"/>
                  </a:cubicBezTo>
                  <a:cubicBezTo>
                    <a:pt x="7164" y="8659"/>
                    <a:pt x="12537" y="6185"/>
                    <a:pt x="17910" y="6185"/>
                  </a:cubicBezTo>
                  <a:cubicBezTo>
                    <a:pt x="102089" y="6185"/>
                    <a:pt x="102089" y="6185"/>
                    <a:pt x="102089" y="6185"/>
                  </a:cubicBezTo>
                  <a:cubicBezTo>
                    <a:pt x="107462" y="6185"/>
                    <a:pt x="112835" y="8659"/>
                    <a:pt x="112835" y="12371"/>
                  </a:cubicBezTo>
                  <a:lnTo>
                    <a:pt x="112835" y="25979"/>
                  </a:lnTo>
                  <a:close/>
                  <a:moveTo>
                    <a:pt x="51940" y="105154"/>
                  </a:moveTo>
                  <a:cubicBezTo>
                    <a:pt x="51940" y="102680"/>
                    <a:pt x="55522" y="100206"/>
                    <a:pt x="60895" y="100206"/>
                  </a:cubicBezTo>
                  <a:cubicBezTo>
                    <a:pt x="64477" y="100206"/>
                    <a:pt x="68059" y="102680"/>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0" name="Shape 540"/>
            <p:cNvSpPr/>
            <p:nvPr/>
          </p:nvSpPr>
          <p:spPr>
            <a:xfrm>
              <a:off x="251" y="2650"/>
              <a:ext cx="300" cy="300"/>
            </a:xfrm>
            <a:custGeom>
              <a:avLst/>
              <a:gdLst/>
              <a:ahLst/>
              <a:cxnLst/>
              <a:rect l="0" t="0" r="0" b="0"/>
              <a:pathLst>
                <a:path w="120000" h="120000" extrusionOk="0">
                  <a:moveTo>
                    <a:pt x="118107" y="120000"/>
                  </a:moveTo>
                  <a:lnTo>
                    <a:pt x="0" y="3181"/>
                  </a:lnTo>
                  <a:lnTo>
                    <a:pt x="1892" y="0"/>
                  </a:lnTo>
                  <a:lnTo>
                    <a:pt x="120000" y="116818"/>
                  </a:lnTo>
                  <a:lnTo>
                    <a:pt x="11810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1" name="Shape 541"/>
            <p:cNvSpPr/>
            <p:nvPr/>
          </p:nvSpPr>
          <p:spPr>
            <a:xfrm>
              <a:off x="1418" y="1610"/>
              <a:ext cx="300" cy="0"/>
            </a:xfrm>
            <a:custGeom>
              <a:avLst/>
              <a:gdLst/>
              <a:ahLst/>
              <a:cxnLst/>
              <a:rect l="0" t="0" r="0" b="0"/>
              <a:pathLst>
                <a:path w="120000" h="120000" extrusionOk="0">
                  <a:moveTo>
                    <a:pt x="98571" y="32592"/>
                  </a:moveTo>
                  <a:cubicBezTo>
                    <a:pt x="97714" y="26666"/>
                    <a:pt x="94285" y="17777"/>
                    <a:pt x="87428" y="13333"/>
                  </a:cubicBezTo>
                  <a:cubicBezTo>
                    <a:pt x="86571" y="11851"/>
                    <a:pt x="83142" y="10370"/>
                    <a:pt x="78857" y="10370"/>
                  </a:cubicBezTo>
                  <a:cubicBezTo>
                    <a:pt x="75428" y="10370"/>
                    <a:pt x="72857" y="11851"/>
                    <a:pt x="70285" y="13333"/>
                  </a:cubicBezTo>
                  <a:cubicBezTo>
                    <a:pt x="67714" y="10370"/>
                    <a:pt x="64285" y="8888"/>
                    <a:pt x="59142" y="8888"/>
                  </a:cubicBezTo>
                  <a:cubicBezTo>
                    <a:pt x="57428" y="8888"/>
                    <a:pt x="56571" y="8888"/>
                    <a:pt x="54857" y="8888"/>
                  </a:cubicBezTo>
                  <a:cubicBezTo>
                    <a:pt x="51428" y="4444"/>
                    <a:pt x="46285" y="0"/>
                    <a:pt x="39428" y="0"/>
                  </a:cubicBezTo>
                  <a:cubicBezTo>
                    <a:pt x="35142" y="0"/>
                    <a:pt x="30857" y="1481"/>
                    <a:pt x="26571" y="5925"/>
                  </a:cubicBezTo>
                  <a:cubicBezTo>
                    <a:pt x="26571" y="5925"/>
                    <a:pt x="15428" y="16296"/>
                    <a:pt x="15428" y="41481"/>
                  </a:cubicBezTo>
                  <a:cubicBezTo>
                    <a:pt x="14571" y="42962"/>
                    <a:pt x="14571" y="44444"/>
                    <a:pt x="13714" y="45925"/>
                  </a:cubicBezTo>
                  <a:cubicBezTo>
                    <a:pt x="12000" y="45925"/>
                    <a:pt x="10285" y="48888"/>
                    <a:pt x="7714" y="51851"/>
                  </a:cubicBezTo>
                  <a:cubicBezTo>
                    <a:pt x="4285" y="56296"/>
                    <a:pt x="0" y="66666"/>
                    <a:pt x="0" y="82962"/>
                  </a:cubicBezTo>
                  <a:cubicBezTo>
                    <a:pt x="0" y="108148"/>
                    <a:pt x="12000" y="118518"/>
                    <a:pt x="20571" y="120000"/>
                  </a:cubicBezTo>
                  <a:cubicBezTo>
                    <a:pt x="92571" y="120000"/>
                    <a:pt x="92571" y="120000"/>
                    <a:pt x="92571" y="120000"/>
                  </a:cubicBezTo>
                  <a:cubicBezTo>
                    <a:pt x="93428" y="120000"/>
                    <a:pt x="94285" y="120000"/>
                    <a:pt x="94285" y="120000"/>
                  </a:cubicBezTo>
                  <a:cubicBezTo>
                    <a:pt x="108857" y="120000"/>
                    <a:pt x="120000" y="99259"/>
                    <a:pt x="120000" y="75555"/>
                  </a:cubicBezTo>
                  <a:cubicBezTo>
                    <a:pt x="120000" y="54814"/>
                    <a:pt x="111428" y="35555"/>
                    <a:pt x="98571" y="32592"/>
                  </a:cubicBezTo>
                  <a:close/>
                  <a:moveTo>
                    <a:pt x="94285" y="112592"/>
                  </a:moveTo>
                  <a:cubicBezTo>
                    <a:pt x="94285" y="112592"/>
                    <a:pt x="93428" y="112592"/>
                    <a:pt x="93428" y="112592"/>
                  </a:cubicBezTo>
                  <a:cubicBezTo>
                    <a:pt x="20571" y="112592"/>
                    <a:pt x="20571" y="112592"/>
                    <a:pt x="20571" y="112592"/>
                  </a:cubicBezTo>
                  <a:cubicBezTo>
                    <a:pt x="16285" y="111111"/>
                    <a:pt x="4285" y="105185"/>
                    <a:pt x="4285" y="82962"/>
                  </a:cubicBezTo>
                  <a:cubicBezTo>
                    <a:pt x="4285" y="69629"/>
                    <a:pt x="7714" y="60740"/>
                    <a:pt x="11142" y="56296"/>
                  </a:cubicBezTo>
                  <a:cubicBezTo>
                    <a:pt x="12857" y="54814"/>
                    <a:pt x="14571" y="53333"/>
                    <a:pt x="16285" y="51851"/>
                  </a:cubicBezTo>
                  <a:cubicBezTo>
                    <a:pt x="17142" y="51851"/>
                    <a:pt x="17142" y="51851"/>
                    <a:pt x="17142" y="51851"/>
                  </a:cubicBezTo>
                  <a:cubicBezTo>
                    <a:pt x="17142" y="50370"/>
                    <a:pt x="17142" y="50370"/>
                    <a:pt x="17142" y="50370"/>
                  </a:cubicBezTo>
                  <a:cubicBezTo>
                    <a:pt x="18000" y="48888"/>
                    <a:pt x="18000" y="47407"/>
                    <a:pt x="18857" y="45925"/>
                  </a:cubicBezTo>
                  <a:cubicBezTo>
                    <a:pt x="19714" y="44444"/>
                    <a:pt x="19714" y="44444"/>
                    <a:pt x="19714" y="44444"/>
                  </a:cubicBezTo>
                  <a:cubicBezTo>
                    <a:pt x="19714" y="42962"/>
                    <a:pt x="19714" y="42962"/>
                    <a:pt x="19714" y="42962"/>
                  </a:cubicBezTo>
                  <a:cubicBezTo>
                    <a:pt x="18857" y="20740"/>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6296"/>
                    <a:pt x="54857" y="16296"/>
                    <a:pt x="54857" y="16296"/>
                  </a:cubicBezTo>
                  <a:cubicBezTo>
                    <a:pt x="60000" y="14814"/>
                    <a:pt x="64285" y="16296"/>
                    <a:pt x="68571" y="20740"/>
                  </a:cubicBezTo>
                  <a:cubicBezTo>
                    <a:pt x="69428" y="22222"/>
                    <a:pt x="69428" y="22222"/>
                    <a:pt x="69428" y="22222"/>
                  </a:cubicBezTo>
                  <a:cubicBezTo>
                    <a:pt x="71142" y="22222"/>
                    <a:pt x="71142" y="22222"/>
                    <a:pt x="71142" y="22222"/>
                  </a:cubicBezTo>
                  <a:cubicBezTo>
                    <a:pt x="72857" y="19259"/>
                    <a:pt x="75428" y="17777"/>
                    <a:pt x="78857" y="17777"/>
                  </a:cubicBezTo>
                  <a:cubicBezTo>
                    <a:pt x="82285" y="17777"/>
                    <a:pt x="85714" y="19259"/>
                    <a:pt x="85714" y="20740"/>
                  </a:cubicBezTo>
                  <a:cubicBezTo>
                    <a:pt x="90857" y="23703"/>
                    <a:pt x="93428" y="29629"/>
                    <a:pt x="95142" y="37037"/>
                  </a:cubicBezTo>
                  <a:cubicBezTo>
                    <a:pt x="96000" y="40000"/>
                    <a:pt x="96000" y="40000"/>
                    <a:pt x="96000" y="40000"/>
                  </a:cubicBezTo>
                  <a:cubicBezTo>
                    <a:pt x="96857" y="40000"/>
                    <a:pt x="96857" y="40000"/>
                    <a:pt x="96857" y="40000"/>
                  </a:cubicBezTo>
                  <a:cubicBezTo>
                    <a:pt x="108000" y="41481"/>
                    <a:pt x="115714" y="57777"/>
                    <a:pt x="115714" y="75555"/>
                  </a:cubicBezTo>
                  <a:cubicBezTo>
                    <a:pt x="115714" y="96296"/>
                    <a:pt x="106285" y="112592"/>
                    <a:pt x="94285" y="112592"/>
                  </a:cubicBezTo>
                  <a:close/>
                  <a:moveTo>
                    <a:pt x="42857" y="71111"/>
                  </a:moveTo>
                  <a:cubicBezTo>
                    <a:pt x="42857" y="77037"/>
                    <a:pt x="40285" y="81481"/>
                    <a:pt x="36857" y="81481"/>
                  </a:cubicBezTo>
                  <a:cubicBezTo>
                    <a:pt x="33428" y="81481"/>
                    <a:pt x="30857" y="77037"/>
                    <a:pt x="30857" y="71111"/>
                  </a:cubicBezTo>
                  <a:cubicBezTo>
                    <a:pt x="30857" y="65185"/>
                    <a:pt x="33428" y="60740"/>
                    <a:pt x="36857" y="60740"/>
                  </a:cubicBezTo>
                  <a:cubicBezTo>
                    <a:pt x="40285" y="60740"/>
                    <a:pt x="42857" y="65185"/>
                    <a:pt x="42857" y="71111"/>
                  </a:cubicBezTo>
                  <a:close/>
                  <a:moveTo>
                    <a:pt x="69428" y="71111"/>
                  </a:moveTo>
                  <a:cubicBezTo>
                    <a:pt x="69428" y="80000"/>
                    <a:pt x="65142" y="87407"/>
                    <a:pt x="60000" y="87407"/>
                  </a:cubicBezTo>
                  <a:cubicBezTo>
                    <a:pt x="54857" y="87407"/>
                    <a:pt x="49714" y="80000"/>
                    <a:pt x="49714" y="71111"/>
                  </a:cubicBezTo>
                  <a:cubicBezTo>
                    <a:pt x="49714" y="62222"/>
                    <a:pt x="54857" y="53333"/>
                    <a:pt x="60000" y="53333"/>
                  </a:cubicBezTo>
                  <a:cubicBezTo>
                    <a:pt x="65142" y="53333"/>
                    <a:pt x="69428" y="62222"/>
                    <a:pt x="69428" y="71111"/>
                  </a:cubicBezTo>
                  <a:close/>
                  <a:moveTo>
                    <a:pt x="89142" y="71111"/>
                  </a:moveTo>
                  <a:cubicBezTo>
                    <a:pt x="89142" y="77037"/>
                    <a:pt x="86571" y="81481"/>
                    <a:pt x="83142" y="81481"/>
                  </a:cubicBezTo>
                  <a:cubicBezTo>
                    <a:pt x="79714" y="81481"/>
                    <a:pt x="77142" y="77037"/>
                    <a:pt x="77142" y="71111"/>
                  </a:cubicBezTo>
                  <a:cubicBezTo>
                    <a:pt x="77142" y="65185"/>
                    <a:pt x="79714" y="60740"/>
                    <a:pt x="83142" y="60740"/>
                  </a:cubicBezTo>
                  <a:cubicBezTo>
                    <a:pt x="86571" y="60740"/>
                    <a:pt x="89142" y="65185"/>
                    <a:pt x="89142" y="7111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2" name="Shape 542"/>
            <p:cNvSpPr/>
            <p:nvPr/>
          </p:nvSpPr>
          <p:spPr>
            <a:xfrm>
              <a:off x="1665" y="677"/>
              <a:ext cx="300" cy="0"/>
            </a:xfrm>
            <a:custGeom>
              <a:avLst/>
              <a:gdLst/>
              <a:ahLst/>
              <a:cxnLst/>
              <a:rect l="0" t="0" r="0" b="0"/>
              <a:pathLst>
                <a:path w="120000" h="120000" extrusionOk="0">
                  <a:moveTo>
                    <a:pt x="98723" y="32592"/>
                  </a:moveTo>
                  <a:cubicBezTo>
                    <a:pt x="97021" y="26666"/>
                    <a:pt x="93617" y="17777"/>
                    <a:pt x="86808" y="13333"/>
                  </a:cubicBezTo>
                  <a:cubicBezTo>
                    <a:pt x="86808" y="13333"/>
                    <a:pt x="83404" y="10370"/>
                    <a:pt x="78297" y="10370"/>
                  </a:cubicBezTo>
                  <a:cubicBezTo>
                    <a:pt x="75744" y="10370"/>
                    <a:pt x="72340" y="11851"/>
                    <a:pt x="69787" y="14814"/>
                  </a:cubicBezTo>
                  <a:cubicBezTo>
                    <a:pt x="67234" y="11851"/>
                    <a:pt x="63829" y="8888"/>
                    <a:pt x="59574" y="8888"/>
                  </a:cubicBezTo>
                  <a:cubicBezTo>
                    <a:pt x="57872" y="8888"/>
                    <a:pt x="56170" y="8888"/>
                    <a:pt x="54468" y="8888"/>
                  </a:cubicBezTo>
                  <a:cubicBezTo>
                    <a:pt x="51914" y="5925"/>
                    <a:pt x="46808" y="0"/>
                    <a:pt x="40000" y="0"/>
                  </a:cubicBezTo>
                  <a:cubicBezTo>
                    <a:pt x="35744" y="0"/>
                    <a:pt x="31489" y="1481"/>
                    <a:pt x="27234" y="5925"/>
                  </a:cubicBezTo>
                  <a:cubicBezTo>
                    <a:pt x="26382" y="5925"/>
                    <a:pt x="15319" y="16296"/>
                    <a:pt x="16170" y="41481"/>
                  </a:cubicBezTo>
                  <a:cubicBezTo>
                    <a:pt x="15319" y="42962"/>
                    <a:pt x="14468" y="44444"/>
                    <a:pt x="14468" y="45925"/>
                  </a:cubicBezTo>
                  <a:cubicBezTo>
                    <a:pt x="12765" y="47407"/>
                    <a:pt x="10212" y="48888"/>
                    <a:pt x="8510" y="51851"/>
                  </a:cubicBezTo>
                  <a:cubicBezTo>
                    <a:pt x="5106" y="56296"/>
                    <a:pt x="0" y="66666"/>
                    <a:pt x="0" y="82962"/>
                  </a:cubicBezTo>
                  <a:cubicBezTo>
                    <a:pt x="0" y="108148"/>
                    <a:pt x="12765" y="120000"/>
                    <a:pt x="20425" y="120000"/>
                  </a:cubicBezTo>
                  <a:cubicBezTo>
                    <a:pt x="92765" y="120000"/>
                    <a:pt x="92765" y="120000"/>
                    <a:pt x="92765" y="120000"/>
                  </a:cubicBezTo>
                  <a:cubicBezTo>
                    <a:pt x="93617" y="120000"/>
                    <a:pt x="93617" y="120000"/>
                    <a:pt x="94468" y="120000"/>
                  </a:cubicBezTo>
                  <a:cubicBezTo>
                    <a:pt x="108085" y="120000"/>
                    <a:pt x="120000" y="100740"/>
                    <a:pt x="120000" y="75555"/>
                  </a:cubicBezTo>
                  <a:cubicBezTo>
                    <a:pt x="120000" y="54814"/>
                    <a:pt x="110638" y="37037"/>
                    <a:pt x="98723" y="32592"/>
                  </a:cubicBezTo>
                  <a:close/>
                  <a:moveTo>
                    <a:pt x="94468" y="112592"/>
                  </a:moveTo>
                  <a:cubicBezTo>
                    <a:pt x="93617" y="112592"/>
                    <a:pt x="93617" y="112592"/>
                    <a:pt x="92765" y="112592"/>
                  </a:cubicBezTo>
                  <a:cubicBezTo>
                    <a:pt x="20425" y="112592"/>
                    <a:pt x="20425" y="112592"/>
                    <a:pt x="20425" y="112592"/>
                  </a:cubicBezTo>
                  <a:cubicBezTo>
                    <a:pt x="17021" y="112592"/>
                    <a:pt x="5106" y="105185"/>
                    <a:pt x="5106" y="82962"/>
                  </a:cubicBezTo>
                  <a:cubicBezTo>
                    <a:pt x="5106" y="69629"/>
                    <a:pt x="8510" y="62222"/>
                    <a:pt x="11063" y="57777"/>
                  </a:cubicBezTo>
                  <a:cubicBezTo>
                    <a:pt x="12765" y="54814"/>
                    <a:pt x="15319" y="53333"/>
                    <a:pt x="16170" y="51851"/>
                  </a:cubicBezTo>
                  <a:cubicBezTo>
                    <a:pt x="17021" y="51851"/>
                    <a:pt x="17021" y="51851"/>
                    <a:pt x="17021" y="51851"/>
                  </a:cubicBezTo>
                  <a:cubicBezTo>
                    <a:pt x="17872" y="50370"/>
                    <a:pt x="17872" y="50370"/>
                    <a:pt x="17872" y="50370"/>
                  </a:cubicBezTo>
                  <a:cubicBezTo>
                    <a:pt x="17872" y="48888"/>
                    <a:pt x="18723" y="47407"/>
                    <a:pt x="19574" y="45925"/>
                  </a:cubicBezTo>
                  <a:cubicBezTo>
                    <a:pt x="20425" y="45925"/>
                    <a:pt x="20425" y="45925"/>
                    <a:pt x="20425" y="45925"/>
                  </a:cubicBezTo>
                  <a:cubicBezTo>
                    <a:pt x="20425" y="42962"/>
                    <a:pt x="20425" y="42962"/>
                    <a:pt x="20425" y="42962"/>
                  </a:cubicBezTo>
                  <a:cubicBezTo>
                    <a:pt x="19574" y="22222"/>
                    <a:pt x="28936" y="13333"/>
                    <a:pt x="28936" y="11851"/>
                  </a:cubicBezTo>
                  <a:cubicBezTo>
                    <a:pt x="33191" y="8888"/>
                    <a:pt x="36595" y="7407"/>
                    <a:pt x="40000" y="7407"/>
                  </a:cubicBezTo>
                  <a:cubicBezTo>
                    <a:pt x="45957" y="7407"/>
                    <a:pt x="50212" y="11851"/>
                    <a:pt x="52765" y="16296"/>
                  </a:cubicBezTo>
                  <a:cubicBezTo>
                    <a:pt x="53617" y="17777"/>
                    <a:pt x="53617" y="17777"/>
                    <a:pt x="53617" y="17777"/>
                  </a:cubicBezTo>
                  <a:cubicBezTo>
                    <a:pt x="54468" y="17777"/>
                    <a:pt x="54468" y="17777"/>
                    <a:pt x="54468" y="17777"/>
                  </a:cubicBezTo>
                  <a:cubicBezTo>
                    <a:pt x="59574" y="14814"/>
                    <a:pt x="64680" y="16296"/>
                    <a:pt x="68085" y="22222"/>
                  </a:cubicBezTo>
                  <a:cubicBezTo>
                    <a:pt x="69787" y="23703"/>
                    <a:pt x="69787" y="23703"/>
                    <a:pt x="69787" y="23703"/>
                  </a:cubicBezTo>
                  <a:cubicBezTo>
                    <a:pt x="70638" y="22222"/>
                    <a:pt x="70638" y="22222"/>
                    <a:pt x="70638" y="22222"/>
                  </a:cubicBezTo>
                  <a:cubicBezTo>
                    <a:pt x="73191" y="19259"/>
                    <a:pt x="75744" y="17777"/>
                    <a:pt x="78297" y="17777"/>
                  </a:cubicBezTo>
                  <a:cubicBezTo>
                    <a:pt x="82553" y="17777"/>
                    <a:pt x="85106" y="20740"/>
                    <a:pt x="85957" y="20740"/>
                  </a:cubicBezTo>
                  <a:cubicBezTo>
                    <a:pt x="90212" y="23703"/>
                    <a:pt x="93617" y="29629"/>
                    <a:pt x="95319" y="37037"/>
                  </a:cubicBezTo>
                  <a:cubicBezTo>
                    <a:pt x="95319" y="40000"/>
                    <a:pt x="95319" y="40000"/>
                    <a:pt x="95319" y="40000"/>
                  </a:cubicBezTo>
                  <a:cubicBezTo>
                    <a:pt x="97021" y="40000"/>
                    <a:pt x="97021" y="40000"/>
                    <a:pt x="97021" y="40000"/>
                  </a:cubicBezTo>
                  <a:cubicBezTo>
                    <a:pt x="107234" y="42962"/>
                    <a:pt x="114893" y="57777"/>
                    <a:pt x="114893" y="75555"/>
                  </a:cubicBezTo>
                  <a:cubicBezTo>
                    <a:pt x="114893" y="96296"/>
                    <a:pt x="105531" y="112592"/>
                    <a:pt x="94468" y="112592"/>
                  </a:cubicBezTo>
                  <a:close/>
                  <a:moveTo>
                    <a:pt x="43404" y="71111"/>
                  </a:moveTo>
                  <a:cubicBezTo>
                    <a:pt x="43404" y="77037"/>
                    <a:pt x="40851" y="82962"/>
                    <a:pt x="37446" y="82962"/>
                  </a:cubicBezTo>
                  <a:cubicBezTo>
                    <a:pt x="34042" y="82962"/>
                    <a:pt x="30638" y="77037"/>
                    <a:pt x="30638" y="71111"/>
                  </a:cubicBezTo>
                  <a:cubicBezTo>
                    <a:pt x="30638" y="65185"/>
                    <a:pt x="34042" y="60740"/>
                    <a:pt x="37446" y="60740"/>
                  </a:cubicBezTo>
                  <a:cubicBezTo>
                    <a:pt x="40851" y="60740"/>
                    <a:pt x="43404" y="65185"/>
                    <a:pt x="43404" y="71111"/>
                  </a:cubicBezTo>
                  <a:close/>
                  <a:moveTo>
                    <a:pt x="69787" y="71111"/>
                  </a:moveTo>
                  <a:cubicBezTo>
                    <a:pt x="69787" y="81481"/>
                    <a:pt x="65531" y="88888"/>
                    <a:pt x="59574" y="88888"/>
                  </a:cubicBezTo>
                  <a:cubicBezTo>
                    <a:pt x="54468" y="88888"/>
                    <a:pt x="50212" y="81481"/>
                    <a:pt x="50212" y="71111"/>
                  </a:cubicBezTo>
                  <a:cubicBezTo>
                    <a:pt x="50212" y="62222"/>
                    <a:pt x="54468" y="54814"/>
                    <a:pt x="59574" y="54814"/>
                  </a:cubicBezTo>
                  <a:cubicBezTo>
                    <a:pt x="65531" y="54814"/>
                    <a:pt x="69787" y="62222"/>
                    <a:pt x="69787" y="71111"/>
                  </a:cubicBezTo>
                  <a:close/>
                  <a:moveTo>
                    <a:pt x="89361" y="71111"/>
                  </a:moveTo>
                  <a:cubicBezTo>
                    <a:pt x="89361" y="77037"/>
                    <a:pt x="85957" y="82962"/>
                    <a:pt x="82553" y="82962"/>
                  </a:cubicBezTo>
                  <a:cubicBezTo>
                    <a:pt x="79148" y="82962"/>
                    <a:pt x="76595" y="77037"/>
                    <a:pt x="76595" y="71111"/>
                  </a:cubicBezTo>
                  <a:cubicBezTo>
                    <a:pt x="76595" y="65185"/>
                    <a:pt x="79148" y="60740"/>
                    <a:pt x="82553" y="60740"/>
                  </a:cubicBezTo>
                  <a:cubicBezTo>
                    <a:pt x="85957" y="60740"/>
                    <a:pt x="89361" y="65185"/>
                    <a:pt x="89361" y="7111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3" name="Shape 543"/>
            <p:cNvSpPr/>
            <p:nvPr/>
          </p:nvSpPr>
          <p:spPr>
            <a:xfrm>
              <a:off x="118" y="1676"/>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4800"/>
                  </a:moveTo>
                  <a:cubicBezTo>
                    <a:pt x="114059" y="38400"/>
                    <a:pt x="114059" y="38400"/>
                    <a:pt x="114059" y="38400"/>
                  </a:cubicBezTo>
                  <a:cubicBezTo>
                    <a:pt x="5940" y="38400"/>
                    <a:pt x="5940" y="38400"/>
                    <a:pt x="5940" y="38400"/>
                  </a:cubicBezTo>
                  <a:cubicBezTo>
                    <a:pt x="5940" y="4800"/>
                    <a:pt x="5940" y="4800"/>
                    <a:pt x="5940" y="4800"/>
                  </a:cubicBezTo>
                  <a:lnTo>
                    <a:pt x="114059" y="48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8000"/>
                    <a:pt x="17821" y="18000"/>
                    <a:pt x="17821" y="18000"/>
                  </a:cubicBezTo>
                  <a:cubicBezTo>
                    <a:pt x="62970" y="18000"/>
                    <a:pt x="62970" y="18000"/>
                    <a:pt x="62970" y="18000"/>
                  </a:cubicBezTo>
                  <a:lnTo>
                    <a:pt x="62970" y="24000"/>
                  </a:lnTo>
                  <a:close/>
                  <a:moveTo>
                    <a:pt x="97425" y="21600"/>
                  </a:moveTo>
                  <a:cubicBezTo>
                    <a:pt x="97425" y="19200"/>
                    <a:pt x="99801" y="16800"/>
                    <a:pt x="102178" y="16800"/>
                  </a:cubicBezTo>
                  <a:cubicBezTo>
                    <a:pt x="104554" y="16800"/>
                    <a:pt x="105742" y="19200"/>
                    <a:pt x="105742" y="21600"/>
                  </a:cubicBezTo>
                  <a:cubicBezTo>
                    <a:pt x="105742" y="24000"/>
                    <a:pt x="104554" y="25200"/>
                    <a:pt x="102178" y="25200"/>
                  </a:cubicBezTo>
                  <a:cubicBezTo>
                    <a:pt x="99801" y="25200"/>
                    <a:pt x="97425" y="24000"/>
                    <a:pt x="97425" y="21600"/>
                  </a:cubicBezTo>
                  <a:close/>
                  <a:moveTo>
                    <a:pt x="17821" y="62400"/>
                  </a:moveTo>
                  <a:cubicBezTo>
                    <a:pt x="17821" y="56400"/>
                    <a:pt x="17821" y="56400"/>
                    <a:pt x="17821" y="56400"/>
                  </a:cubicBezTo>
                  <a:cubicBezTo>
                    <a:pt x="62970" y="56400"/>
                    <a:pt x="62970" y="56400"/>
                    <a:pt x="62970" y="56400"/>
                  </a:cubicBezTo>
                  <a:cubicBezTo>
                    <a:pt x="62970" y="62400"/>
                    <a:pt x="62970" y="62400"/>
                    <a:pt x="62970" y="62400"/>
                  </a:cubicBezTo>
                  <a:lnTo>
                    <a:pt x="17821" y="62400"/>
                  </a:lnTo>
                  <a:close/>
                  <a:moveTo>
                    <a:pt x="97425" y="60000"/>
                  </a:moveTo>
                  <a:cubicBezTo>
                    <a:pt x="97425" y="57600"/>
                    <a:pt x="99801" y="55200"/>
                    <a:pt x="102178" y="55200"/>
                  </a:cubicBezTo>
                  <a:cubicBezTo>
                    <a:pt x="104554" y="55200"/>
                    <a:pt x="105742" y="57600"/>
                    <a:pt x="105742" y="60000"/>
                  </a:cubicBezTo>
                  <a:cubicBezTo>
                    <a:pt x="105742" y="62400"/>
                    <a:pt x="104554" y="63600"/>
                    <a:pt x="102178" y="63600"/>
                  </a:cubicBezTo>
                  <a:cubicBezTo>
                    <a:pt x="99801" y="63600"/>
                    <a:pt x="97425" y="62400"/>
                    <a:pt x="97425" y="60000"/>
                  </a:cubicBezTo>
                  <a:close/>
                  <a:moveTo>
                    <a:pt x="17821" y="94800"/>
                  </a:moveTo>
                  <a:cubicBezTo>
                    <a:pt x="62970" y="94800"/>
                    <a:pt x="62970" y="94800"/>
                    <a:pt x="62970" y="94800"/>
                  </a:cubicBezTo>
                  <a:cubicBezTo>
                    <a:pt x="62970" y="100800"/>
                    <a:pt x="62970" y="100800"/>
                    <a:pt x="62970" y="100800"/>
                  </a:cubicBezTo>
                  <a:cubicBezTo>
                    <a:pt x="17821" y="100800"/>
                    <a:pt x="17821" y="100800"/>
                    <a:pt x="17821" y="100800"/>
                  </a:cubicBezTo>
                  <a:lnTo>
                    <a:pt x="17821" y="94800"/>
                  </a:lnTo>
                  <a:close/>
                  <a:moveTo>
                    <a:pt x="105742" y="98400"/>
                  </a:moveTo>
                  <a:cubicBezTo>
                    <a:pt x="105742" y="100800"/>
                    <a:pt x="104554" y="102000"/>
                    <a:pt x="102178" y="102000"/>
                  </a:cubicBezTo>
                  <a:cubicBezTo>
                    <a:pt x="99801" y="102000"/>
                    <a:pt x="97425" y="100800"/>
                    <a:pt x="97425" y="98400"/>
                  </a:cubicBezTo>
                  <a:cubicBezTo>
                    <a:pt x="97425" y="96000"/>
                    <a:pt x="99801" y="93600"/>
                    <a:pt x="102178" y="93600"/>
                  </a:cubicBezTo>
                  <a:cubicBezTo>
                    <a:pt x="104554" y="93600"/>
                    <a:pt x="105742" y="96000"/>
                    <a:pt x="105742"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4" name="Shape 544"/>
            <p:cNvSpPr/>
            <p:nvPr/>
          </p:nvSpPr>
          <p:spPr>
            <a:xfrm>
              <a:off x="-274" y="1694"/>
              <a:ext cx="0" cy="300"/>
            </a:xfrm>
            <a:custGeom>
              <a:avLst/>
              <a:gdLst/>
              <a:ahLst/>
              <a:cxnLst/>
              <a:rect l="0" t="0" r="0" b="0"/>
              <a:pathLst>
                <a:path w="120000" h="120000" extrusionOk="0">
                  <a:moveTo>
                    <a:pt x="102089" y="0"/>
                  </a:moveTo>
                  <a:cubicBezTo>
                    <a:pt x="17910" y="0"/>
                    <a:pt x="17910" y="0"/>
                    <a:pt x="17910" y="0"/>
                  </a:cubicBezTo>
                  <a:cubicBezTo>
                    <a:pt x="8955" y="0"/>
                    <a:pt x="0" y="6185"/>
                    <a:pt x="0" y="12371"/>
                  </a:cubicBezTo>
                  <a:cubicBezTo>
                    <a:pt x="0" y="107628"/>
                    <a:pt x="0" y="107628"/>
                    <a:pt x="0" y="107628"/>
                  </a:cubicBezTo>
                  <a:cubicBezTo>
                    <a:pt x="0" y="115051"/>
                    <a:pt x="8955" y="120000"/>
                    <a:pt x="17910" y="120000"/>
                  </a:cubicBezTo>
                  <a:cubicBezTo>
                    <a:pt x="102089" y="120000"/>
                    <a:pt x="102089" y="120000"/>
                    <a:pt x="102089" y="120000"/>
                  </a:cubicBezTo>
                  <a:cubicBezTo>
                    <a:pt x="112835" y="120000"/>
                    <a:pt x="120000" y="115051"/>
                    <a:pt x="120000" y="107628"/>
                  </a:cubicBezTo>
                  <a:cubicBezTo>
                    <a:pt x="120000" y="12371"/>
                    <a:pt x="120000" y="12371"/>
                    <a:pt x="120000" y="12371"/>
                  </a:cubicBezTo>
                  <a:cubicBezTo>
                    <a:pt x="120000" y="6185"/>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5257"/>
                    <a:pt x="8955" y="95257"/>
                    <a:pt x="8955" y="95257"/>
                  </a:cubicBezTo>
                  <a:cubicBezTo>
                    <a:pt x="112835" y="95257"/>
                    <a:pt x="112835" y="95257"/>
                    <a:pt x="112835" y="95257"/>
                  </a:cubicBezTo>
                  <a:lnTo>
                    <a:pt x="112835" y="107628"/>
                  </a:lnTo>
                  <a:close/>
                  <a:moveTo>
                    <a:pt x="112835" y="25979"/>
                  </a:moveTo>
                  <a:cubicBezTo>
                    <a:pt x="8955" y="25979"/>
                    <a:pt x="8955" y="25979"/>
                    <a:pt x="8955" y="25979"/>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5979"/>
                  </a:lnTo>
                  <a:close/>
                  <a:moveTo>
                    <a:pt x="51940" y="105154"/>
                  </a:moveTo>
                  <a:cubicBezTo>
                    <a:pt x="51940" y="101443"/>
                    <a:pt x="55522" y="98969"/>
                    <a:pt x="60895" y="98969"/>
                  </a:cubicBezTo>
                  <a:cubicBezTo>
                    <a:pt x="64477" y="98969"/>
                    <a:pt x="68059" y="101443"/>
                    <a:pt x="68059" y="105154"/>
                  </a:cubicBezTo>
                  <a:cubicBezTo>
                    <a:pt x="68059" y="107628"/>
                    <a:pt x="64477" y="110103"/>
                    <a:pt x="60895" y="110103"/>
                  </a:cubicBezTo>
                  <a:cubicBezTo>
                    <a:pt x="55522" y="110103"/>
                    <a:pt x="51940" y="107628"/>
                    <a:pt x="51940" y="105154"/>
                  </a:cubicBezTo>
                  <a:close/>
                  <a:moveTo>
                    <a:pt x="46567" y="13608"/>
                  </a:moveTo>
                  <a:cubicBezTo>
                    <a:pt x="73432" y="13608"/>
                    <a:pt x="73432" y="13608"/>
                    <a:pt x="73432" y="13608"/>
                  </a:cubicBezTo>
                  <a:cubicBezTo>
                    <a:pt x="73432" y="17319"/>
                    <a:pt x="73432" y="17319"/>
                    <a:pt x="73432" y="17319"/>
                  </a:cubicBezTo>
                  <a:cubicBezTo>
                    <a:pt x="46567" y="17319"/>
                    <a:pt x="46567" y="17319"/>
                    <a:pt x="46567" y="17319"/>
                  </a:cubicBezTo>
                  <a:lnTo>
                    <a:pt x="46567" y="13608"/>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5" name="Shape 545"/>
            <p:cNvSpPr/>
            <p:nvPr/>
          </p:nvSpPr>
          <p:spPr>
            <a:xfrm>
              <a:off x="565" y="1864"/>
              <a:ext cx="300" cy="1200"/>
            </a:xfrm>
            <a:custGeom>
              <a:avLst/>
              <a:gdLst/>
              <a:ahLst/>
              <a:cxnLst/>
              <a:rect l="0" t="0" r="0" b="0"/>
              <a:pathLst>
                <a:path w="120000" h="120000" extrusionOk="0">
                  <a:moveTo>
                    <a:pt x="2573" y="120000"/>
                  </a:moveTo>
                  <a:lnTo>
                    <a:pt x="0" y="119543"/>
                  </a:lnTo>
                  <a:lnTo>
                    <a:pt x="117104" y="0"/>
                  </a:lnTo>
                  <a:lnTo>
                    <a:pt x="119999" y="342"/>
                  </a:lnTo>
                  <a:lnTo>
                    <a:pt x="257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6" name="Shape 546"/>
            <p:cNvSpPr/>
            <p:nvPr/>
          </p:nvSpPr>
          <p:spPr>
            <a:xfrm>
              <a:off x="3379" y="1319"/>
              <a:ext cx="900" cy="900"/>
            </a:xfrm>
            <a:custGeom>
              <a:avLst/>
              <a:gdLst/>
              <a:ahLst/>
              <a:cxnLst/>
              <a:rect l="0" t="0" r="0" b="0"/>
              <a:pathLst>
                <a:path w="120000" h="120000" extrusionOk="0">
                  <a:moveTo>
                    <a:pt x="72265" y="120000"/>
                  </a:moveTo>
                  <a:cubicBezTo>
                    <a:pt x="71602" y="116859"/>
                    <a:pt x="71602" y="116859"/>
                    <a:pt x="71602" y="116859"/>
                  </a:cubicBezTo>
                  <a:cubicBezTo>
                    <a:pt x="97679" y="111252"/>
                    <a:pt x="116906" y="87700"/>
                    <a:pt x="116906" y="60560"/>
                  </a:cubicBezTo>
                  <a:cubicBezTo>
                    <a:pt x="116906" y="28934"/>
                    <a:pt x="91270" y="3140"/>
                    <a:pt x="59889" y="3140"/>
                  </a:cubicBezTo>
                  <a:cubicBezTo>
                    <a:pt x="28508" y="3140"/>
                    <a:pt x="3093" y="28934"/>
                    <a:pt x="3093" y="60560"/>
                  </a:cubicBezTo>
                  <a:cubicBezTo>
                    <a:pt x="3093" y="63700"/>
                    <a:pt x="3314" y="66841"/>
                    <a:pt x="3756" y="69757"/>
                  </a:cubicBezTo>
                  <a:cubicBezTo>
                    <a:pt x="662" y="70429"/>
                    <a:pt x="662" y="70429"/>
                    <a:pt x="662" y="70429"/>
                  </a:cubicBezTo>
                  <a:cubicBezTo>
                    <a:pt x="220" y="67065"/>
                    <a:pt x="0" y="63925"/>
                    <a:pt x="0" y="60560"/>
                  </a:cubicBezTo>
                  <a:cubicBezTo>
                    <a:pt x="0" y="27140"/>
                    <a:pt x="26740" y="0"/>
                    <a:pt x="59889" y="0"/>
                  </a:cubicBezTo>
                  <a:cubicBezTo>
                    <a:pt x="93038" y="0"/>
                    <a:pt x="120000" y="27140"/>
                    <a:pt x="120000" y="60560"/>
                  </a:cubicBezTo>
                  <a:cubicBezTo>
                    <a:pt x="120000" y="89046"/>
                    <a:pt x="99889" y="114168"/>
                    <a:pt x="72265"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7" name="Shape 547"/>
            <p:cNvSpPr/>
            <p:nvPr/>
          </p:nvSpPr>
          <p:spPr>
            <a:xfrm>
              <a:off x="6886" y="2042"/>
              <a:ext cx="0" cy="0"/>
            </a:xfrm>
            <a:custGeom>
              <a:avLst/>
              <a:gdLst/>
              <a:ahLst/>
              <a:cxnLst/>
              <a:rect l="0" t="0" r="0" b="0"/>
              <a:pathLst>
                <a:path w="120000" h="120000" extrusionOk="0">
                  <a:moveTo>
                    <a:pt x="0" y="40000"/>
                  </a:moveTo>
                  <a:cubicBezTo>
                    <a:pt x="0" y="120000"/>
                    <a:pt x="0" y="120000"/>
                    <a:pt x="0" y="120000"/>
                  </a:cubicBezTo>
                  <a:cubicBezTo>
                    <a:pt x="120000" y="120000"/>
                    <a:pt x="120000" y="120000"/>
                    <a:pt x="120000" y="120000"/>
                  </a:cubicBezTo>
                  <a:cubicBezTo>
                    <a:pt x="120000" y="40000"/>
                    <a:pt x="120000" y="40000"/>
                    <a:pt x="120000" y="40000"/>
                  </a:cubicBezTo>
                  <a:cubicBezTo>
                    <a:pt x="75862" y="0"/>
                    <a:pt x="40000" y="0"/>
                    <a:pt x="0" y="4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8" name="Shape 548"/>
            <p:cNvSpPr/>
            <p:nvPr/>
          </p:nvSpPr>
          <p:spPr>
            <a:xfrm>
              <a:off x="6886" y="2101"/>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49" name="Shape 549"/>
            <p:cNvSpPr/>
            <p:nvPr/>
          </p:nvSpPr>
          <p:spPr>
            <a:xfrm>
              <a:off x="6886" y="2146"/>
              <a:ext cx="0" cy="0"/>
            </a:xfrm>
            <a:custGeom>
              <a:avLst/>
              <a:gdLst/>
              <a:ahLst/>
              <a:cxnLst/>
              <a:rect l="0" t="0" r="0" b="0"/>
              <a:pathLst>
                <a:path w="120000" h="120000" extrusionOk="0">
                  <a:moveTo>
                    <a:pt x="0" y="75555"/>
                  </a:moveTo>
                  <a:cubicBezTo>
                    <a:pt x="44137" y="120000"/>
                    <a:pt x="80000" y="120000"/>
                    <a:pt x="120000" y="75555"/>
                  </a:cubicBezTo>
                  <a:cubicBezTo>
                    <a:pt x="120000" y="0"/>
                    <a:pt x="120000" y="0"/>
                    <a:pt x="120000" y="0"/>
                  </a:cubicBezTo>
                  <a:cubicBezTo>
                    <a:pt x="0" y="0"/>
                    <a:pt x="0" y="0"/>
                    <a:pt x="0" y="0"/>
                  </a:cubicBezTo>
                  <a:lnTo>
                    <a:pt x="0" y="7555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0" name="Shape 550"/>
            <p:cNvSpPr/>
            <p:nvPr/>
          </p:nvSpPr>
          <p:spPr>
            <a:xfrm>
              <a:off x="6971" y="2507"/>
              <a:ext cx="0" cy="300"/>
            </a:xfrm>
            <a:custGeom>
              <a:avLst/>
              <a:gdLst/>
              <a:ahLst/>
              <a:cxnLst/>
              <a:rect l="0" t="0" r="0" b="0"/>
              <a:pathLst>
                <a:path w="120000" h="120000" extrusionOk="0">
                  <a:moveTo>
                    <a:pt x="102089" y="0"/>
                  </a:moveTo>
                  <a:cubicBezTo>
                    <a:pt x="17910" y="0"/>
                    <a:pt x="17910" y="0"/>
                    <a:pt x="17910" y="0"/>
                  </a:cubicBezTo>
                  <a:cubicBezTo>
                    <a:pt x="7164" y="0"/>
                    <a:pt x="0" y="4948"/>
                    <a:pt x="0" y="12371"/>
                  </a:cubicBezTo>
                  <a:cubicBezTo>
                    <a:pt x="0" y="107628"/>
                    <a:pt x="0" y="107628"/>
                    <a:pt x="0" y="107628"/>
                  </a:cubicBezTo>
                  <a:cubicBezTo>
                    <a:pt x="0" y="113814"/>
                    <a:pt x="7164" y="120000"/>
                    <a:pt x="17910" y="120000"/>
                  </a:cubicBezTo>
                  <a:cubicBezTo>
                    <a:pt x="102089" y="120000"/>
                    <a:pt x="102089" y="120000"/>
                    <a:pt x="102089" y="120000"/>
                  </a:cubicBezTo>
                  <a:cubicBezTo>
                    <a:pt x="111044" y="120000"/>
                    <a:pt x="120000" y="113814"/>
                    <a:pt x="120000" y="107628"/>
                  </a:cubicBezTo>
                  <a:cubicBezTo>
                    <a:pt x="120000" y="12371"/>
                    <a:pt x="120000" y="12371"/>
                    <a:pt x="120000" y="12371"/>
                  </a:cubicBezTo>
                  <a:cubicBezTo>
                    <a:pt x="120000" y="4948"/>
                    <a:pt x="111044" y="0"/>
                    <a:pt x="102089" y="0"/>
                  </a:cubicBezTo>
                  <a:close/>
                  <a:moveTo>
                    <a:pt x="111044" y="107628"/>
                  </a:moveTo>
                  <a:cubicBezTo>
                    <a:pt x="111044" y="111340"/>
                    <a:pt x="107462" y="113814"/>
                    <a:pt x="102089" y="113814"/>
                  </a:cubicBezTo>
                  <a:cubicBezTo>
                    <a:pt x="17910" y="113814"/>
                    <a:pt x="17910" y="113814"/>
                    <a:pt x="17910" y="113814"/>
                  </a:cubicBezTo>
                  <a:cubicBezTo>
                    <a:pt x="12537" y="113814"/>
                    <a:pt x="7164" y="111340"/>
                    <a:pt x="7164" y="107628"/>
                  </a:cubicBezTo>
                  <a:cubicBezTo>
                    <a:pt x="7164" y="94020"/>
                    <a:pt x="7164" y="94020"/>
                    <a:pt x="7164" y="94020"/>
                  </a:cubicBezTo>
                  <a:cubicBezTo>
                    <a:pt x="111044" y="94020"/>
                    <a:pt x="111044" y="94020"/>
                    <a:pt x="111044" y="94020"/>
                  </a:cubicBezTo>
                  <a:lnTo>
                    <a:pt x="111044" y="107628"/>
                  </a:lnTo>
                  <a:close/>
                  <a:moveTo>
                    <a:pt x="111044" y="24742"/>
                  </a:moveTo>
                  <a:cubicBezTo>
                    <a:pt x="7164" y="24742"/>
                    <a:pt x="7164" y="24742"/>
                    <a:pt x="7164" y="24742"/>
                  </a:cubicBezTo>
                  <a:cubicBezTo>
                    <a:pt x="7164" y="12371"/>
                    <a:pt x="7164" y="12371"/>
                    <a:pt x="7164" y="12371"/>
                  </a:cubicBezTo>
                  <a:cubicBezTo>
                    <a:pt x="7164" y="7422"/>
                    <a:pt x="12537" y="4948"/>
                    <a:pt x="17910" y="4948"/>
                  </a:cubicBezTo>
                  <a:cubicBezTo>
                    <a:pt x="102089" y="4948"/>
                    <a:pt x="102089" y="4948"/>
                    <a:pt x="102089" y="4948"/>
                  </a:cubicBezTo>
                  <a:cubicBezTo>
                    <a:pt x="107462" y="4948"/>
                    <a:pt x="111044" y="7422"/>
                    <a:pt x="111044" y="12371"/>
                  </a:cubicBezTo>
                  <a:lnTo>
                    <a:pt x="111044" y="24742"/>
                  </a:lnTo>
                  <a:close/>
                  <a:moveTo>
                    <a:pt x="51940" y="103917"/>
                  </a:moveTo>
                  <a:cubicBezTo>
                    <a:pt x="51940" y="101443"/>
                    <a:pt x="55522" y="98969"/>
                    <a:pt x="59104" y="98969"/>
                  </a:cubicBezTo>
                  <a:cubicBezTo>
                    <a:pt x="64477" y="98969"/>
                    <a:pt x="68059" y="101443"/>
                    <a:pt x="68059" y="103917"/>
                  </a:cubicBezTo>
                  <a:cubicBezTo>
                    <a:pt x="68059" y="107628"/>
                    <a:pt x="64477" y="110103"/>
                    <a:pt x="59104" y="110103"/>
                  </a:cubicBezTo>
                  <a:cubicBezTo>
                    <a:pt x="55522" y="110103"/>
                    <a:pt x="51940" y="107628"/>
                    <a:pt x="51940" y="103917"/>
                  </a:cubicBezTo>
                  <a:close/>
                  <a:moveTo>
                    <a:pt x="46567" y="12371"/>
                  </a:moveTo>
                  <a:cubicBezTo>
                    <a:pt x="73432" y="12371"/>
                    <a:pt x="73432" y="12371"/>
                    <a:pt x="73432" y="12371"/>
                  </a:cubicBezTo>
                  <a:cubicBezTo>
                    <a:pt x="73432" y="16082"/>
                    <a:pt x="73432" y="16082"/>
                    <a:pt x="73432" y="16082"/>
                  </a:cubicBezTo>
                  <a:cubicBezTo>
                    <a:pt x="46567" y="16082"/>
                    <a:pt x="46567" y="16082"/>
                    <a:pt x="46567" y="16082"/>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1" name="Shape 551"/>
            <p:cNvSpPr/>
            <p:nvPr/>
          </p:nvSpPr>
          <p:spPr>
            <a:xfrm>
              <a:off x="6857" y="1351"/>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5200"/>
                  </a:moveTo>
                  <a:cubicBezTo>
                    <a:pt x="17821" y="25200"/>
                    <a:pt x="17821" y="25200"/>
                    <a:pt x="17821" y="25200"/>
                  </a:cubicBezTo>
                  <a:cubicBezTo>
                    <a:pt x="17821" y="19200"/>
                    <a:pt x="17821" y="19200"/>
                    <a:pt x="17821" y="19200"/>
                  </a:cubicBezTo>
                  <a:cubicBezTo>
                    <a:pt x="62970" y="19200"/>
                    <a:pt x="62970" y="19200"/>
                    <a:pt x="62970" y="19200"/>
                  </a:cubicBezTo>
                  <a:lnTo>
                    <a:pt x="62970" y="25200"/>
                  </a:lnTo>
                  <a:close/>
                  <a:moveTo>
                    <a:pt x="97425" y="21600"/>
                  </a:moveTo>
                  <a:cubicBezTo>
                    <a:pt x="97425" y="19200"/>
                    <a:pt x="99801" y="18000"/>
                    <a:pt x="102178" y="18000"/>
                  </a:cubicBezTo>
                  <a:cubicBezTo>
                    <a:pt x="103366" y="18000"/>
                    <a:pt x="105742" y="19200"/>
                    <a:pt x="105742" y="21600"/>
                  </a:cubicBezTo>
                  <a:cubicBezTo>
                    <a:pt x="105742" y="24000"/>
                    <a:pt x="103366" y="26400"/>
                    <a:pt x="102178" y="26400"/>
                  </a:cubicBezTo>
                  <a:cubicBezTo>
                    <a:pt x="99801" y="26400"/>
                    <a:pt x="97425" y="24000"/>
                    <a:pt x="97425" y="21600"/>
                  </a:cubicBezTo>
                  <a:close/>
                  <a:moveTo>
                    <a:pt x="17821" y="63600"/>
                  </a:moveTo>
                  <a:cubicBezTo>
                    <a:pt x="17821" y="57600"/>
                    <a:pt x="17821" y="57600"/>
                    <a:pt x="17821" y="57600"/>
                  </a:cubicBezTo>
                  <a:cubicBezTo>
                    <a:pt x="62970" y="57600"/>
                    <a:pt x="62970" y="57600"/>
                    <a:pt x="62970" y="57600"/>
                  </a:cubicBezTo>
                  <a:cubicBezTo>
                    <a:pt x="62970" y="63600"/>
                    <a:pt x="62970" y="63600"/>
                    <a:pt x="62970" y="63600"/>
                  </a:cubicBezTo>
                  <a:lnTo>
                    <a:pt x="17821" y="63600"/>
                  </a:lnTo>
                  <a:close/>
                  <a:moveTo>
                    <a:pt x="97425" y="60000"/>
                  </a:moveTo>
                  <a:cubicBezTo>
                    <a:pt x="97425" y="57600"/>
                    <a:pt x="99801" y="56400"/>
                    <a:pt x="102178" y="56400"/>
                  </a:cubicBezTo>
                  <a:cubicBezTo>
                    <a:pt x="103366" y="56400"/>
                    <a:pt x="105742" y="57600"/>
                    <a:pt x="105742" y="60000"/>
                  </a:cubicBezTo>
                  <a:cubicBezTo>
                    <a:pt x="105742" y="62400"/>
                    <a:pt x="103366" y="64800"/>
                    <a:pt x="102178" y="64800"/>
                  </a:cubicBezTo>
                  <a:cubicBezTo>
                    <a:pt x="99801" y="64800"/>
                    <a:pt x="97425" y="62400"/>
                    <a:pt x="97425" y="60000"/>
                  </a:cubicBezTo>
                  <a:close/>
                  <a:moveTo>
                    <a:pt x="17821" y="96000"/>
                  </a:moveTo>
                  <a:cubicBezTo>
                    <a:pt x="62970" y="96000"/>
                    <a:pt x="62970" y="96000"/>
                    <a:pt x="62970" y="96000"/>
                  </a:cubicBezTo>
                  <a:cubicBezTo>
                    <a:pt x="62970" y="102000"/>
                    <a:pt x="62970" y="102000"/>
                    <a:pt x="62970" y="102000"/>
                  </a:cubicBezTo>
                  <a:cubicBezTo>
                    <a:pt x="17821" y="102000"/>
                    <a:pt x="17821" y="102000"/>
                    <a:pt x="17821" y="102000"/>
                  </a:cubicBezTo>
                  <a:lnTo>
                    <a:pt x="17821" y="96000"/>
                  </a:lnTo>
                  <a:close/>
                  <a:moveTo>
                    <a:pt x="105742" y="98400"/>
                  </a:moveTo>
                  <a:cubicBezTo>
                    <a:pt x="105742" y="100800"/>
                    <a:pt x="103366" y="103200"/>
                    <a:pt x="102178" y="103200"/>
                  </a:cubicBezTo>
                  <a:cubicBezTo>
                    <a:pt x="99801" y="103200"/>
                    <a:pt x="97425" y="100800"/>
                    <a:pt x="97425" y="98400"/>
                  </a:cubicBezTo>
                  <a:cubicBezTo>
                    <a:pt x="97425" y="96000"/>
                    <a:pt x="99801" y="94800"/>
                    <a:pt x="102178" y="94800"/>
                  </a:cubicBezTo>
                  <a:cubicBezTo>
                    <a:pt x="103366" y="94800"/>
                    <a:pt x="105742" y="96000"/>
                    <a:pt x="105742"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2" name="Shape 552"/>
            <p:cNvSpPr/>
            <p:nvPr/>
          </p:nvSpPr>
          <p:spPr>
            <a:xfrm>
              <a:off x="3666" y="2489"/>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5200" y="5940"/>
                  </a:moveTo>
                  <a:cubicBezTo>
                    <a:pt x="115200" y="38019"/>
                    <a:pt x="115200" y="38019"/>
                    <a:pt x="115200" y="38019"/>
                  </a:cubicBezTo>
                  <a:cubicBezTo>
                    <a:pt x="6000" y="38019"/>
                    <a:pt x="6000" y="38019"/>
                    <a:pt x="6000" y="38019"/>
                  </a:cubicBezTo>
                  <a:cubicBezTo>
                    <a:pt x="6000" y="5940"/>
                    <a:pt x="6000" y="5940"/>
                    <a:pt x="6000" y="5940"/>
                  </a:cubicBezTo>
                  <a:lnTo>
                    <a:pt x="115200" y="5940"/>
                  </a:lnTo>
                  <a:close/>
                  <a:moveTo>
                    <a:pt x="115200" y="43960"/>
                  </a:moveTo>
                  <a:cubicBezTo>
                    <a:pt x="115200" y="76039"/>
                    <a:pt x="115200" y="76039"/>
                    <a:pt x="115200" y="76039"/>
                  </a:cubicBezTo>
                  <a:cubicBezTo>
                    <a:pt x="6000" y="76039"/>
                    <a:pt x="6000" y="76039"/>
                    <a:pt x="6000" y="76039"/>
                  </a:cubicBezTo>
                  <a:cubicBezTo>
                    <a:pt x="6000" y="43960"/>
                    <a:pt x="6000" y="43960"/>
                    <a:pt x="6000" y="43960"/>
                  </a:cubicBezTo>
                  <a:lnTo>
                    <a:pt x="115200" y="43960"/>
                  </a:lnTo>
                  <a:close/>
                  <a:moveTo>
                    <a:pt x="6000" y="114059"/>
                  </a:moveTo>
                  <a:cubicBezTo>
                    <a:pt x="6000" y="81980"/>
                    <a:pt x="6000" y="81980"/>
                    <a:pt x="6000" y="81980"/>
                  </a:cubicBezTo>
                  <a:cubicBezTo>
                    <a:pt x="115200" y="81980"/>
                    <a:pt x="115200" y="81980"/>
                    <a:pt x="115200" y="81980"/>
                  </a:cubicBezTo>
                  <a:cubicBezTo>
                    <a:pt x="115200" y="114059"/>
                    <a:pt x="115200" y="114059"/>
                    <a:pt x="115200" y="114059"/>
                  </a:cubicBezTo>
                  <a:lnTo>
                    <a:pt x="6000" y="114059"/>
                  </a:lnTo>
                  <a:close/>
                  <a:moveTo>
                    <a:pt x="63600" y="24950"/>
                  </a:moveTo>
                  <a:cubicBezTo>
                    <a:pt x="18000" y="24950"/>
                    <a:pt x="18000" y="24950"/>
                    <a:pt x="18000" y="24950"/>
                  </a:cubicBezTo>
                  <a:cubicBezTo>
                    <a:pt x="18000" y="19009"/>
                    <a:pt x="18000" y="19009"/>
                    <a:pt x="18000" y="19009"/>
                  </a:cubicBezTo>
                  <a:cubicBezTo>
                    <a:pt x="63600" y="19009"/>
                    <a:pt x="63600" y="19009"/>
                    <a:pt x="63600" y="19009"/>
                  </a:cubicBezTo>
                  <a:lnTo>
                    <a:pt x="63600" y="24950"/>
                  </a:lnTo>
                  <a:close/>
                  <a:moveTo>
                    <a:pt x="98400" y="21386"/>
                  </a:moveTo>
                  <a:cubicBezTo>
                    <a:pt x="98400" y="20198"/>
                    <a:pt x="100800" y="17821"/>
                    <a:pt x="102000" y="17821"/>
                  </a:cubicBezTo>
                  <a:cubicBezTo>
                    <a:pt x="104400" y="17821"/>
                    <a:pt x="106800" y="20198"/>
                    <a:pt x="106800" y="21386"/>
                  </a:cubicBezTo>
                  <a:cubicBezTo>
                    <a:pt x="106800" y="23762"/>
                    <a:pt x="104400" y="26138"/>
                    <a:pt x="102000" y="26138"/>
                  </a:cubicBezTo>
                  <a:cubicBezTo>
                    <a:pt x="100800" y="26138"/>
                    <a:pt x="98400" y="23762"/>
                    <a:pt x="98400" y="21386"/>
                  </a:cubicBezTo>
                  <a:close/>
                  <a:moveTo>
                    <a:pt x="18000" y="62970"/>
                  </a:moveTo>
                  <a:cubicBezTo>
                    <a:pt x="18000" y="57029"/>
                    <a:pt x="18000" y="57029"/>
                    <a:pt x="18000" y="57029"/>
                  </a:cubicBezTo>
                  <a:cubicBezTo>
                    <a:pt x="63600" y="57029"/>
                    <a:pt x="63600" y="57029"/>
                    <a:pt x="63600" y="57029"/>
                  </a:cubicBezTo>
                  <a:cubicBezTo>
                    <a:pt x="63600" y="62970"/>
                    <a:pt x="63600" y="62970"/>
                    <a:pt x="63600" y="62970"/>
                  </a:cubicBezTo>
                  <a:lnTo>
                    <a:pt x="18000" y="62970"/>
                  </a:lnTo>
                  <a:close/>
                  <a:moveTo>
                    <a:pt x="98400" y="59405"/>
                  </a:moveTo>
                  <a:cubicBezTo>
                    <a:pt x="98400" y="58217"/>
                    <a:pt x="100800" y="55841"/>
                    <a:pt x="102000" y="55841"/>
                  </a:cubicBezTo>
                  <a:cubicBezTo>
                    <a:pt x="104400" y="55841"/>
                    <a:pt x="106800" y="58217"/>
                    <a:pt x="106800" y="59405"/>
                  </a:cubicBezTo>
                  <a:cubicBezTo>
                    <a:pt x="106800" y="61782"/>
                    <a:pt x="104400" y="64158"/>
                    <a:pt x="102000" y="64158"/>
                  </a:cubicBezTo>
                  <a:cubicBezTo>
                    <a:pt x="100800" y="64158"/>
                    <a:pt x="98400" y="61782"/>
                    <a:pt x="98400" y="59405"/>
                  </a:cubicBezTo>
                  <a:close/>
                  <a:moveTo>
                    <a:pt x="18000" y="95049"/>
                  </a:moveTo>
                  <a:cubicBezTo>
                    <a:pt x="63600" y="95049"/>
                    <a:pt x="63600" y="95049"/>
                    <a:pt x="63600" y="95049"/>
                  </a:cubicBezTo>
                  <a:cubicBezTo>
                    <a:pt x="63600" y="100990"/>
                    <a:pt x="63600" y="100990"/>
                    <a:pt x="63600" y="100990"/>
                  </a:cubicBezTo>
                  <a:cubicBezTo>
                    <a:pt x="18000" y="100990"/>
                    <a:pt x="18000" y="100990"/>
                    <a:pt x="18000" y="100990"/>
                  </a:cubicBezTo>
                  <a:lnTo>
                    <a:pt x="18000" y="95049"/>
                  </a:lnTo>
                  <a:close/>
                  <a:moveTo>
                    <a:pt x="106800" y="97425"/>
                  </a:moveTo>
                  <a:cubicBezTo>
                    <a:pt x="106800" y="99801"/>
                    <a:pt x="104400" y="102178"/>
                    <a:pt x="102000" y="102178"/>
                  </a:cubicBezTo>
                  <a:cubicBezTo>
                    <a:pt x="100800" y="102178"/>
                    <a:pt x="98400" y="99801"/>
                    <a:pt x="98400" y="97425"/>
                  </a:cubicBezTo>
                  <a:cubicBezTo>
                    <a:pt x="98400" y="96237"/>
                    <a:pt x="100800" y="93861"/>
                    <a:pt x="102000" y="93861"/>
                  </a:cubicBezTo>
                  <a:cubicBezTo>
                    <a:pt x="104400" y="93861"/>
                    <a:pt x="106800" y="96237"/>
                    <a:pt x="106800" y="974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3" name="Shape 553"/>
            <p:cNvSpPr/>
            <p:nvPr/>
          </p:nvSpPr>
          <p:spPr>
            <a:xfrm>
              <a:off x="6370" y="958"/>
              <a:ext cx="0" cy="0"/>
            </a:xfrm>
            <a:custGeom>
              <a:avLst/>
              <a:gdLst/>
              <a:ahLst/>
              <a:cxnLst/>
              <a:rect l="0" t="0" r="0" b="0"/>
              <a:pathLst>
                <a:path w="120000" h="120000" extrusionOk="0">
                  <a:moveTo>
                    <a:pt x="0" y="44444"/>
                  </a:moveTo>
                  <a:cubicBezTo>
                    <a:pt x="0" y="120000"/>
                    <a:pt x="0" y="120000"/>
                    <a:pt x="0" y="120000"/>
                  </a:cubicBezTo>
                  <a:cubicBezTo>
                    <a:pt x="120000" y="120000"/>
                    <a:pt x="120000" y="120000"/>
                    <a:pt x="120000" y="120000"/>
                  </a:cubicBezTo>
                  <a:cubicBezTo>
                    <a:pt x="120000" y="44444"/>
                    <a:pt x="120000" y="44444"/>
                    <a:pt x="120000" y="44444"/>
                  </a:cubicBezTo>
                  <a:cubicBezTo>
                    <a:pt x="75862" y="0"/>
                    <a:pt x="40000" y="4444"/>
                    <a:pt x="0" y="44444"/>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4" name="Shape 554"/>
            <p:cNvSpPr/>
            <p:nvPr/>
          </p:nvSpPr>
          <p:spPr>
            <a:xfrm>
              <a:off x="6370" y="1017"/>
              <a:ext cx="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5" name="Shape 555"/>
            <p:cNvSpPr/>
            <p:nvPr/>
          </p:nvSpPr>
          <p:spPr>
            <a:xfrm>
              <a:off x="6370" y="1062"/>
              <a:ext cx="0" cy="0"/>
            </a:xfrm>
            <a:custGeom>
              <a:avLst/>
              <a:gdLst/>
              <a:ahLst/>
              <a:cxnLst/>
              <a:rect l="0" t="0" r="0" b="0"/>
              <a:pathLst>
                <a:path w="120000" h="120000" extrusionOk="0">
                  <a:moveTo>
                    <a:pt x="0" y="80000"/>
                  </a:moveTo>
                  <a:cubicBezTo>
                    <a:pt x="44137" y="120000"/>
                    <a:pt x="80000" y="120000"/>
                    <a:pt x="120000" y="80000"/>
                  </a:cubicBezTo>
                  <a:cubicBezTo>
                    <a:pt x="120000" y="0"/>
                    <a:pt x="120000" y="0"/>
                    <a:pt x="120000" y="0"/>
                  </a:cubicBezTo>
                  <a:cubicBezTo>
                    <a:pt x="0" y="0"/>
                    <a:pt x="0" y="0"/>
                    <a:pt x="0" y="0"/>
                  </a:cubicBezTo>
                  <a:lnTo>
                    <a:pt x="0" y="8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6" name="Shape 556"/>
            <p:cNvSpPr/>
            <p:nvPr/>
          </p:nvSpPr>
          <p:spPr>
            <a:xfrm>
              <a:off x="7574" y="2854"/>
              <a:ext cx="300" cy="3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4059" y="6000"/>
                  </a:moveTo>
                  <a:cubicBezTo>
                    <a:pt x="114059" y="38400"/>
                    <a:pt x="114059" y="38400"/>
                    <a:pt x="114059" y="38400"/>
                  </a:cubicBezTo>
                  <a:cubicBezTo>
                    <a:pt x="5940" y="38400"/>
                    <a:pt x="5940" y="38400"/>
                    <a:pt x="5940" y="38400"/>
                  </a:cubicBezTo>
                  <a:cubicBezTo>
                    <a:pt x="5940" y="6000"/>
                    <a:pt x="5940" y="6000"/>
                    <a:pt x="5940" y="6000"/>
                  </a:cubicBezTo>
                  <a:lnTo>
                    <a:pt x="114059" y="6000"/>
                  </a:lnTo>
                  <a:close/>
                  <a:moveTo>
                    <a:pt x="114059" y="43200"/>
                  </a:moveTo>
                  <a:cubicBezTo>
                    <a:pt x="114059" y="76800"/>
                    <a:pt x="114059" y="76800"/>
                    <a:pt x="114059" y="76800"/>
                  </a:cubicBezTo>
                  <a:cubicBezTo>
                    <a:pt x="5940" y="76800"/>
                    <a:pt x="5940" y="76800"/>
                    <a:pt x="5940" y="76800"/>
                  </a:cubicBezTo>
                  <a:cubicBezTo>
                    <a:pt x="5940" y="43200"/>
                    <a:pt x="5940" y="43200"/>
                    <a:pt x="5940" y="43200"/>
                  </a:cubicBezTo>
                  <a:lnTo>
                    <a:pt x="114059" y="43200"/>
                  </a:lnTo>
                  <a:close/>
                  <a:moveTo>
                    <a:pt x="5940" y="115200"/>
                  </a:moveTo>
                  <a:cubicBezTo>
                    <a:pt x="5940" y="81600"/>
                    <a:pt x="5940" y="81600"/>
                    <a:pt x="5940" y="81600"/>
                  </a:cubicBezTo>
                  <a:cubicBezTo>
                    <a:pt x="114059" y="81600"/>
                    <a:pt x="114059" y="81600"/>
                    <a:pt x="114059" y="81600"/>
                  </a:cubicBezTo>
                  <a:cubicBezTo>
                    <a:pt x="114059" y="115200"/>
                    <a:pt x="114059" y="115200"/>
                    <a:pt x="114059" y="115200"/>
                  </a:cubicBezTo>
                  <a:lnTo>
                    <a:pt x="5940" y="115200"/>
                  </a:lnTo>
                  <a:close/>
                  <a:moveTo>
                    <a:pt x="62970" y="24000"/>
                  </a:moveTo>
                  <a:cubicBezTo>
                    <a:pt x="17821" y="24000"/>
                    <a:pt x="17821" y="24000"/>
                    <a:pt x="17821" y="24000"/>
                  </a:cubicBezTo>
                  <a:cubicBezTo>
                    <a:pt x="17821" y="19200"/>
                    <a:pt x="17821" y="19200"/>
                    <a:pt x="17821" y="19200"/>
                  </a:cubicBezTo>
                  <a:cubicBezTo>
                    <a:pt x="62970" y="19200"/>
                    <a:pt x="62970" y="19200"/>
                    <a:pt x="62970" y="19200"/>
                  </a:cubicBezTo>
                  <a:lnTo>
                    <a:pt x="62970" y="24000"/>
                  </a:lnTo>
                  <a:close/>
                  <a:moveTo>
                    <a:pt x="97425" y="21600"/>
                  </a:moveTo>
                  <a:cubicBezTo>
                    <a:pt x="97425" y="19200"/>
                    <a:pt x="99801" y="18000"/>
                    <a:pt x="102178" y="18000"/>
                  </a:cubicBezTo>
                  <a:cubicBezTo>
                    <a:pt x="104554" y="18000"/>
                    <a:pt x="105742" y="19200"/>
                    <a:pt x="105742" y="21600"/>
                  </a:cubicBezTo>
                  <a:cubicBezTo>
                    <a:pt x="105742" y="24000"/>
                    <a:pt x="104554" y="26400"/>
                    <a:pt x="102178" y="26400"/>
                  </a:cubicBezTo>
                  <a:cubicBezTo>
                    <a:pt x="99801" y="26400"/>
                    <a:pt x="97425" y="24000"/>
                    <a:pt x="97425" y="21600"/>
                  </a:cubicBezTo>
                  <a:close/>
                  <a:moveTo>
                    <a:pt x="17821" y="62400"/>
                  </a:moveTo>
                  <a:cubicBezTo>
                    <a:pt x="17821" y="57600"/>
                    <a:pt x="17821" y="57600"/>
                    <a:pt x="17821" y="57600"/>
                  </a:cubicBezTo>
                  <a:cubicBezTo>
                    <a:pt x="62970" y="57600"/>
                    <a:pt x="62970" y="57600"/>
                    <a:pt x="62970" y="57600"/>
                  </a:cubicBezTo>
                  <a:cubicBezTo>
                    <a:pt x="62970" y="62400"/>
                    <a:pt x="62970" y="62400"/>
                    <a:pt x="62970" y="62400"/>
                  </a:cubicBezTo>
                  <a:lnTo>
                    <a:pt x="17821" y="62400"/>
                  </a:lnTo>
                  <a:close/>
                  <a:moveTo>
                    <a:pt x="97425" y="60000"/>
                  </a:moveTo>
                  <a:cubicBezTo>
                    <a:pt x="97425" y="57600"/>
                    <a:pt x="99801" y="56400"/>
                    <a:pt x="102178" y="56400"/>
                  </a:cubicBezTo>
                  <a:cubicBezTo>
                    <a:pt x="104554" y="56400"/>
                    <a:pt x="105742" y="57600"/>
                    <a:pt x="105742" y="60000"/>
                  </a:cubicBezTo>
                  <a:cubicBezTo>
                    <a:pt x="105742" y="62400"/>
                    <a:pt x="104554" y="64800"/>
                    <a:pt x="102178" y="64800"/>
                  </a:cubicBezTo>
                  <a:cubicBezTo>
                    <a:pt x="99801" y="64800"/>
                    <a:pt x="97425" y="62400"/>
                    <a:pt x="97425" y="60000"/>
                  </a:cubicBezTo>
                  <a:close/>
                  <a:moveTo>
                    <a:pt x="17821" y="96000"/>
                  </a:moveTo>
                  <a:cubicBezTo>
                    <a:pt x="62970" y="96000"/>
                    <a:pt x="62970" y="96000"/>
                    <a:pt x="62970" y="96000"/>
                  </a:cubicBezTo>
                  <a:cubicBezTo>
                    <a:pt x="62970" y="100800"/>
                    <a:pt x="62970" y="100800"/>
                    <a:pt x="62970" y="100800"/>
                  </a:cubicBezTo>
                  <a:cubicBezTo>
                    <a:pt x="17821" y="100800"/>
                    <a:pt x="17821" y="100800"/>
                    <a:pt x="17821" y="100800"/>
                  </a:cubicBezTo>
                  <a:lnTo>
                    <a:pt x="17821" y="96000"/>
                  </a:lnTo>
                  <a:close/>
                  <a:moveTo>
                    <a:pt x="105742" y="98400"/>
                  </a:moveTo>
                  <a:cubicBezTo>
                    <a:pt x="105742" y="100800"/>
                    <a:pt x="104554" y="103200"/>
                    <a:pt x="102178" y="103200"/>
                  </a:cubicBezTo>
                  <a:cubicBezTo>
                    <a:pt x="99801" y="103200"/>
                    <a:pt x="97425" y="100800"/>
                    <a:pt x="97425" y="98400"/>
                  </a:cubicBezTo>
                  <a:cubicBezTo>
                    <a:pt x="97425" y="96000"/>
                    <a:pt x="99801" y="94800"/>
                    <a:pt x="102178" y="94800"/>
                  </a:cubicBezTo>
                  <a:cubicBezTo>
                    <a:pt x="104554" y="94800"/>
                    <a:pt x="105742" y="96000"/>
                    <a:pt x="105742" y="984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7" name="Shape 557"/>
            <p:cNvSpPr/>
            <p:nvPr/>
          </p:nvSpPr>
          <p:spPr>
            <a:xfrm>
              <a:off x="7570" y="1470"/>
              <a:ext cx="0" cy="300"/>
            </a:xfrm>
            <a:custGeom>
              <a:avLst/>
              <a:gdLst/>
              <a:ahLst/>
              <a:cxnLst/>
              <a:rect l="0" t="0" r="0" b="0"/>
              <a:pathLst>
                <a:path w="120000" h="120000" extrusionOk="0">
                  <a:moveTo>
                    <a:pt x="102089" y="0"/>
                  </a:moveTo>
                  <a:cubicBezTo>
                    <a:pt x="17910" y="0"/>
                    <a:pt x="17910" y="0"/>
                    <a:pt x="17910" y="0"/>
                  </a:cubicBezTo>
                  <a:cubicBezTo>
                    <a:pt x="8955" y="0"/>
                    <a:pt x="0" y="4948"/>
                    <a:pt x="0" y="12371"/>
                  </a:cubicBezTo>
                  <a:cubicBezTo>
                    <a:pt x="0" y="107628"/>
                    <a:pt x="0" y="107628"/>
                    <a:pt x="0" y="107628"/>
                  </a:cubicBezTo>
                  <a:cubicBezTo>
                    <a:pt x="0" y="113814"/>
                    <a:pt x="8955" y="120000"/>
                    <a:pt x="17910" y="120000"/>
                  </a:cubicBezTo>
                  <a:cubicBezTo>
                    <a:pt x="102089" y="120000"/>
                    <a:pt x="102089" y="120000"/>
                    <a:pt x="102089" y="120000"/>
                  </a:cubicBezTo>
                  <a:cubicBezTo>
                    <a:pt x="112835" y="120000"/>
                    <a:pt x="120000" y="113814"/>
                    <a:pt x="120000" y="107628"/>
                  </a:cubicBezTo>
                  <a:cubicBezTo>
                    <a:pt x="120000" y="12371"/>
                    <a:pt x="120000" y="12371"/>
                    <a:pt x="120000" y="12371"/>
                  </a:cubicBezTo>
                  <a:cubicBezTo>
                    <a:pt x="120000" y="4948"/>
                    <a:pt x="112835" y="0"/>
                    <a:pt x="102089" y="0"/>
                  </a:cubicBezTo>
                  <a:close/>
                  <a:moveTo>
                    <a:pt x="112835" y="107628"/>
                  </a:moveTo>
                  <a:cubicBezTo>
                    <a:pt x="112835" y="111340"/>
                    <a:pt x="107462" y="115051"/>
                    <a:pt x="102089" y="115051"/>
                  </a:cubicBezTo>
                  <a:cubicBezTo>
                    <a:pt x="17910" y="115051"/>
                    <a:pt x="17910" y="115051"/>
                    <a:pt x="17910" y="115051"/>
                  </a:cubicBezTo>
                  <a:cubicBezTo>
                    <a:pt x="12537" y="115051"/>
                    <a:pt x="8955" y="111340"/>
                    <a:pt x="8955" y="107628"/>
                  </a:cubicBezTo>
                  <a:cubicBezTo>
                    <a:pt x="8955" y="94020"/>
                    <a:pt x="8955" y="94020"/>
                    <a:pt x="8955" y="94020"/>
                  </a:cubicBezTo>
                  <a:cubicBezTo>
                    <a:pt x="112835" y="94020"/>
                    <a:pt x="112835" y="94020"/>
                    <a:pt x="112835" y="94020"/>
                  </a:cubicBezTo>
                  <a:lnTo>
                    <a:pt x="112835" y="107628"/>
                  </a:lnTo>
                  <a:close/>
                  <a:moveTo>
                    <a:pt x="112835" y="24742"/>
                  </a:moveTo>
                  <a:cubicBezTo>
                    <a:pt x="8955" y="24742"/>
                    <a:pt x="8955" y="24742"/>
                    <a:pt x="8955" y="24742"/>
                  </a:cubicBezTo>
                  <a:cubicBezTo>
                    <a:pt x="8955" y="12371"/>
                    <a:pt x="8955" y="12371"/>
                    <a:pt x="8955" y="12371"/>
                  </a:cubicBezTo>
                  <a:cubicBezTo>
                    <a:pt x="8955" y="8659"/>
                    <a:pt x="12537" y="4948"/>
                    <a:pt x="17910" y="4948"/>
                  </a:cubicBezTo>
                  <a:cubicBezTo>
                    <a:pt x="102089" y="4948"/>
                    <a:pt x="102089" y="4948"/>
                    <a:pt x="102089" y="4948"/>
                  </a:cubicBezTo>
                  <a:cubicBezTo>
                    <a:pt x="107462" y="4948"/>
                    <a:pt x="112835" y="8659"/>
                    <a:pt x="112835" y="12371"/>
                  </a:cubicBezTo>
                  <a:lnTo>
                    <a:pt x="112835" y="24742"/>
                  </a:lnTo>
                  <a:close/>
                  <a:moveTo>
                    <a:pt x="51940" y="103917"/>
                  </a:moveTo>
                  <a:cubicBezTo>
                    <a:pt x="51940" y="101443"/>
                    <a:pt x="55522" y="98969"/>
                    <a:pt x="60895" y="98969"/>
                  </a:cubicBezTo>
                  <a:cubicBezTo>
                    <a:pt x="64477" y="98969"/>
                    <a:pt x="68059" y="101443"/>
                    <a:pt x="68059" y="103917"/>
                  </a:cubicBezTo>
                  <a:cubicBezTo>
                    <a:pt x="68059" y="107628"/>
                    <a:pt x="64477" y="110103"/>
                    <a:pt x="60895" y="110103"/>
                  </a:cubicBezTo>
                  <a:cubicBezTo>
                    <a:pt x="55522" y="110103"/>
                    <a:pt x="51940" y="107628"/>
                    <a:pt x="51940" y="103917"/>
                  </a:cubicBezTo>
                  <a:close/>
                  <a:moveTo>
                    <a:pt x="46567" y="12371"/>
                  </a:moveTo>
                  <a:cubicBezTo>
                    <a:pt x="73432" y="12371"/>
                    <a:pt x="73432" y="12371"/>
                    <a:pt x="73432" y="12371"/>
                  </a:cubicBezTo>
                  <a:cubicBezTo>
                    <a:pt x="73432" y="17319"/>
                    <a:pt x="73432" y="17319"/>
                    <a:pt x="73432" y="17319"/>
                  </a:cubicBezTo>
                  <a:cubicBezTo>
                    <a:pt x="46567" y="17319"/>
                    <a:pt x="46567" y="17319"/>
                    <a:pt x="46567" y="17319"/>
                  </a:cubicBezTo>
                  <a:lnTo>
                    <a:pt x="46567" y="12371"/>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8" name="Shape 558"/>
            <p:cNvSpPr/>
            <p:nvPr/>
          </p:nvSpPr>
          <p:spPr>
            <a:xfrm>
              <a:off x="7126" y="2738"/>
              <a:ext cx="300" cy="300"/>
            </a:xfrm>
            <a:custGeom>
              <a:avLst/>
              <a:gdLst/>
              <a:ahLst/>
              <a:cxnLst/>
              <a:rect l="0" t="0" r="0" b="0"/>
              <a:pathLst>
                <a:path w="120000" h="120000" extrusionOk="0">
                  <a:moveTo>
                    <a:pt x="81916" y="53571"/>
                  </a:moveTo>
                  <a:lnTo>
                    <a:pt x="37365" y="53571"/>
                  </a:lnTo>
                  <a:lnTo>
                    <a:pt x="37365" y="47857"/>
                  </a:lnTo>
                  <a:lnTo>
                    <a:pt x="81916" y="47857"/>
                  </a:lnTo>
                  <a:lnTo>
                    <a:pt x="81916" y="53571"/>
                  </a:lnTo>
                  <a:close/>
                  <a:moveTo>
                    <a:pt x="81916" y="67857"/>
                  </a:moveTo>
                  <a:lnTo>
                    <a:pt x="37365" y="67857"/>
                  </a:lnTo>
                  <a:lnTo>
                    <a:pt x="37365" y="74285"/>
                  </a:lnTo>
                  <a:lnTo>
                    <a:pt x="81916" y="74285"/>
                  </a:lnTo>
                  <a:lnTo>
                    <a:pt x="81916" y="67857"/>
                  </a:lnTo>
                  <a:close/>
                  <a:moveTo>
                    <a:pt x="81916" y="27142"/>
                  </a:moveTo>
                  <a:lnTo>
                    <a:pt x="37365" y="27142"/>
                  </a:lnTo>
                  <a:lnTo>
                    <a:pt x="37365" y="33571"/>
                  </a:lnTo>
                  <a:lnTo>
                    <a:pt x="81916" y="33571"/>
                  </a:lnTo>
                  <a:lnTo>
                    <a:pt x="81916" y="27142"/>
                  </a:lnTo>
                  <a:close/>
                  <a:moveTo>
                    <a:pt x="81916" y="90000"/>
                  </a:moveTo>
                  <a:lnTo>
                    <a:pt x="37365" y="90000"/>
                  </a:lnTo>
                  <a:lnTo>
                    <a:pt x="37365" y="94285"/>
                  </a:lnTo>
                  <a:lnTo>
                    <a:pt x="81916" y="94285"/>
                  </a:lnTo>
                  <a:lnTo>
                    <a:pt x="81916" y="90000"/>
                  </a:lnTo>
                  <a:close/>
                  <a:moveTo>
                    <a:pt x="120000" y="120000"/>
                  </a:moveTo>
                  <a:lnTo>
                    <a:pt x="0" y="120000"/>
                  </a:lnTo>
                  <a:lnTo>
                    <a:pt x="0" y="0"/>
                  </a:lnTo>
                  <a:lnTo>
                    <a:pt x="120000" y="0"/>
                  </a:lnTo>
                  <a:lnTo>
                    <a:pt x="120000" y="120000"/>
                  </a:lnTo>
                  <a:close/>
                  <a:moveTo>
                    <a:pt x="114251" y="5714"/>
                  </a:moveTo>
                  <a:lnTo>
                    <a:pt x="4311" y="5714"/>
                  </a:lnTo>
                  <a:lnTo>
                    <a:pt x="4311" y="115000"/>
                  </a:lnTo>
                  <a:lnTo>
                    <a:pt x="114251" y="115000"/>
                  </a:lnTo>
                  <a:lnTo>
                    <a:pt x="114251" y="5714"/>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9" name="Shape 559"/>
            <p:cNvSpPr/>
            <p:nvPr/>
          </p:nvSpPr>
          <p:spPr>
            <a:xfrm>
              <a:off x="7367" y="781"/>
              <a:ext cx="300" cy="0"/>
            </a:xfrm>
            <a:custGeom>
              <a:avLst/>
              <a:gdLst/>
              <a:ahLst/>
              <a:cxnLst/>
              <a:rect l="0" t="0" r="0" b="0"/>
              <a:pathLst>
                <a:path w="120000" h="120000" extrusionOk="0">
                  <a:moveTo>
                    <a:pt x="92673" y="94883"/>
                  </a:moveTo>
                  <a:cubicBezTo>
                    <a:pt x="92673" y="92093"/>
                    <a:pt x="92673" y="92093"/>
                    <a:pt x="92673" y="92093"/>
                  </a:cubicBezTo>
                  <a:cubicBezTo>
                    <a:pt x="92673" y="0"/>
                    <a:pt x="92673" y="0"/>
                    <a:pt x="92673" y="0"/>
                  </a:cubicBezTo>
                  <a:cubicBezTo>
                    <a:pt x="27326" y="0"/>
                    <a:pt x="27326" y="0"/>
                    <a:pt x="27326" y="0"/>
                  </a:cubicBezTo>
                  <a:cubicBezTo>
                    <a:pt x="27326" y="92093"/>
                    <a:pt x="27326" y="92093"/>
                    <a:pt x="27326" y="92093"/>
                  </a:cubicBezTo>
                  <a:cubicBezTo>
                    <a:pt x="27326" y="92093"/>
                    <a:pt x="27326" y="94883"/>
                    <a:pt x="27326" y="94883"/>
                  </a:cubicBezTo>
                  <a:cubicBezTo>
                    <a:pt x="0" y="94883"/>
                    <a:pt x="0" y="94883"/>
                    <a:pt x="0" y="94883"/>
                  </a:cubicBezTo>
                  <a:cubicBezTo>
                    <a:pt x="0" y="120000"/>
                    <a:pt x="0" y="120000"/>
                    <a:pt x="0" y="120000"/>
                  </a:cubicBezTo>
                  <a:cubicBezTo>
                    <a:pt x="120000" y="120000"/>
                    <a:pt x="120000" y="120000"/>
                    <a:pt x="120000" y="120000"/>
                  </a:cubicBezTo>
                  <a:cubicBezTo>
                    <a:pt x="120000" y="94883"/>
                    <a:pt x="120000" y="94883"/>
                    <a:pt x="120000" y="94883"/>
                  </a:cubicBezTo>
                  <a:lnTo>
                    <a:pt x="92673" y="94883"/>
                  </a:lnTo>
                  <a:close/>
                  <a:moveTo>
                    <a:pt x="78415" y="80930"/>
                  </a:moveTo>
                  <a:cubicBezTo>
                    <a:pt x="78415" y="80930"/>
                    <a:pt x="78415" y="80930"/>
                    <a:pt x="78415" y="80930"/>
                  </a:cubicBezTo>
                  <a:cubicBezTo>
                    <a:pt x="41584" y="80930"/>
                    <a:pt x="41584" y="80930"/>
                    <a:pt x="41584" y="80930"/>
                  </a:cubicBezTo>
                  <a:cubicBezTo>
                    <a:pt x="41584" y="80930"/>
                    <a:pt x="41584" y="80930"/>
                    <a:pt x="41584" y="80930"/>
                  </a:cubicBezTo>
                  <a:cubicBezTo>
                    <a:pt x="41584" y="30697"/>
                    <a:pt x="41584" y="30697"/>
                    <a:pt x="41584" y="30697"/>
                  </a:cubicBezTo>
                  <a:cubicBezTo>
                    <a:pt x="78415" y="30697"/>
                    <a:pt x="78415" y="30697"/>
                    <a:pt x="78415" y="30697"/>
                  </a:cubicBezTo>
                  <a:lnTo>
                    <a:pt x="78415" y="8093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0" name="Shape 560"/>
            <p:cNvSpPr/>
            <p:nvPr/>
          </p:nvSpPr>
          <p:spPr>
            <a:xfrm>
              <a:off x="7367" y="876"/>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1" name="Shape 561"/>
            <p:cNvSpPr/>
            <p:nvPr/>
          </p:nvSpPr>
          <p:spPr>
            <a:xfrm>
              <a:off x="7367" y="907"/>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2" name="Shape 562"/>
            <p:cNvSpPr/>
            <p:nvPr/>
          </p:nvSpPr>
          <p:spPr>
            <a:xfrm>
              <a:off x="7367" y="939"/>
              <a:ext cx="300" cy="0"/>
            </a:xfrm>
            <a:prstGeom prst="rect">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3" name="Shape 563"/>
            <p:cNvSpPr/>
            <p:nvPr/>
          </p:nvSpPr>
          <p:spPr>
            <a:xfrm>
              <a:off x="3454" y="1395"/>
              <a:ext cx="900" cy="900"/>
            </a:xfrm>
            <a:custGeom>
              <a:avLst/>
              <a:gdLst/>
              <a:ahLst/>
              <a:cxnLst/>
              <a:rect l="0" t="0" r="0" b="0"/>
              <a:pathLst>
                <a:path w="120000" h="120000" extrusionOk="0">
                  <a:moveTo>
                    <a:pt x="60000" y="0"/>
                  </a:moveTo>
                  <a:cubicBezTo>
                    <a:pt x="27079" y="0"/>
                    <a:pt x="0" y="26933"/>
                    <a:pt x="0" y="60000"/>
                  </a:cubicBezTo>
                  <a:cubicBezTo>
                    <a:pt x="0" y="93066"/>
                    <a:pt x="27079" y="120000"/>
                    <a:pt x="60000" y="120000"/>
                  </a:cubicBezTo>
                  <a:cubicBezTo>
                    <a:pt x="93185" y="120000"/>
                    <a:pt x="120000" y="93066"/>
                    <a:pt x="120000" y="60000"/>
                  </a:cubicBezTo>
                  <a:cubicBezTo>
                    <a:pt x="120000" y="26933"/>
                    <a:pt x="93185" y="0"/>
                    <a:pt x="60000" y="0"/>
                  </a:cubicBezTo>
                  <a:close/>
                  <a:moveTo>
                    <a:pt x="60000" y="115200"/>
                  </a:moveTo>
                  <a:cubicBezTo>
                    <a:pt x="29734" y="115200"/>
                    <a:pt x="5309" y="90666"/>
                    <a:pt x="5309" y="60266"/>
                  </a:cubicBezTo>
                  <a:cubicBezTo>
                    <a:pt x="5309" y="30133"/>
                    <a:pt x="29734" y="5333"/>
                    <a:pt x="60000" y="5333"/>
                  </a:cubicBezTo>
                  <a:cubicBezTo>
                    <a:pt x="90265" y="5333"/>
                    <a:pt x="114690" y="30133"/>
                    <a:pt x="114690" y="60266"/>
                  </a:cubicBezTo>
                  <a:cubicBezTo>
                    <a:pt x="114690" y="90666"/>
                    <a:pt x="90265" y="115200"/>
                    <a:pt x="60000" y="11520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4" name="Shape 564"/>
            <p:cNvSpPr/>
            <p:nvPr/>
          </p:nvSpPr>
          <p:spPr>
            <a:xfrm>
              <a:off x="3550" y="1531"/>
              <a:ext cx="600" cy="600"/>
            </a:xfrm>
            <a:custGeom>
              <a:avLst/>
              <a:gdLst/>
              <a:ahLst/>
              <a:cxnLst/>
              <a:rect l="0" t="0" r="0" b="0"/>
              <a:pathLst>
                <a:path w="120000" h="120000" extrusionOk="0">
                  <a:moveTo>
                    <a:pt x="39763" y="98327"/>
                  </a:moveTo>
                  <a:cubicBezTo>
                    <a:pt x="27692" y="91906"/>
                    <a:pt x="19171" y="77458"/>
                    <a:pt x="19171" y="60602"/>
                  </a:cubicBezTo>
                  <a:cubicBezTo>
                    <a:pt x="19171" y="51772"/>
                    <a:pt x="21656" y="43344"/>
                    <a:pt x="25562" y="36923"/>
                  </a:cubicBezTo>
                  <a:cubicBezTo>
                    <a:pt x="51834" y="81070"/>
                    <a:pt x="51834" y="81070"/>
                    <a:pt x="51834" y="81070"/>
                  </a:cubicBezTo>
                  <a:cubicBezTo>
                    <a:pt x="67810" y="81070"/>
                    <a:pt x="67810" y="81070"/>
                    <a:pt x="67810" y="81070"/>
                  </a:cubicBezTo>
                  <a:cubicBezTo>
                    <a:pt x="94082" y="36923"/>
                    <a:pt x="94082" y="36923"/>
                    <a:pt x="94082" y="36923"/>
                  </a:cubicBezTo>
                  <a:cubicBezTo>
                    <a:pt x="98343" y="43344"/>
                    <a:pt x="100473" y="51772"/>
                    <a:pt x="100473" y="60602"/>
                  </a:cubicBezTo>
                  <a:cubicBezTo>
                    <a:pt x="100473" y="76254"/>
                    <a:pt x="93372" y="89899"/>
                    <a:pt x="82366" y="96722"/>
                  </a:cubicBezTo>
                  <a:cubicBezTo>
                    <a:pt x="87692" y="118795"/>
                    <a:pt x="87692" y="118795"/>
                    <a:pt x="87692" y="118795"/>
                  </a:cubicBezTo>
                  <a:cubicBezTo>
                    <a:pt x="106863" y="107558"/>
                    <a:pt x="120000" y="84682"/>
                    <a:pt x="120000" y="58595"/>
                  </a:cubicBezTo>
                  <a:cubicBezTo>
                    <a:pt x="120000" y="33712"/>
                    <a:pt x="108284" y="12040"/>
                    <a:pt x="90887" y="0"/>
                  </a:cubicBezTo>
                  <a:cubicBezTo>
                    <a:pt x="60000" y="53377"/>
                    <a:pt x="60000" y="53377"/>
                    <a:pt x="60000" y="53377"/>
                  </a:cubicBezTo>
                  <a:cubicBezTo>
                    <a:pt x="29822" y="0"/>
                    <a:pt x="29822" y="0"/>
                    <a:pt x="29822" y="0"/>
                  </a:cubicBezTo>
                  <a:cubicBezTo>
                    <a:pt x="12071" y="11638"/>
                    <a:pt x="0" y="33712"/>
                    <a:pt x="0" y="58595"/>
                  </a:cubicBezTo>
                  <a:cubicBezTo>
                    <a:pt x="0" y="85886"/>
                    <a:pt x="14201" y="109163"/>
                    <a:pt x="34792" y="120000"/>
                  </a:cubicBezTo>
                  <a:lnTo>
                    <a:pt x="39763" y="98327"/>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5" name="Shape 565"/>
            <p:cNvSpPr/>
            <p:nvPr/>
          </p:nvSpPr>
          <p:spPr>
            <a:xfrm>
              <a:off x="886" y="1833"/>
              <a:ext cx="0" cy="0"/>
            </a:xfrm>
            <a:custGeom>
              <a:avLst/>
              <a:gdLst/>
              <a:ahLst/>
              <a:cxnLst/>
              <a:rect l="0" t="0" r="0" b="0"/>
              <a:pathLst>
                <a:path w="120000" h="120000" extrusionOk="0">
                  <a:moveTo>
                    <a:pt x="51891" y="119999"/>
                  </a:moveTo>
                  <a:cubicBezTo>
                    <a:pt x="45405" y="119999"/>
                    <a:pt x="37297" y="119999"/>
                    <a:pt x="30810" y="115789"/>
                  </a:cubicBezTo>
                  <a:cubicBezTo>
                    <a:pt x="19459" y="111578"/>
                    <a:pt x="8108" y="103157"/>
                    <a:pt x="0" y="90526"/>
                  </a:cubicBezTo>
                  <a:cubicBezTo>
                    <a:pt x="3243" y="86315"/>
                    <a:pt x="3243" y="86315"/>
                    <a:pt x="3243" y="86315"/>
                  </a:cubicBezTo>
                  <a:cubicBezTo>
                    <a:pt x="11351" y="96842"/>
                    <a:pt x="21081" y="105263"/>
                    <a:pt x="32432" y="111578"/>
                  </a:cubicBezTo>
                  <a:cubicBezTo>
                    <a:pt x="48648" y="117894"/>
                    <a:pt x="64864" y="115789"/>
                    <a:pt x="79459" y="105263"/>
                  </a:cubicBezTo>
                  <a:cubicBezTo>
                    <a:pt x="95675" y="94736"/>
                    <a:pt x="105405" y="77894"/>
                    <a:pt x="110270" y="56842"/>
                  </a:cubicBezTo>
                  <a:cubicBezTo>
                    <a:pt x="115135" y="40000"/>
                    <a:pt x="113513" y="21052"/>
                    <a:pt x="108648" y="2105"/>
                  </a:cubicBezTo>
                  <a:cubicBezTo>
                    <a:pt x="113513" y="0"/>
                    <a:pt x="113513" y="0"/>
                    <a:pt x="113513" y="0"/>
                  </a:cubicBezTo>
                  <a:cubicBezTo>
                    <a:pt x="118378" y="18947"/>
                    <a:pt x="120000" y="40000"/>
                    <a:pt x="115135" y="58947"/>
                  </a:cubicBezTo>
                  <a:cubicBezTo>
                    <a:pt x="110270" y="82105"/>
                    <a:pt x="98918" y="98947"/>
                    <a:pt x="82702" y="109473"/>
                  </a:cubicBezTo>
                  <a:cubicBezTo>
                    <a:pt x="72972" y="117894"/>
                    <a:pt x="61621" y="119999"/>
                    <a:pt x="51891" y="119999"/>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6" name="Shape 566"/>
            <p:cNvSpPr/>
            <p:nvPr/>
          </p:nvSpPr>
          <p:spPr>
            <a:xfrm>
              <a:off x="869" y="1793"/>
              <a:ext cx="0" cy="0"/>
            </a:xfrm>
            <a:custGeom>
              <a:avLst/>
              <a:gdLst/>
              <a:ahLst/>
              <a:cxnLst/>
              <a:rect l="0" t="0" r="0" b="0"/>
              <a:pathLst>
                <a:path w="120000" h="120000" extrusionOk="0">
                  <a:moveTo>
                    <a:pt x="7500" y="120000"/>
                  </a:moveTo>
                  <a:cubicBezTo>
                    <a:pt x="0" y="101538"/>
                    <a:pt x="0" y="83076"/>
                    <a:pt x="7500" y="64615"/>
                  </a:cubicBezTo>
                  <a:cubicBezTo>
                    <a:pt x="22500" y="32307"/>
                    <a:pt x="63750" y="9230"/>
                    <a:pt x="116250" y="0"/>
                  </a:cubicBezTo>
                  <a:cubicBezTo>
                    <a:pt x="120000" y="6923"/>
                    <a:pt x="120000" y="6923"/>
                    <a:pt x="120000" y="6923"/>
                  </a:cubicBezTo>
                  <a:cubicBezTo>
                    <a:pt x="71250" y="13846"/>
                    <a:pt x="33750" y="36923"/>
                    <a:pt x="18750" y="66923"/>
                  </a:cubicBezTo>
                  <a:cubicBezTo>
                    <a:pt x="11250" y="83076"/>
                    <a:pt x="11250" y="101538"/>
                    <a:pt x="18750" y="117692"/>
                  </a:cubicBezTo>
                  <a:lnTo>
                    <a:pt x="7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7" name="Shape 567"/>
            <p:cNvSpPr/>
            <p:nvPr/>
          </p:nvSpPr>
          <p:spPr>
            <a:xfrm>
              <a:off x="837" y="1818"/>
              <a:ext cx="0" cy="0"/>
            </a:xfrm>
            <a:custGeom>
              <a:avLst/>
              <a:gdLst/>
              <a:ahLst/>
              <a:cxnLst/>
              <a:rect l="0" t="0" r="0" b="0"/>
              <a:pathLst>
                <a:path w="120000" h="120000" extrusionOk="0">
                  <a:moveTo>
                    <a:pt x="112500" y="120000"/>
                  </a:moveTo>
                  <a:cubicBezTo>
                    <a:pt x="33750" y="96338"/>
                    <a:pt x="0" y="52394"/>
                    <a:pt x="26250" y="13521"/>
                  </a:cubicBezTo>
                  <a:cubicBezTo>
                    <a:pt x="30000" y="8450"/>
                    <a:pt x="33750" y="5070"/>
                    <a:pt x="37500" y="0"/>
                  </a:cubicBezTo>
                  <a:cubicBezTo>
                    <a:pt x="56250" y="3380"/>
                    <a:pt x="56250" y="3380"/>
                    <a:pt x="56250" y="3380"/>
                  </a:cubicBezTo>
                  <a:cubicBezTo>
                    <a:pt x="52500" y="8450"/>
                    <a:pt x="48750" y="11830"/>
                    <a:pt x="45000" y="15211"/>
                  </a:cubicBezTo>
                  <a:cubicBezTo>
                    <a:pt x="18750" y="52394"/>
                    <a:pt x="52500" y="92957"/>
                    <a:pt x="120000" y="113239"/>
                  </a:cubicBezTo>
                  <a:lnTo>
                    <a:pt x="1125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8" name="Shape 568"/>
            <p:cNvSpPr/>
            <p:nvPr/>
          </p:nvSpPr>
          <p:spPr>
            <a:xfrm>
              <a:off x="879" y="1761"/>
              <a:ext cx="300" cy="300"/>
            </a:xfrm>
            <a:custGeom>
              <a:avLst/>
              <a:gdLst/>
              <a:ahLst/>
              <a:cxnLst/>
              <a:rect l="0" t="0" r="0" b="0"/>
              <a:pathLst>
                <a:path w="120000" h="120000" extrusionOk="0">
                  <a:moveTo>
                    <a:pt x="95510" y="120000"/>
                  </a:moveTo>
                  <a:cubicBezTo>
                    <a:pt x="91836" y="116210"/>
                    <a:pt x="91836" y="116210"/>
                    <a:pt x="91836" y="116210"/>
                  </a:cubicBezTo>
                  <a:cubicBezTo>
                    <a:pt x="96734" y="108631"/>
                    <a:pt x="100408" y="101052"/>
                    <a:pt x="104081" y="93473"/>
                  </a:cubicBezTo>
                  <a:cubicBezTo>
                    <a:pt x="113877" y="59368"/>
                    <a:pt x="95510" y="22736"/>
                    <a:pt x="62448" y="12631"/>
                  </a:cubicBezTo>
                  <a:cubicBezTo>
                    <a:pt x="41632" y="6315"/>
                    <a:pt x="19591" y="10105"/>
                    <a:pt x="3673" y="24000"/>
                  </a:cubicBezTo>
                  <a:cubicBezTo>
                    <a:pt x="0" y="20210"/>
                    <a:pt x="0" y="20210"/>
                    <a:pt x="0" y="20210"/>
                  </a:cubicBezTo>
                  <a:cubicBezTo>
                    <a:pt x="18367" y="3789"/>
                    <a:pt x="41632" y="0"/>
                    <a:pt x="63673" y="6315"/>
                  </a:cubicBezTo>
                  <a:cubicBezTo>
                    <a:pt x="100408" y="17684"/>
                    <a:pt x="119999" y="58105"/>
                    <a:pt x="108979" y="94736"/>
                  </a:cubicBezTo>
                  <a:cubicBezTo>
                    <a:pt x="106530" y="103578"/>
                    <a:pt x="101632" y="112421"/>
                    <a:pt x="9551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9" name="Shape 569"/>
            <p:cNvSpPr/>
            <p:nvPr/>
          </p:nvSpPr>
          <p:spPr>
            <a:xfrm>
              <a:off x="1332" y="781"/>
              <a:ext cx="300" cy="0"/>
            </a:xfrm>
            <a:custGeom>
              <a:avLst/>
              <a:gdLst/>
              <a:ahLst/>
              <a:cxnLst/>
              <a:rect l="0" t="0" r="0" b="0"/>
              <a:pathLst>
                <a:path w="120000" h="120000" extrusionOk="0">
                  <a:moveTo>
                    <a:pt x="0" y="120000"/>
                  </a:moveTo>
                  <a:lnTo>
                    <a:pt x="0" y="107368"/>
                  </a:lnTo>
                  <a:lnTo>
                    <a:pt x="119296" y="0"/>
                  </a:lnTo>
                  <a:lnTo>
                    <a:pt x="119999" y="14210"/>
                  </a:lnTo>
                  <a:lnTo>
                    <a:pt x="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0" name="Shape 570"/>
            <p:cNvSpPr/>
            <p:nvPr/>
          </p:nvSpPr>
          <p:spPr>
            <a:xfrm>
              <a:off x="1282" y="847"/>
              <a:ext cx="0" cy="0"/>
            </a:xfrm>
            <a:custGeom>
              <a:avLst/>
              <a:gdLst/>
              <a:ahLst/>
              <a:cxnLst/>
              <a:rect l="0" t="0" r="0" b="0"/>
              <a:pathLst>
                <a:path w="120000" h="120000" extrusionOk="0">
                  <a:moveTo>
                    <a:pt x="56202" y="119999"/>
                  </a:moveTo>
                  <a:cubicBezTo>
                    <a:pt x="45569" y="119999"/>
                    <a:pt x="34936" y="115102"/>
                    <a:pt x="25822" y="107755"/>
                  </a:cubicBezTo>
                  <a:cubicBezTo>
                    <a:pt x="15189" y="97959"/>
                    <a:pt x="6075" y="83265"/>
                    <a:pt x="0" y="66122"/>
                  </a:cubicBezTo>
                  <a:cubicBezTo>
                    <a:pt x="4556" y="63673"/>
                    <a:pt x="4556" y="63673"/>
                    <a:pt x="4556" y="63673"/>
                  </a:cubicBezTo>
                  <a:cubicBezTo>
                    <a:pt x="10632" y="78367"/>
                    <a:pt x="18227" y="90612"/>
                    <a:pt x="27341" y="100408"/>
                  </a:cubicBezTo>
                  <a:cubicBezTo>
                    <a:pt x="41012" y="112653"/>
                    <a:pt x="56202" y="115102"/>
                    <a:pt x="71392" y="107755"/>
                  </a:cubicBezTo>
                  <a:cubicBezTo>
                    <a:pt x="86582" y="100408"/>
                    <a:pt x="98734" y="85714"/>
                    <a:pt x="106329" y="63673"/>
                  </a:cubicBezTo>
                  <a:cubicBezTo>
                    <a:pt x="113924" y="44081"/>
                    <a:pt x="115443" y="22040"/>
                    <a:pt x="112405" y="0"/>
                  </a:cubicBezTo>
                  <a:cubicBezTo>
                    <a:pt x="116962" y="0"/>
                    <a:pt x="116962" y="0"/>
                    <a:pt x="116962" y="0"/>
                  </a:cubicBezTo>
                  <a:cubicBezTo>
                    <a:pt x="120000" y="22040"/>
                    <a:pt x="116962" y="46530"/>
                    <a:pt x="110886" y="66122"/>
                  </a:cubicBezTo>
                  <a:cubicBezTo>
                    <a:pt x="101772" y="90612"/>
                    <a:pt x="89620" y="107755"/>
                    <a:pt x="72911" y="115102"/>
                  </a:cubicBezTo>
                  <a:cubicBezTo>
                    <a:pt x="66835" y="117551"/>
                    <a:pt x="60759" y="119999"/>
                    <a:pt x="56202" y="119999"/>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1" name="Shape 571"/>
            <p:cNvSpPr/>
            <p:nvPr/>
          </p:nvSpPr>
          <p:spPr>
            <a:xfrm>
              <a:off x="1273" y="790"/>
              <a:ext cx="0" cy="0"/>
            </a:xfrm>
            <a:custGeom>
              <a:avLst/>
              <a:gdLst/>
              <a:ahLst/>
              <a:cxnLst/>
              <a:rect l="0" t="0" r="0" b="0"/>
              <a:pathLst>
                <a:path w="120000" h="120000" extrusionOk="0">
                  <a:moveTo>
                    <a:pt x="3000" y="120000"/>
                  </a:moveTo>
                  <a:cubicBezTo>
                    <a:pt x="0" y="98666"/>
                    <a:pt x="6000" y="77333"/>
                    <a:pt x="18000" y="56000"/>
                  </a:cubicBezTo>
                  <a:cubicBezTo>
                    <a:pt x="36000" y="24000"/>
                    <a:pt x="75000" y="2666"/>
                    <a:pt x="120000" y="0"/>
                  </a:cubicBezTo>
                  <a:cubicBezTo>
                    <a:pt x="120000" y="8000"/>
                    <a:pt x="120000" y="8000"/>
                    <a:pt x="120000" y="8000"/>
                  </a:cubicBezTo>
                  <a:cubicBezTo>
                    <a:pt x="78000" y="10666"/>
                    <a:pt x="45000" y="29333"/>
                    <a:pt x="24000" y="61333"/>
                  </a:cubicBezTo>
                  <a:cubicBezTo>
                    <a:pt x="12000" y="80000"/>
                    <a:pt x="9000" y="98666"/>
                    <a:pt x="9000" y="120000"/>
                  </a:cubicBezTo>
                  <a:lnTo>
                    <a:pt x="30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2" name="Shape 572"/>
            <p:cNvSpPr/>
            <p:nvPr/>
          </p:nvSpPr>
          <p:spPr>
            <a:xfrm>
              <a:off x="1241" y="802"/>
              <a:ext cx="0" cy="0"/>
            </a:xfrm>
            <a:custGeom>
              <a:avLst/>
              <a:gdLst/>
              <a:ahLst/>
              <a:cxnLst/>
              <a:rect l="0" t="0" r="0" b="0"/>
              <a:pathLst>
                <a:path w="120000" h="120000" extrusionOk="0">
                  <a:moveTo>
                    <a:pt x="105000" y="119999"/>
                  </a:moveTo>
                  <a:cubicBezTo>
                    <a:pt x="20000" y="92054"/>
                    <a:pt x="0" y="47671"/>
                    <a:pt x="60000" y="11506"/>
                  </a:cubicBezTo>
                  <a:cubicBezTo>
                    <a:pt x="65000" y="8219"/>
                    <a:pt x="75000" y="3287"/>
                    <a:pt x="85000" y="0"/>
                  </a:cubicBezTo>
                  <a:cubicBezTo>
                    <a:pt x="100000" y="4931"/>
                    <a:pt x="100000" y="4931"/>
                    <a:pt x="100000" y="4931"/>
                  </a:cubicBezTo>
                  <a:cubicBezTo>
                    <a:pt x="95000" y="8219"/>
                    <a:pt x="85000" y="11506"/>
                    <a:pt x="80000" y="14794"/>
                  </a:cubicBezTo>
                  <a:cubicBezTo>
                    <a:pt x="25000" y="47671"/>
                    <a:pt x="45000" y="88767"/>
                    <a:pt x="120000" y="115068"/>
                  </a:cubicBezTo>
                  <a:lnTo>
                    <a:pt x="105000" y="119999"/>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3" name="Shape 573"/>
            <p:cNvSpPr/>
            <p:nvPr/>
          </p:nvSpPr>
          <p:spPr>
            <a:xfrm>
              <a:off x="1300" y="761"/>
              <a:ext cx="300" cy="300"/>
            </a:xfrm>
            <a:custGeom>
              <a:avLst/>
              <a:gdLst/>
              <a:ahLst/>
              <a:cxnLst/>
              <a:rect l="0" t="0" r="0" b="0"/>
              <a:pathLst>
                <a:path w="120000" h="120000" extrusionOk="0">
                  <a:moveTo>
                    <a:pt x="80000" y="120000"/>
                  </a:moveTo>
                  <a:cubicBezTo>
                    <a:pt x="76000" y="115294"/>
                    <a:pt x="76000" y="115294"/>
                    <a:pt x="76000" y="115294"/>
                  </a:cubicBezTo>
                  <a:cubicBezTo>
                    <a:pt x="84000" y="110588"/>
                    <a:pt x="89333" y="104705"/>
                    <a:pt x="94666" y="97647"/>
                  </a:cubicBezTo>
                  <a:cubicBezTo>
                    <a:pt x="112000" y="68235"/>
                    <a:pt x="100000" y="31764"/>
                    <a:pt x="68000" y="15294"/>
                  </a:cubicBezTo>
                  <a:cubicBezTo>
                    <a:pt x="46666" y="5882"/>
                    <a:pt x="22666" y="5882"/>
                    <a:pt x="2666" y="15294"/>
                  </a:cubicBezTo>
                  <a:cubicBezTo>
                    <a:pt x="0" y="10588"/>
                    <a:pt x="0" y="10588"/>
                    <a:pt x="0" y="10588"/>
                  </a:cubicBezTo>
                  <a:cubicBezTo>
                    <a:pt x="21333" y="0"/>
                    <a:pt x="48000" y="0"/>
                    <a:pt x="70666" y="10588"/>
                  </a:cubicBezTo>
                  <a:cubicBezTo>
                    <a:pt x="106666" y="28235"/>
                    <a:pt x="120000" y="68235"/>
                    <a:pt x="100000" y="100000"/>
                  </a:cubicBezTo>
                  <a:cubicBezTo>
                    <a:pt x="94666" y="108235"/>
                    <a:pt x="88000" y="114117"/>
                    <a:pt x="8000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4" name="Shape 574"/>
            <p:cNvSpPr/>
            <p:nvPr/>
          </p:nvSpPr>
          <p:spPr>
            <a:xfrm>
              <a:off x="577" y="2902"/>
              <a:ext cx="300" cy="300"/>
            </a:xfrm>
            <a:custGeom>
              <a:avLst/>
              <a:gdLst/>
              <a:ahLst/>
              <a:cxnLst/>
              <a:rect l="0" t="0" r="0" b="0"/>
              <a:pathLst>
                <a:path w="120000" h="120000" extrusionOk="0">
                  <a:moveTo>
                    <a:pt x="116347" y="120000"/>
                  </a:moveTo>
                  <a:lnTo>
                    <a:pt x="0" y="2120"/>
                  </a:lnTo>
                  <a:lnTo>
                    <a:pt x="3130" y="0"/>
                  </a:lnTo>
                  <a:lnTo>
                    <a:pt x="120000" y="117879"/>
                  </a:lnTo>
                  <a:lnTo>
                    <a:pt x="116347"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5" name="Shape 575"/>
            <p:cNvSpPr/>
            <p:nvPr/>
          </p:nvSpPr>
          <p:spPr>
            <a:xfrm>
              <a:off x="318" y="2906"/>
              <a:ext cx="300" cy="300"/>
            </a:xfrm>
            <a:custGeom>
              <a:avLst/>
              <a:gdLst/>
              <a:ahLst/>
              <a:cxnLst/>
              <a:rect l="0" t="0" r="0" b="0"/>
              <a:pathLst>
                <a:path w="120000" h="120000" extrusionOk="0">
                  <a:moveTo>
                    <a:pt x="2352" y="120000"/>
                  </a:moveTo>
                  <a:lnTo>
                    <a:pt x="0" y="115000"/>
                  </a:lnTo>
                  <a:lnTo>
                    <a:pt x="117647" y="0"/>
                  </a:lnTo>
                  <a:lnTo>
                    <a:pt x="120000" y="4285"/>
                  </a:lnTo>
                  <a:lnTo>
                    <a:pt x="235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6" name="Shape 576"/>
            <p:cNvSpPr/>
            <p:nvPr/>
          </p:nvSpPr>
          <p:spPr>
            <a:xfrm>
              <a:off x="504" y="2879"/>
              <a:ext cx="0" cy="0"/>
            </a:xfrm>
            <a:custGeom>
              <a:avLst/>
              <a:gdLst/>
              <a:ahLst/>
              <a:cxnLst/>
              <a:rect l="0" t="0" r="0" b="0"/>
              <a:pathLst>
                <a:path w="120000" h="120000" extrusionOk="0">
                  <a:moveTo>
                    <a:pt x="73043" y="120000"/>
                  </a:moveTo>
                  <a:cubicBezTo>
                    <a:pt x="53913" y="120000"/>
                    <a:pt x="36521" y="112258"/>
                    <a:pt x="22608" y="98709"/>
                  </a:cubicBezTo>
                  <a:cubicBezTo>
                    <a:pt x="8695" y="83225"/>
                    <a:pt x="1739" y="63870"/>
                    <a:pt x="0" y="42580"/>
                  </a:cubicBezTo>
                  <a:cubicBezTo>
                    <a:pt x="0" y="27096"/>
                    <a:pt x="3478" y="11612"/>
                    <a:pt x="10434" y="0"/>
                  </a:cubicBezTo>
                  <a:cubicBezTo>
                    <a:pt x="15652" y="1935"/>
                    <a:pt x="15652" y="1935"/>
                    <a:pt x="15652" y="1935"/>
                  </a:cubicBezTo>
                  <a:cubicBezTo>
                    <a:pt x="8695" y="13548"/>
                    <a:pt x="5217" y="29032"/>
                    <a:pt x="5217" y="42580"/>
                  </a:cubicBezTo>
                  <a:cubicBezTo>
                    <a:pt x="6956" y="61935"/>
                    <a:pt x="13913" y="81290"/>
                    <a:pt x="26086" y="94838"/>
                  </a:cubicBezTo>
                  <a:cubicBezTo>
                    <a:pt x="40000" y="108387"/>
                    <a:pt x="55652" y="114193"/>
                    <a:pt x="74782" y="114193"/>
                  </a:cubicBezTo>
                  <a:cubicBezTo>
                    <a:pt x="90434" y="114193"/>
                    <a:pt x="104347" y="106451"/>
                    <a:pt x="116521" y="96774"/>
                  </a:cubicBezTo>
                  <a:cubicBezTo>
                    <a:pt x="120000" y="100645"/>
                    <a:pt x="120000" y="100645"/>
                    <a:pt x="120000" y="100645"/>
                  </a:cubicBezTo>
                  <a:cubicBezTo>
                    <a:pt x="107826" y="112258"/>
                    <a:pt x="90434" y="120000"/>
                    <a:pt x="74782" y="120000"/>
                  </a:cubicBezTo>
                  <a:cubicBezTo>
                    <a:pt x="73043" y="120000"/>
                    <a:pt x="73043" y="120000"/>
                    <a:pt x="73043"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7" name="Shape 577"/>
            <p:cNvSpPr/>
            <p:nvPr/>
          </p:nvSpPr>
          <p:spPr>
            <a:xfrm>
              <a:off x="533" y="2844"/>
              <a:ext cx="0" cy="0"/>
            </a:xfrm>
            <a:custGeom>
              <a:avLst/>
              <a:gdLst/>
              <a:ahLst/>
              <a:cxnLst/>
              <a:rect l="0" t="0" r="0" b="0"/>
              <a:pathLst>
                <a:path w="120000" h="120000" extrusionOk="0">
                  <a:moveTo>
                    <a:pt x="115932" y="120000"/>
                  </a:moveTo>
                  <a:cubicBezTo>
                    <a:pt x="99661" y="51428"/>
                    <a:pt x="75254" y="17142"/>
                    <a:pt x="46779" y="17142"/>
                  </a:cubicBezTo>
                  <a:cubicBezTo>
                    <a:pt x="32542" y="22857"/>
                    <a:pt x="16271" y="34285"/>
                    <a:pt x="4067" y="62857"/>
                  </a:cubicBezTo>
                  <a:cubicBezTo>
                    <a:pt x="0" y="45714"/>
                    <a:pt x="0" y="45714"/>
                    <a:pt x="0" y="45714"/>
                  </a:cubicBezTo>
                  <a:cubicBezTo>
                    <a:pt x="14237" y="17142"/>
                    <a:pt x="30508" y="5714"/>
                    <a:pt x="46779" y="0"/>
                  </a:cubicBezTo>
                  <a:cubicBezTo>
                    <a:pt x="77288" y="0"/>
                    <a:pt x="103728" y="40000"/>
                    <a:pt x="120000" y="108571"/>
                  </a:cubicBezTo>
                  <a:lnTo>
                    <a:pt x="115932"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8" name="Shape 578"/>
            <p:cNvSpPr/>
            <p:nvPr/>
          </p:nvSpPr>
          <p:spPr>
            <a:xfrm>
              <a:off x="484" y="2820"/>
              <a:ext cx="0" cy="0"/>
            </a:xfrm>
            <a:custGeom>
              <a:avLst/>
              <a:gdLst/>
              <a:ahLst/>
              <a:cxnLst/>
              <a:rect l="0" t="0" r="0" b="0"/>
              <a:pathLst>
                <a:path w="120000" h="120000" extrusionOk="0">
                  <a:moveTo>
                    <a:pt x="9836" y="120000"/>
                  </a:moveTo>
                  <a:cubicBezTo>
                    <a:pt x="0" y="114418"/>
                    <a:pt x="0" y="114418"/>
                    <a:pt x="0" y="114418"/>
                  </a:cubicBezTo>
                  <a:cubicBezTo>
                    <a:pt x="11803" y="50232"/>
                    <a:pt x="55081" y="2790"/>
                    <a:pt x="102295" y="0"/>
                  </a:cubicBezTo>
                  <a:cubicBezTo>
                    <a:pt x="108196" y="0"/>
                    <a:pt x="114098" y="0"/>
                    <a:pt x="120000" y="0"/>
                  </a:cubicBezTo>
                  <a:cubicBezTo>
                    <a:pt x="118032" y="13953"/>
                    <a:pt x="118032" y="13953"/>
                    <a:pt x="118032" y="13953"/>
                  </a:cubicBezTo>
                  <a:cubicBezTo>
                    <a:pt x="114098" y="13953"/>
                    <a:pt x="108196" y="13953"/>
                    <a:pt x="102295" y="13953"/>
                  </a:cubicBezTo>
                  <a:cubicBezTo>
                    <a:pt x="59016" y="13953"/>
                    <a:pt x="19672" y="58604"/>
                    <a:pt x="9836"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9" name="Shape 579"/>
            <p:cNvSpPr/>
            <p:nvPr/>
          </p:nvSpPr>
          <p:spPr>
            <a:xfrm>
              <a:off x="541" y="2833"/>
              <a:ext cx="0" cy="300"/>
            </a:xfrm>
            <a:custGeom>
              <a:avLst/>
              <a:gdLst/>
              <a:ahLst/>
              <a:cxnLst/>
              <a:rect l="0" t="0" r="0" b="0"/>
              <a:pathLst>
                <a:path w="120000" h="120000" extrusionOk="0">
                  <a:moveTo>
                    <a:pt x="31168" y="120000"/>
                  </a:moveTo>
                  <a:cubicBezTo>
                    <a:pt x="20259" y="120000"/>
                    <a:pt x="9350" y="117692"/>
                    <a:pt x="0" y="115384"/>
                  </a:cubicBezTo>
                  <a:cubicBezTo>
                    <a:pt x="1558" y="109615"/>
                    <a:pt x="1558" y="109615"/>
                    <a:pt x="1558" y="109615"/>
                  </a:cubicBezTo>
                  <a:cubicBezTo>
                    <a:pt x="12467" y="113076"/>
                    <a:pt x="21818" y="114230"/>
                    <a:pt x="32727" y="114230"/>
                  </a:cubicBezTo>
                  <a:cubicBezTo>
                    <a:pt x="77922" y="113076"/>
                    <a:pt x="112207" y="85384"/>
                    <a:pt x="110649" y="53076"/>
                  </a:cubicBezTo>
                  <a:cubicBezTo>
                    <a:pt x="109090" y="33461"/>
                    <a:pt x="95064" y="15000"/>
                    <a:pt x="73246" y="4615"/>
                  </a:cubicBezTo>
                  <a:cubicBezTo>
                    <a:pt x="76363" y="0"/>
                    <a:pt x="76363" y="0"/>
                    <a:pt x="76363" y="0"/>
                  </a:cubicBezTo>
                  <a:cubicBezTo>
                    <a:pt x="101298" y="11538"/>
                    <a:pt x="116883" y="31153"/>
                    <a:pt x="118441" y="53076"/>
                  </a:cubicBezTo>
                  <a:cubicBezTo>
                    <a:pt x="120000" y="88846"/>
                    <a:pt x="81038" y="118846"/>
                    <a:pt x="34285" y="120000"/>
                  </a:cubicBezTo>
                  <a:cubicBezTo>
                    <a:pt x="32727" y="120000"/>
                    <a:pt x="31168" y="120000"/>
                    <a:pt x="3116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0" name="Shape 580"/>
            <p:cNvSpPr/>
            <p:nvPr/>
          </p:nvSpPr>
          <p:spPr>
            <a:xfrm>
              <a:off x="7772" y="1929"/>
              <a:ext cx="300" cy="300"/>
            </a:xfrm>
            <a:custGeom>
              <a:avLst/>
              <a:gdLst/>
              <a:ahLst/>
              <a:cxnLst/>
              <a:rect l="0" t="0" r="0" b="0"/>
              <a:pathLst>
                <a:path w="120000" h="120000" extrusionOk="0">
                  <a:moveTo>
                    <a:pt x="117993" y="120000"/>
                  </a:moveTo>
                  <a:lnTo>
                    <a:pt x="0" y="3514"/>
                  </a:lnTo>
                  <a:lnTo>
                    <a:pt x="2006" y="0"/>
                  </a:lnTo>
                  <a:lnTo>
                    <a:pt x="120000" y="117489"/>
                  </a:lnTo>
                  <a:lnTo>
                    <a:pt x="117993"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1" name="Shape 581"/>
            <p:cNvSpPr/>
            <p:nvPr/>
          </p:nvSpPr>
          <p:spPr>
            <a:xfrm>
              <a:off x="8005" y="2144"/>
              <a:ext cx="0" cy="0"/>
            </a:xfrm>
            <a:custGeom>
              <a:avLst/>
              <a:gdLst/>
              <a:ahLst/>
              <a:cxnLst/>
              <a:rect l="0" t="0" r="0" b="0"/>
              <a:pathLst>
                <a:path w="120000" h="120000" extrusionOk="0">
                  <a:moveTo>
                    <a:pt x="50270" y="115932"/>
                  </a:moveTo>
                  <a:cubicBezTo>
                    <a:pt x="43783" y="115932"/>
                    <a:pt x="37297" y="113898"/>
                    <a:pt x="30810" y="111864"/>
                  </a:cubicBezTo>
                  <a:cubicBezTo>
                    <a:pt x="19459" y="107796"/>
                    <a:pt x="8108" y="97627"/>
                    <a:pt x="0" y="85423"/>
                  </a:cubicBezTo>
                  <a:cubicBezTo>
                    <a:pt x="3243" y="83389"/>
                    <a:pt x="3243" y="83389"/>
                    <a:pt x="3243" y="83389"/>
                  </a:cubicBezTo>
                  <a:cubicBezTo>
                    <a:pt x="11351" y="93559"/>
                    <a:pt x="21081" y="101694"/>
                    <a:pt x="32432" y="105762"/>
                  </a:cubicBezTo>
                  <a:cubicBezTo>
                    <a:pt x="64864" y="120000"/>
                    <a:pt x="100540" y="95593"/>
                    <a:pt x="110270" y="54915"/>
                  </a:cubicBezTo>
                  <a:cubicBezTo>
                    <a:pt x="115135" y="38644"/>
                    <a:pt x="113513" y="18305"/>
                    <a:pt x="108648" y="2033"/>
                  </a:cubicBezTo>
                  <a:cubicBezTo>
                    <a:pt x="111891" y="0"/>
                    <a:pt x="111891" y="0"/>
                    <a:pt x="111891" y="0"/>
                  </a:cubicBezTo>
                  <a:cubicBezTo>
                    <a:pt x="118378" y="18305"/>
                    <a:pt x="120000" y="38644"/>
                    <a:pt x="115135" y="56949"/>
                  </a:cubicBezTo>
                  <a:cubicBezTo>
                    <a:pt x="105405" y="93559"/>
                    <a:pt x="79459" y="115932"/>
                    <a:pt x="50270" y="115932"/>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2" name="Shape 582"/>
            <p:cNvSpPr/>
            <p:nvPr/>
          </p:nvSpPr>
          <p:spPr>
            <a:xfrm>
              <a:off x="7987" y="2104"/>
              <a:ext cx="0" cy="0"/>
            </a:xfrm>
            <a:custGeom>
              <a:avLst/>
              <a:gdLst/>
              <a:ahLst/>
              <a:cxnLst/>
              <a:rect l="0" t="0" r="0" b="0"/>
              <a:pathLst>
                <a:path w="120000" h="120000" extrusionOk="0">
                  <a:moveTo>
                    <a:pt x="10909" y="120000"/>
                  </a:moveTo>
                  <a:cubicBezTo>
                    <a:pt x="0" y="101538"/>
                    <a:pt x="0" y="80769"/>
                    <a:pt x="10909" y="62307"/>
                  </a:cubicBezTo>
                  <a:cubicBezTo>
                    <a:pt x="25454" y="32307"/>
                    <a:pt x="65454" y="6923"/>
                    <a:pt x="116363" y="0"/>
                  </a:cubicBezTo>
                  <a:cubicBezTo>
                    <a:pt x="120000" y="6923"/>
                    <a:pt x="120000" y="6923"/>
                    <a:pt x="120000" y="6923"/>
                  </a:cubicBezTo>
                  <a:cubicBezTo>
                    <a:pt x="72727" y="13846"/>
                    <a:pt x="36363" y="36923"/>
                    <a:pt x="21818" y="64615"/>
                  </a:cubicBezTo>
                  <a:cubicBezTo>
                    <a:pt x="10909" y="83076"/>
                    <a:pt x="10909" y="99230"/>
                    <a:pt x="21818" y="117692"/>
                  </a:cubicBezTo>
                  <a:lnTo>
                    <a:pt x="10909"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3" name="Shape 583"/>
            <p:cNvSpPr/>
            <p:nvPr/>
          </p:nvSpPr>
          <p:spPr>
            <a:xfrm>
              <a:off x="7957" y="2129"/>
              <a:ext cx="0" cy="0"/>
            </a:xfrm>
            <a:custGeom>
              <a:avLst/>
              <a:gdLst/>
              <a:ahLst/>
              <a:cxnLst/>
              <a:rect l="0" t="0" r="0" b="0"/>
              <a:pathLst>
                <a:path w="120000" h="120000" extrusionOk="0">
                  <a:moveTo>
                    <a:pt x="108750" y="120000"/>
                  </a:moveTo>
                  <a:cubicBezTo>
                    <a:pt x="33750" y="96338"/>
                    <a:pt x="0" y="52394"/>
                    <a:pt x="26250" y="13521"/>
                  </a:cubicBezTo>
                  <a:cubicBezTo>
                    <a:pt x="30000" y="8450"/>
                    <a:pt x="33750" y="3380"/>
                    <a:pt x="37500" y="0"/>
                  </a:cubicBezTo>
                  <a:cubicBezTo>
                    <a:pt x="52500" y="3380"/>
                    <a:pt x="52500" y="3380"/>
                    <a:pt x="52500" y="3380"/>
                  </a:cubicBezTo>
                  <a:cubicBezTo>
                    <a:pt x="48750" y="6760"/>
                    <a:pt x="45000" y="11830"/>
                    <a:pt x="45000" y="15211"/>
                  </a:cubicBezTo>
                  <a:cubicBezTo>
                    <a:pt x="18750" y="52394"/>
                    <a:pt x="48750" y="91267"/>
                    <a:pt x="120000" y="113239"/>
                  </a:cubicBezTo>
                  <a:lnTo>
                    <a:pt x="10875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4" name="Shape 584"/>
            <p:cNvSpPr/>
            <p:nvPr/>
          </p:nvSpPr>
          <p:spPr>
            <a:xfrm>
              <a:off x="7999" y="2070"/>
              <a:ext cx="300" cy="300"/>
            </a:xfrm>
            <a:custGeom>
              <a:avLst/>
              <a:gdLst/>
              <a:ahLst/>
              <a:cxnLst/>
              <a:rect l="0" t="0" r="0" b="0"/>
              <a:pathLst>
                <a:path w="120000" h="120000" extrusionOk="0">
                  <a:moveTo>
                    <a:pt x="100645" y="120000"/>
                  </a:moveTo>
                  <a:cubicBezTo>
                    <a:pt x="96774" y="116210"/>
                    <a:pt x="96774" y="116210"/>
                    <a:pt x="96774" y="116210"/>
                  </a:cubicBezTo>
                  <a:cubicBezTo>
                    <a:pt x="101935" y="109894"/>
                    <a:pt x="105806" y="102315"/>
                    <a:pt x="108387" y="93473"/>
                  </a:cubicBezTo>
                  <a:cubicBezTo>
                    <a:pt x="113548" y="77052"/>
                    <a:pt x="112258" y="60631"/>
                    <a:pt x="104516" y="45473"/>
                  </a:cubicBezTo>
                  <a:cubicBezTo>
                    <a:pt x="95483" y="29052"/>
                    <a:pt x="82580" y="18947"/>
                    <a:pt x="65806" y="13894"/>
                  </a:cubicBezTo>
                  <a:cubicBezTo>
                    <a:pt x="43870" y="6315"/>
                    <a:pt x="20645" y="11368"/>
                    <a:pt x="3870" y="25263"/>
                  </a:cubicBezTo>
                  <a:cubicBezTo>
                    <a:pt x="0" y="20210"/>
                    <a:pt x="0" y="20210"/>
                    <a:pt x="0" y="20210"/>
                  </a:cubicBezTo>
                  <a:cubicBezTo>
                    <a:pt x="18064" y="5052"/>
                    <a:pt x="43870" y="0"/>
                    <a:pt x="67096" y="7578"/>
                  </a:cubicBezTo>
                  <a:cubicBezTo>
                    <a:pt x="85161" y="12631"/>
                    <a:pt x="100645" y="25263"/>
                    <a:pt x="109677" y="41684"/>
                  </a:cubicBezTo>
                  <a:cubicBezTo>
                    <a:pt x="118709" y="59368"/>
                    <a:pt x="120000" y="78315"/>
                    <a:pt x="114838" y="96000"/>
                  </a:cubicBezTo>
                  <a:cubicBezTo>
                    <a:pt x="112258" y="104842"/>
                    <a:pt x="107096" y="113684"/>
                    <a:pt x="100645"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5" name="Shape 585"/>
            <p:cNvSpPr/>
            <p:nvPr/>
          </p:nvSpPr>
          <p:spPr>
            <a:xfrm>
              <a:off x="3875" y="597"/>
              <a:ext cx="0" cy="600"/>
            </a:xfrm>
            <a:custGeom>
              <a:avLst/>
              <a:gdLst/>
              <a:ahLst/>
              <a:cxnLst/>
              <a:rect l="0" t="0" r="0" b="0"/>
              <a:pathLst>
                <a:path w="120000" h="120000" extrusionOk="0">
                  <a:moveTo>
                    <a:pt x="8120" y="120000"/>
                  </a:moveTo>
                  <a:lnTo>
                    <a:pt x="0" y="120000"/>
                  </a:lnTo>
                  <a:lnTo>
                    <a:pt x="113684" y="0"/>
                  </a:lnTo>
                  <a:lnTo>
                    <a:pt x="120000" y="164"/>
                  </a:lnTo>
                  <a:lnTo>
                    <a:pt x="812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6" name="Shape 586"/>
            <p:cNvSpPr/>
            <p:nvPr/>
          </p:nvSpPr>
          <p:spPr>
            <a:xfrm>
              <a:off x="3620" y="1003"/>
              <a:ext cx="0" cy="300"/>
            </a:xfrm>
            <a:custGeom>
              <a:avLst/>
              <a:gdLst/>
              <a:ahLst/>
              <a:cxnLst/>
              <a:rect l="0" t="0" r="0" b="0"/>
              <a:pathLst>
                <a:path w="120000" h="120000" extrusionOk="0">
                  <a:moveTo>
                    <a:pt x="111724" y="120000"/>
                  </a:moveTo>
                  <a:lnTo>
                    <a:pt x="0" y="1411"/>
                  </a:lnTo>
                  <a:lnTo>
                    <a:pt x="9310" y="0"/>
                  </a:lnTo>
                  <a:lnTo>
                    <a:pt x="120000" y="118588"/>
                  </a:lnTo>
                  <a:lnTo>
                    <a:pt x="111724"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7" name="Shape 587"/>
            <p:cNvSpPr/>
            <p:nvPr/>
          </p:nvSpPr>
          <p:spPr>
            <a:xfrm>
              <a:off x="3741" y="2277"/>
              <a:ext cx="0" cy="300"/>
            </a:xfrm>
            <a:custGeom>
              <a:avLst/>
              <a:gdLst/>
              <a:ahLst/>
              <a:cxnLst/>
              <a:rect l="0" t="0" r="0" b="0"/>
              <a:pathLst>
                <a:path w="120000" h="120000" extrusionOk="0">
                  <a:moveTo>
                    <a:pt x="43200" y="120000"/>
                  </a:moveTo>
                  <a:lnTo>
                    <a:pt x="0" y="120000"/>
                  </a:lnTo>
                  <a:lnTo>
                    <a:pt x="91200" y="0"/>
                  </a:lnTo>
                  <a:lnTo>
                    <a:pt x="120000" y="0"/>
                  </a:lnTo>
                  <a:lnTo>
                    <a:pt x="43200"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8" name="Shape 588"/>
            <p:cNvSpPr/>
            <p:nvPr/>
          </p:nvSpPr>
          <p:spPr>
            <a:xfrm>
              <a:off x="6222" y="437"/>
              <a:ext cx="300" cy="300"/>
            </a:xfrm>
            <a:custGeom>
              <a:avLst/>
              <a:gdLst/>
              <a:ahLst/>
              <a:cxnLst/>
              <a:rect l="0" t="0" r="0" b="0"/>
              <a:pathLst>
                <a:path w="120000" h="120000" extrusionOk="0">
                  <a:moveTo>
                    <a:pt x="119181" y="120000"/>
                  </a:moveTo>
                  <a:lnTo>
                    <a:pt x="0" y="4540"/>
                  </a:lnTo>
                  <a:lnTo>
                    <a:pt x="1090" y="0"/>
                  </a:lnTo>
                  <a:lnTo>
                    <a:pt x="120000" y="115459"/>
                  </a:lnTo>
                  <a:lnTo>
                    <a:pt x="119181"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9" name="Shape 589"/>
            <p:cNvSpPr/>
            <p:nvPr/>
          </p:nvSpPr>
          <p:spPr>
            <a:xfrm>
              <a:off x="6666" y="427"/>
              <a:ext cx="600" cy="300"/>
            </a:xfrm>
            <a:custGeom>
              <a:avLst/>
              <a:gdLst/>
              <a:ahLst/>
              <a:cxnLst/>
              <a:rect l="0" t="0" r="0" b="0"/>
              <a:pathLst>
                <a:path w="120000" h="120000" extrusionOk="0">
                  <a:moveTo>
                    <a:pt x="638" y="120000"/>
                  </a:moveTo>
                  <a:lnTo>
                    <a:pt x="0" y="116417"/>
                  </a:lnTo>
                  <a:lnTo>
                    <a:pt x="119148" y="0"/>
                  </a:lnTo>
                  <a:lnTo>
                    <a:pt x="120000" y="4179"/>
                  </a:lnTo>
                  <a:lnTo>
                    <a:pt x="63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0" name="Shape 590"/>
            <p:cNvSpPr/>
            <p:nvPr/>
          </p:nvSpPr>
          <p:spPr>
            <a:xfrm>
              <a:off x="6592" y="588"/>
              <a:ext cx="0" cy="0"/>
            </a:xfrm>
            <a:custGeom>
              <a:avLst/>
              <a:gdLst/>
              <a:ahLst/>
              <a:cxnLst/>
              <a:rect l="0" t="0" r="0" b="0"/>
              <a:pathLst>
                <a:path w="120000" h="120000" extrusionOk="0">
                  <a:moveTo>
                    <a:pt x="71304" y="120000"/>
                  </a:moveTo>
                  <a:cubicBezTo>
                    <a:pt x="53913" y="120000"/>
                    <a:pt x="36521" y="112380"/>
                    <a:pt x="22608" y="97142"/>
                  </a:cubicBezTo>
                  <a:cubicBezTo>
                    <a:pt x="8695" y="83809"/>
                    <a:pt x="0" y="64761"/>
                    <a:pt x="0" y="43809"/>
                  </a:cubicBezTo>
                  <a:cubicBezTo>
                    <a:pt x="0" y="28571"/>
                    <a:pt x="3478" y="13333"/>
                    <a:pt x="10434" y="0"/>
                  </a:cubicBezTo>
                  <a:cubicBezTo>
                    <a:pt x="13913" y="3809"/>
                    <a:pt x="13913" y="3809"/>
                    <a:pt x="13913" y="3809"/>
                  </a:cubicBezTo>
                  <a:cubicBezTo>
                    <a:pt x="8695" y="15238"/>
                    <a:pt x="5217" y="28571"/>
                    <a:pt x="5217" y="41904"/>
                  </a:cubicBezTo>
                  <a:cubicBezTo>
                    <a:pt x="5217" y="62857"/>
                    <a:pt x="13913" y="80000"/>
                    <a:pt x="26086" y="93333"/>
                  </a:cubicBezTo>
                  <a:cubicBezTo>
                    <a:pt x="38260" y="106666"/>
                    <a:pt x="55652" y="114285"/>
                    <a:pt x="73043" y="114285"/>
                  </a:cubicBezTo>
                  <a:cubicBezTo>
                    <a:pt x="88695" y="112380"/>
                    <a:pt x="104347" y="106666"/>
                    <a:pt x="116521" y="95238"/>
                  </a:cubicBezTo>
                  <a:cubicBezTo>
                    <a:pt x="120000" y="99047"/>
                    <a:pt x="120000" y="99047"/>
                    <a:pt x="120000" y="99047"/>
                  </a:cubicBezTo>
                  <a:cubicBezTo>
                    <a:pt x="106086" y="112380"/>
                    <a:pt x="90434" y="118095"/>
                    <a:pt x="74782" y="120000"/>
                  </a:cubicBezTo>
                  <a:cubicBezTo>
                    <a:pt x="73043" y="120000"/>
                    <a:pt x="73043" y="120000"/>
                    <a:pt x="71304"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1" name="Shape 591"/>
            <p:cNvSpPr/>
            <p:nvPr/>
          </p:nvSpPr>
          <p:spPr>
            <a:xfrm>
              <a:off x="6620" y="555"/>
              <a:ext cx="0" cy="0"/>
            </a:xfrm>
            <a:custGeom>
              <a:avLst/>
              <a:gdLst/>
              <a:ahLst/>
              <a:cxnLst/>
              <a:rect l="0" t="0" r="0" b="0"/>
              <a:pathLst>
                <a:path w="120000" h="120000" extrusionOk="0">
                  <a:moveTo>
                    <a:pt x="113898" y="120000"/>
                  </a:moveTo>
                  <a:cubicBezTo>
                    <a:pt x="99661" y="54000"/>
                    <a:pt x="75254" y="18000"/>
                    <a:pt x="46779" y="18000"/>
                  </a:cubicBezTo>
                  <a:cubicBezTo>
                    <a:pt x="32542" y="18000"/>
                    <a:pt x="16271" y="36000"/>
                    <a:pt x="4067" y="60000"/>
                  </a:cubicBezTo>
                  <a:cubicBezTo>
                    <a:pt x="0" y="48000"/>
                    <a:pt x="0" y="48000"/>
                    <a:pt x="0" y="48000"/>
                  </a:cubicBezTo>
                  <a:cubicBezTo>
                    <a:pt x="14237" y="18000"/>
                    <a:pt x="30508" y="0"/>
                    <a:pt x="46779" y="0"/>
                  </a:cubicBezTo>
                  <a:cubicBezTo>
                    <a:pt x="77288" y="0"/>
                    <a:pt x="103728" y="42000"/>
                    <a:pt x="120000" y="114000"/>
                  </a:cubicBezTo>
                  <a:lnTo>
                    <a:pt x="113898" y="120000"/>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2" name="Shape 592"/>
            <p:cNvSpPr/>
            <p:nvPr/>
          </p:nvSpPr>
          <p:spPr>
            <a:xfrm>
              <a:off x="6572" y="529"/>
              <a:ext cx="0" cy="0"/>
            </a:xfrm>
            <a:custGeom>
              <a:avLst/>
              <a:gdLst/>
              <a:ahLst/>
              <a:cxnLst/>
              <a:rect l="0" t="0" r="0" b="0"/>
              <a:pathLst>
                <a:path w="120000" h="120000" extrusionOk="0">
                  <a:moveTo>
                    <a:pt x="7868" y="120000"/>
                  </a:moveTo>
                  <a:cubicBezTo>
                    <a:pt x="0" y="117209"/>
                    <a:pt x="0" y="117209"/>
                    <a:pt x="0" y="117209"/>
                  </a:cubicBezTo>
                  <a:cubicBezTo>
                    <a:pt x="11803" y="50232"/>
                    <a:pt x="55081" y="2790"/>
                    <a:pt x="102295" y="0"/>
                  </a:cubicBezTo>
                  <a:cubicBezTo>
                    <a:pt x="108196" y="0"/>
                    <a:pt x="114098" y="2790"/>
                    <a:pt x="120000" y="2790"/>
                  </a:cubicBezTo>
                  <a:cubicBezTo>
                    <a:pt x="118032" y="16744"/>
                    <a:pt x="118032" y="16744"/>
                    <a:pt x="118032" y="16744"/>
                  </a:cubicBezTo>
                  <a:cubicBezTo>
                    <a:pt x="112131" y="13953"/>
                    <a:pt x="108196" y="13953"/>
                    <a:pt x="102295" y="13953"/>
                  </a:cubicBezTo>
                  <a:cubicBezTo>
                    <a:pt x="59016" y="16744"/>
                    <a:pt x="19672" y="61395"/>
                    <a:pt x="786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3" name="Shape 593"/>
            <p:cNvSpPr/>
            <p:nvPr/>
          </p:nvSpPr>
          <p:spPr>
            <a:xfrm>
              <a:off x="6627" y="544"/>
              <a:ext cx="0" cy="300"/>
            </a:xfrm>
            <a:custGeom>
              <a:avLst/>
              <a:gdLst/>
              <a:ahLst/>
              <a:cxnLst/>
              <a:rect l="0" t="0" r="0" b="0"/>
              <a:pathLst>
                <a:path w="120000" h="120000" extrusionOk="0">
                  <a:moveTo>
                    <a:pt x="32727" y="120000"/>
                  </a:moveTo>
                  <a:cubicBezTo>
                    <a:pt x="21818" y="120000"/>
                    <a:pt x="10909" y="118834"/>
                    <a:pt x="0" y="116504"/>
                  </a:cubicBezTo>
                  <a:cubicBezTo>
                    <a:pt x="3116" y="110679"/>
                    <a:pt x="3116" y="110679"/>
                    <a:pt x="3116" y="110679"/>
                  </a:cubicBezTo>
                  <a:cubicBezTo>
                    <a:pt x="14025" y="114174"/>
                    <a:pt x="23376" y="115339"/>
                    <a:pt x="34285" y="114174"/>
                  </a:cubicBezTo>
                  <a:cubicBezTo>
                    <a:pt x="56103" y="114174"/>
                    <a:pt x="74805" y="107184"/>
                    <a:pt x="90389" y="95533"/>
                  </a:cubicBezTo>
                  <a:cubicBezTo>
                    <a:pt x="104415" y="85048"/>
                    <a:pt x="112207" y="69902"/>
                    <a:pt x="112207" y="53592"/>
                  </a:cubicBezTo>
                  <a:cubicBezTo>
                    <a:pt x="110649" y="33786"/>
                    <a:pt x="96623" y="15145"/>
                    <a:pt x="73246" y="4660"/>
                  </a:cubicBezTo>
                  <a:cubicBezTo>
                    <a:pt x="77922" y="0"/>
                    <a:pt x="77922" y="0"/>
                    <a:pt x="77922" y="0"/>
                  </a:cubicBezTo>
                  <a:cubicBezTo>
                    <a:pt x="102857" y="11650"/>
                    <a:pt x="118441" y="31456"/>
                    <a:pt x="120000" y="53592"/>
                  </a:cubicBezTo>
                  <a:cubicBezTo>
                    <a:pt x="120000" y="89708"/>
                    <a:pt x="82597" y="118834"/>
                    <a:pt x="34285" y="120000"/>
                  </a:cubicBezTo>
                  <a:cubicBezTo>
                    <a:pt x="34285" y="120000"/>
                    <a:pt x="32727" y="120000"/>
                    <a:pt x="32727"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4" name="Shape 594"/>
            <p:cNvSpPr/>
            <p:nvPr/>
          </p:nvSpPr>
          <p:spPr>
            <a:xfrm>
              <a:off x="-123" y="197"/>
              <a:ext cx="0" cy="300"/>
            </a:xfrm>
            <a:custGeom>
              <a:avLst/>
              <a:gdLst/>
              <a:ahLst/>
              <a:cxnLst/>
              <a:rect l="0" t="0" r="0" b="0"/>
              <a:pathLst>
                <a:path w="120000" h="120000" extrusionOk="0">
                  <a:moveTo>
                    <a:pt x="120000" y="108260"/>
                  </a:moveTo>
                  <a:cubicBezTo>
                    <a:pt x="84545" y="35217"/>
                    <a:pt x="84545" y="35217"/>
                    <a:pt x="84545" y="35217"/>
                  </a:cubicBezTo>
                  <a:cubicBezTo>
                    <a:pt x="84545" y="32608"/>
                    <a:pt x="84545" y="16956"/>
                    <a:pt x="84545" y="5217"/>
                  </a:cubicBezTo>
                  <a:cubicBezTo>
                    <a:pt x="87272" y="5217"/>
                    <a:pt x="87272" y="5217"/>
                    <a:pt x="87272" y="5217"/>
                  </a:cubicBezTo>
                  <a:cubicBezTo>
                    <a:pt x="87272" y="0"/>
                    <a:pt x="87272" y="0"/>
                    <a:pt x="87272" y="0"/>
                  </a:cubicBezTo>
                  <a:cubicBezTo>
                    <a:pt x="32727" y="0"/>
                    <a:pt x="32727" y="0"/>
                    <a:pt x="32727" y="0"/>
                  </a:cubicBezTo>
                  <a:cubicBezTo>
                    <a:pt x="32727" y="5217"/>
                    <a:pt x="32727" y="5217"/>
                    <a:pt x="32727" y="5217"/>
                  </a:cubicBezTo>
                  <a:cubicBezTo>
                    <a:pt x="35454" y="5217"/>
                    <a:pt x="35454" y="5217"/>
                    <a:pt x="35454" y="5217"/>
                  </a:cubicBezTo>
                  <a:cubicBezTo>
                    <a:pt x="35454" y="35217"/>
                    <a:pt x="35454" y="35217"/>
                    <a:pt x="35454" y="35217"/>
                  </a:cubicBezTo>
                  <a:cubicBezTo>
                    <a:pt x="0" y="108260"/>
                    <a:pt x="0" y="108260"/>
                    <a:pt x="0" y="108260"/>
                  </a:cubicBezTo>
                  <a:cubicBezTo>
                    <a:pt x="0" y="110869"/>
                    <a:pt x="0" y="113478"/>
                    <a:pt x="1363" y="116086"/>
                  </a:cubicBezTo>
                  <a:cubicBezTo>
                    <a:pt x="4090" y="118695"/>
                    <a:pt x="6818" y="120000"/>
                    <a:pt x="9545" y="120000"/>
                  </a:cubicBezTo>
                  <a:cubicBezTo>
                    <a:pt x="110454" y="120000"/>
                    <a:pt x="110454" y="120000"/>
                    <a:pt x="110454" y="120000"/>
                  </a:cubicBezTo>
                  <a:cubicBezTo>
                    <a:pt x="113181" y="120000"/>
                    <a:pt x="115909" y="118695"/>
                    <a:pt x="118636" y="116086"/>
                  </a:cubicBezTo>
                  <a:cubicBezTo>
                    <a:pt x="120000" y="113478"/>
                    <a:pt x="120000" y="110869"/>
                    <a:pt x="120000" y="108260"/>
                  </a:cubicBezTo>
                  <a:close/>
                  <a:moveTo>
                    <a:pt x="75000" y="101739"/>
                  </a:moveTo>
                  <a:cubicBezTo>
                    <a:pt x="72272" y="101739"/>
                    <a:pt x="69545" y="100434"/>
                    <a:pt x="69545" y="96521"/>
                  </a:cubicBezTo>
                  <a:cubicBezTo>
                    <a:pt x="69545" y="93913"/>
                    <a:pt x="72272" y="91304"/>
                    <a:pt x="75000" y="91304"/>
                  </a:cubicBezTo>
                  <a:cubicBezTo>
                    <a:pt x="77727" y="91304"/>
                    <a:pt x="80454" y="93913"/>
                    <a:pt x="80454" y="96521"/>
                  </a:cubicBezTo>
                  <a:cubicBezTo>
                    <a:pt x="80454" y="100434"/>
                    <a:pt x="77727" y="101739"/>
                    <a:pt x="75000" y="101739"/>
                  </a:cubicBezTo>
                  <a:close/>
                  <a:moveTo>
                    <a:pt x="68181" y="79565"/>
                  </a:moveTo>
                  <a:cubicBezTo>
                    <a:pt x="68181" y="87391"/>
                    <a:pt x="62727" y="93913"/>
                    <a:pt x="54545" y="93913"/>
                  </a:cubicBezTo>
                  <a:cubicBezTo>
                    <a:pt x="46363" y="93913"/>
                    <a:pt x="39545" y="87391"/>
                    <a:pt x="39545" y="79565"/>
                  </a:cubicBezTo>
                  <a:cubicBezTo>
                    <a:pt x="20454" y="79565"/>
                    <a:pt x="20454" y="79565"/>
                    <a:pt x="20454" y="79565"/>
                  </a:cubicBezTo>
                  <a:cubicBezTo>
                    <a:pt x="40909" y="36521"/>
                    <a:pt x="40909" y="36521"/>
                    <a:pt x="40909" y="36521"/>
                  </a:cubicBezTo>
                  <a:cubicBezTo>
                    <a:pt x="40909" y="5217"/>
                    <a:pt x="40909" y="5217"/>
                    <a:pt x="40909" y="5217"/>
                  </a:cubicBezTo>
                  <a:cubicBezTo>
                    <a:pt x="79090" y="5217"/>
                    <a:pt x="79090" y="5217"/>
                    <a:pt x="79090" y="5217"/>
                  </a:cubicBezTo>
                  <a:cubicBezTo>
                    <a:pt x="77727" y="24782"/>
                    <a:pt x="79090" y="32608"/>
                    <a:pt x="79090" y="35217"/>
                  </a:cubicBezTo>
                  <a:cubicBezTo>
                    <a:pt x="58636" y="35217"/>
                    <a:pt x="58636" y="35217"/>
                    <a:pt x="58636" y="35217"/>
                  </a:cubicBezTo>
                  <a:cubicBezTo>
                    <a:pt x="58636" y="40434"/>
                    <a:pt x="58636" y="40434"/>
                    <a:pt x="58636" y="40434"/>
                  </a:cubicBezTo>
                  <a:cubicBezTo>
                    <a:pt x="80454" y="40434"/>
                    <a:pt x="80454" y="40434"/>
                    <a:pt x="80454" y="40434"/>
                  </a:cubicBezTo>
                  <a:cubicBezTo>
                    <a:pt x="83181" y="46956"/>
                    <a:pt x="83181" y="46956"/>
                    <a:pt x="83181" y="46956"/>
                  </a:cubicBezTo>
                  <a:cubicBezTo>
                    <a:pt x="62727" y="46956"/>
                    <a:pt x="62727" y="46956"/>
                    <a:pt x="62727" y="46956"/>
                  </a:cubicBezTo>
                  <a:cubicBezTo>
                    <a:pt x="62727" y="52173"/>
                    <a:pt x="62727" y="52173"/>
                    <a:pt x="62727" y="52173"/>
                  </a:cubicBezTo>
                  <a:cubicBezTo>
                    <a:pt x="85909" y="52173"/>
                    <a:pt x="85909" y="52173"/>
                    <a:pt x="85909" y="52173"/>
                  </a:cubicBezTo>
                  <a:cubicBezTo>
                    <a:pt x="85909" y="50869"/>
                    <a:pt x="85909" y="50869"/>
                    <a:pt x="85909" y="50869"/>
                  </a:cubicBezTo>
                  <a:cubicBezTo>
                    <a:pt x="88636" y="57391"/>
                    <a:pt x="88636" y="57391"/>
                    <a:pt x="88636" y="57391"/>
                  </a:cubicBezTo>
                  <a:cubicBezTo>
                    <a:pt x="68181" y="57391"/>
                    <a:pt x="68181" y="57391"/>
                    <a:pt x="68181" y="57391"/>
                  </a:cubicBezTo>
                  <a:cubicBezTo>
                    <a:pt x="68181" y="62608"/>
                    <a:pt x="68181" y="62608"/>
                    <a:pt x="68181" y="62608"/>
                  </a:cubicBezTo>
                  <a:cubicBezTo>
                    <a:pt x="91363" y="62608"/>
                    <a:pt x="91363" y="62608"/>
                    <a:pt x="91363" y="62608"/>
                  </a:cubicBezTo>
                  <a:cubicBezTo>
                    <a:pt x="91363" y="62608"/>
                    <a:pt x="91363" y="62608"/>
                    <a:pt x="91363" y="62608"/>
                  </a:cubicBezTo>
                  <a:cubicBezTo>
                    <a:pt x="99545" y="79565"/>
                    <a:pt x="99545" y="79565"/>
                    <a:pt x="99545" y="79565"/>
                  </a:cubicBezTo>
                  <a:lnTo>
                    <a:pt x="68181" y="79565"/>
                  </a:ln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5" name="Shape 595"/>
            <p:cNvSpPr/>
            <p:nvPr/>
          </p:nvSpPr>
          <p:spPr>
            <a:xfrm>
              <a:off x="-73" y="276"/>
              <a:ext cx="0" cy="0"/>
            </a:xfrm>
            <a:prstGeom prst="ellipse">
              <a:avLst/>
            </a:pr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6" name="Shape 596"/>
            <p:cNvSpPr/>
            <p:nvPr/>
          </p:nvSpPr>
          <p:spPr>
            <a:xfrm>
              <a:off x="5089" y="2299"/>
              <a:ext cx="0" cy="0"/>
            </a:xfrm>
            <a:custGeom>
              <a:avLst/>
              <a:gdLst/>
              <a:ahLst/>
              <a:cxnLst/>
              <a:rect l="0" t="0" r="0" b="0"/>
              <a:pathLst>
                <a:path w="120000" h="120000" extrusionOk="0">
                  <a:moveTo>
                    <a:pt x="20338" y="96000"/>
                  </a:moveTo>
                  <a:cubicBezTo>
                    <a:pt x="0" y="74000"/>
                    <a:pt x="0" y="42000"/>
                    <a:pt x="22372" y="20000"/>
                  </a:cubicBezTo>
                  <a:cubicBezTo>
                    <a:pt x="44745" y="0"/>
                    <a:pt x="79322" y="2000"/>
                    <a:pt x="99661" y="24000"/>
                  </a:cubicBezTo>
                  <a:cubicBezTo>
                    <a:pt x="120000" y="46000"/>
                    <a:pt x="117966" y="78000"/>
                    <a:pt x="97627" y="100000"/>
                  </a:cubicBezTo>
                  <a:cubicBezTo>
                    <a:pt x="75254" y="120000"/>
                    <a:pt x="40677" y="118000"/>
                    <a:pt x="20338" y="96000"/>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7" name="Shape 597"/>
            <p:cNvSpPr/>
            <p:nvPr/>
          </p:nvSpPr>
          <p:spPr>
            <a:xfrm>
              <a:off x="7267" y="2538"/>
              <a:ext cx="0" cy="0"/>
            </a:xfrm>
            <a:custGeom>
              <a:avLst/>
              <a:gdLst/>
              <a:ahLst/>
              <a:cxnLst/>
              <a:rect l="0" t="0" r="0" b="0"/>
              <a:pathLst>
                <a:path w="120000" h="120000" extrusionOk="0">
                  <a:moveTo>
                    <a:pt x="112000" y="76000"/>
                  </a:moveTo>
                  <a:cubicBezTo>
                    <a:pt x="102000" y="104000"/>
                    <a:pt x="72000" y="120000"/>
                    <a:pt x="44000" y="110000"/>
                  </a:cubicBezTo>
                  <a:cubicBezTo>
                    <a:pt x="16000" y="102000"/>
                    <a:pt x="0" y="72000"/>
                    <a:pt x="8000" y="44000"/>
                  </a:cubicBezTo>
                  <a:cubicBezTo>
                    <a:pt x="18000" y="16000"/>
                    <a:pt x="48000" y="0"/>
                    <a:pt x="76000" y="8000"/>
                  </a:cubicBezTo>
                  <a:cubicBezTo>
                    <a:pt x="104000" y="18000"/>
                    <a:pt x="120000" y="48000"/>
                    <a:pt x="112000" y="76000"/>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8" name="Shape 598"/>
            <p:cNvSpPr/>
            <p:nvPr/>
          </p:nvSpPr>
          <p:spPr>
            <a:xfrm>
              <a:off x="7433" y="1139"/>
              <a:ext cx="0" cy="0"/>
            </a:xfrm>
            <a:custGeom>
              <a:avLst/>
              <a:gdLst/>
              <a:ahLst/>
              <a:cxnLst/>
              <a:rect l="0" t="0" r="0" b="0"/>
              <a:pathLst>
                <a:path w="120000" h="120000" extrusionOk="0">
                  <a:moveTo>
                    <a:pt x="106229" y="85161"/>
                  </a:moveTo>
                  <a:cubicBezTo>
                    <a:pt x="92459" y="110322"/>
                    <a:pt x="59016" y="120000"/>
                    <a:pt x="33442" y="104516"/>
                  </a:cubicBezTo>
                  <a:cubicBezTo>
                    <a:pt x="9836" y="90967"/>
                    <a:pt x="0" y="60000"/>
                    <a:pt x="13770" y="34838"/>
                  </a:cubicBezTo>
                  <a:cubicBezTo>
                    <a:pt x="27540" y="9677"/>
                    <a:pt x="59016" y="0"/>
                    <a:pt x="84590" y="15483"/>
                  </a:cubicBezTo>
                  <a:cubicBezTo>
                    <a:pt x="110163" y="29032"/>
                    <a:pt x="120000" y="60000"/>
                    <a:pt x="106229" y="85161"/>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9" name="Shape 599"/>
            <p:cNvSpPr/>
            <p:nvPr/>
          </p:nvSpPr>
          <p:spPr>
            <a:xfrm>
              <a:off x="2437" y="2585"/>
              <a:ext cx="0" cy="0"/>
            </a:xfrm>
            <a:custGeom>
              <a:avLst/>
              <a:gdLst/>
              <a:ahLst/>
              <a:cxnLst/>
              <a:rect l="0" t="0" r="0" b="0"/>
              <a:pathLst>
                <a:path w="120000" h="120000" extrusionOk="0">
                  <a:moveTo>
                    <a:pt x="90491" y="104262"/>
                  </a:moveTo>
                  <a:cubicBezTo>
                    <a:pt x="66885" y="120000"/>
                    <a:pt x="33442" y="114098"/>
                    <a:pt x="17704" y="88524"/>
                  </a:cubicBezTo>
                  <a:cubicBezTo>
                    <a:pt x="0" y="64918"/>
                    <a:pt x="7868" y="31475"/>
                    <a:pt x="31475" y="15737"/>
                  </a:cubicBezTo>
                  <a:cubicBezTo>
                    <a:pt x="55081" y="0"/>
                    <a:pt x="88524" y="5901"/>
                    <a:pt x="104262" y="29508"/>
                  </a:cubicBezTo>
                  <a:cubicBezTo>
                    <a:pt x="120000" y="55081"/>
                    <a:pt x="114098" y="86557"/>
                    <a:pt x="90491" y="104262"/>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0" name="Shape 600"/>
            <p:cNvSpPr/>
            <p:nvPr/>
          </p:nvSpPr>
          <p:spPr>
            <a:xfrm>
              <a:off x="2496" y="1018"/>
              <a:ext cx="0" cy="0"/>
            </a:xfrm>
            <a:custGeom>
              <a:avLst/>
              <a:gdLst/>
              <a:ahLst/>
              <a:cxnLst/>
              <a:rect l="0" t="0" r="0" b="0"/>
              <a:pathLst>
                <a:path w="120000" h="120000" extrusionOk="0">
                  <a:moveTo>
                    <a:pt x="115789" y="67368"/>
                  </a:moveTo>
                  <a:cubicBezTo>
                    <a:pt x="111578" y="98947"/>
                    <a:pt x="84210" y="119999"/>
                    <a:pt x="52631" y="115789"/>
                  </a:cubicBezTo>
                  <a:cubicBezTo>
                    <a:pt x="21052" y="111578"/>
                    <a:pt x="0" y="84210"/>
                    <a:pt x="4210" y="52631"/>
                  </a:cubicBezTo>
                  <a:cubicBezTo>
                    <a:pt x="8421" y="23157"/>
                    <a:pt x="35789" y="0"/>
                    <a:pt x="67368" y="4210"/>
                  </a:cubicBezTo>
                  <a:cubicBezTo>
                    <a:pt x="96842" y="8421"/>
                    <a:pt x="119999" y="35789"/>
                    <a:pt x="115789" y="67368"/>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1" name="Shape 601"/>
            <p:cNvSpPr/>
            <p:nvPr/>
          </p:nvSpPr>
          <p:spPr>
            <a:xfrm>
              <a:off x="464" y="47"/>
              <a:ext cx="0" cy="0"/>
            </a:xfrm>
            <a:custGeom>
              <a:avLst/>
              <a:gdLst/>
              <a:ahLst/>
              <a:cxnLst/>
              <a:rect l="0" t="0" r="0" b="0"/>
              <a:pathLst>
                <a:path w="120000" h="120000" extrusionOk="0">
                  <a:moveTo>
                    <a:pt x="61090" y="117818"/>
                  </a:moveTo>
                  <a:cubicBezTo>
                    <a:pt x="30545" y="120000"/>
                    <a:pt x="2181" y="93818"/>
                    <a:pt x="2181" y="61090"/>
                  </a:cubicBezTo>
                  <a:cubicBezTo>
                    <a:pt x="0" y="28363"/>
                    <a:pt x="26181" y="2181"/>
                    <a:pt x="58909" y="2181"/>
                  </a:cubicBezTo>
                  <a:cubicBezTo>
                    <a:pt x="91636" y="0"/>
                    <a:pt x="117818" y="26181"/>
                    <a:pt x="117818" y="58909"/>
                  </a:cubicBezTo>
                  <a:cubicBezTo>
                    <a:pt x="120000" y="89454"/>
                    <a:pt x="93818" y="117818"/>
                    <a:pt x="61090" y="117818"/>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2" name="Shape 602"/>
            <p:cNvSpPr/>
            <p:nvPr/>
          </p:nvSpPr>
          <p:spPr>
            <a:xfrm>
              <a:off x="5925" y="2938"/>
              <a:ext cx="0" cy="0"/>
            </a:xfrm>
            <a:custGeom>
              <a:avLst/>
              <a:gdLst/>
              <a:ahLst/>
              <a:cxnLst/>
              <a:rect l="0" t="0" r="0" b="0"/>
              <a:pathLst>
                <a:path w="120000" h="120000" extrusionOk="0">
                  <a:moveTo>
                    <a:pt x="110000" y="75254"/>
                  </a:moveTo>
                  <a:cubicBezTo>
                    <a:pt x="102000" y="105762"/>
                    <a:pt x="72000" y="120000"/>
                    <a:pt x="44000" y="111864"/>
                  </a:cubicBezTo>
                  <a:cubicBezTo>
                    <a:pt x="16000" y="103728"/>
                    <a:pt x="0" y="73220"/>
                    <a:pt x="8000" y="44745"/>
                  </a:cubicBezTo>
                  <a:cubicBezTo>
                    <a:pt x="16000" y="14237"/>
                    <a:pt x="46000" y="0"/>
                    <a:pt x="76000" y="8135"/>
                  </a:cubicBezTo>
                  <a:cubicBezTo>
                    <a:pt x="104000" y="16271"/>
                    <a:pt x="120000" y="46779"/>
                    <a:pt x="110000" y="75254"/>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3" name="Shape 603"/>
            <p:cNvSpPr/>
            <p:nvPr/>
          </p:nvSpPr>
          <p:spPr>
            <a:xfrm>
              <a:off x="889" y="1810"/>
              <a:ext cx="0" cy="0"/>
            </a:xfrm>
            <a:custGeom>
              <a:avLst/>
              <a:gdLst/>
              <a:ahLst/>
              <a:cxnLst/>
              <a:rect l="0" t="0" r="0" b="0"/>
              <a:pathLst>
                <a:path w="120000" h="120000" extrusionOk="0">
                  <a:moveTo>
                    <a:pt x="110000" y="76000"/>
                  </a:moveTo>
                  <a:cubicBezTo>
                    <a:pt x="102000" y="104000"/>
                    <a:pt x="72000" y="120000"/>
                    <a:pt x="44000" y="110000"/>
                  </a:cubicBezTo>
                  <a:cubicBezTo>
                    <a:pt x="16000" y="102000"/>
                    <a:pt x="0" y="72000"/>
                    <a:pt x="8000" y="44000"/>
                  </a:cubicBezTo>
                  <a:cubicBezTo>
                    <a:pt x="18000" y="16000"/>
                    <a:pt x="48000" y="0"/>
                    <a:pt x="76000" y="8000"/>
                  </a:cubicBezTo>
                  <a:cubicBezTo>
                    <a:pt x="104000" y="16000"/>
                    <a:pt x="120000" y="46000"/>
                    <a:pt x="110000" y="76000"/>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4" name="Shape 604"/>
            <p:cNvSpPr/>
            <p:nvPr/>
          </p:nvSpPr>
          <p:spPr>
            <a:xfrm>
              <a:off x="1292" y="808"/>
              <a:ext cx="0" cy="0"/>
            </a:xfrm>
            <a:custGeom>
              <a:avLst/>
              <a:gdLst/>
              <a:ahLst/>
              <a:cxnLst/>
              <a:rect l="0" t="0" r="0" b="0"/>
              <a:pathLst>
                <a:path w="120000" h="120000" extrusionOk="0">
                  <a:moveTo>
                    <a:pt x="106229" y="84590"/>
                  </a:moveTo>
                  <a:cubicBezTo>
                    <a:pt x="92459" y="110163"/>
                    <a:pt x="60983" y="120000"/>
                    <a:pt x="35409" y="106229"/>
                  </a:cubicBezTo>
                  <a:cubicBezTo>
                    <a:pt x="9836" y="90491"/>
                    <a:pt x="0" y="59016"/>
                    <a:pt x="13770" y="33442"/>
                  </a:cubicBezTo>
                  <a:cubicBezTo>
                    <a:pt x="29508" y="7868"/>
                    <a:pt x="60983" y="0"/>
                    <a:pt x="86557" y="13770"/>
                  </a:cubicBezTo>
                  <a:cubicBezTo>
                    <a:pt x="112131" y="27540"/>
                    <a:pt x="120000" y="59016"/>
                    <a:pt x="106229" y="84590"/>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5" name="Shape 605"/>
            <p:cNvSpPr/>
            <p:nvPr/>
          </p:nvSpPr>
          <p:spPr>
            <a:xfrm>
              <a:off x="530" y="2869"/>
              <a:ext cx="0" cy="0"/>
            </a:xfrm>
            <a:custGeom>
              <a:avLst/>
              <a:gdLst/>
              <a:ahLst/>
              <a:cxnLst/>
              <a:rect l="0" t="0" r="0" b="0"/>
              <a:pathLst>
                <a:path w="120000" h="120000" extrusionOk="0">
                  <a:moveTo>
                    <a:pt x="62222" y="120000"/>
                  </a:moveTo>
                  <a:cubicBezTo>
                    <a:pt x="28888" y="120000"/>
                    <a:pt x="2222" y="93333"/>
                    <a:pt x="0" y="62222"/>
                  </a:cubicBezTo>
                  <a:cubicBezTo>
                    <a:pt x="0" y="28888"/>
                    <a:pt x="24444" y="0"/>
                    <a:pt x="57777" y="0"/>
                  </a:cubicBezTo>
                  <a:cubicBezTo>
                    <a:pt x="91111" y="0"/>
                    <a:pt x="117777" y="24444"/>
                    <a:pt x="120000" y="57777"/>
                  </a:cubicBezTo>
                  <a:cubicBezTo>
                    <a:pt x="120000" y="91111"/>
                    <a:pt x="93333" y="117777"/>
                    <a:pt x="62222" y="120000"/>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6" name="Shape 606"/>
            <p:cNvSpPr/>
            <p:nvPr/>
          </p:nvSpPr>
          <p:spPr>
            <a:xfrm>
              <a:off x="8009" y="2119"/>
              <a:ext cx="0" cy="0"/>
            </a:xfrm>
            <a:custGeom>
              <a:avLst/>
              <a:gdLst/>
              <a:ahLst/>
              <a:cxnLst/>
              <a:rect l="0" t="0" r="0" b="0"/>
              <a:pathLst>
                <a:path w="120000" h="120000" extrusionOk="0">
                  <a:moveTo>
                    <a:pt x="111864" y="76000"/>
                  </a:moveTo>
                  <a:cubicBezTo>
                    <a:pt x="103728" y="104000"/>
                    <a:pt x="73220" y="120000"/>
                    <a:pt x="44745" y="112000"/>
                  </a:cubicBezTo>
                  <a:cubicBezTo>
                    <a:pt x="14237" y="104000"/>
                    <a:pt x="0" y="74000"/>
                    <a:pt x="8135" y="44000"/>
                  </a:cubicBezTo>
                  <a:cubicBezTo>
                    <a:pt x="16271" y="16000"/>
                    <a:pt x="46779" y="0"/>
                    <a:pt x="75254" y="10000"/>
                  </a:cubicBezTo>
                  <a:cubicBezTo>
                    <a:pt x="105762" y="18000"/>
                    <a:pt x="120000" y="48000"/>
                    <a:pt x="111864" y="76000"/>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7" name="Shape 607"/>
            <p:cNvSpPr/>
            <p:nvPr/>
          </p:nvSpPr>
          <p:spPr>
            <a:xfrm>
              <a:off x="6617" y="578"/>
              <a:ext cx="0" cy="0"/>
            </a:xfrm>
            <a:custGeom>
              <a:avLst/>
              <a:gdLst/>
              <a:ahLst/>
              <a:cxnLst/>
              <a:rect l="0" t="0" r="0" b="0"/>
              <a:pathLst>
                <a:path w="120000" h="120000" extrusionOk="0">
                  <a:moveTo>
                    <a:pt x="60000" y="117818"/>
                  </a:moveTo>
                  <a:cubicBezTo>
                    <a:pt x="28888" y="120000"/>
                    <a:pt x="0" y="93818"/>
                    <a:pt x="0" y="61090"/>
                  </a:cubicBezTo>
                  <a:cubicBezTo>
                    <a:pt x="0" y="28363"/>
                    <a:pt x="24444" y="2181"/>
                    <a:pt x="57777" y="2181"/>
                  </a:cubicBezTo>
                  <a:cubicBezTo>
                    <a:pt x="91111" y="0"/>
                    <a:pt x="117777" y="26181"/>
                    <a:pt x="117777" y="58909"/>
                  </a:cubicBezTo>
                  <a:cubicBezTo>
                    <a:pt x="120000" y="89454"/>
                    <a:pt x="93333" y="117818"/>
                    <a:pt x="60000" y="117818"/>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8" name="Shape 608"/>
            <p:cNvSpPr/>
            <p:nvPr/>
          </p:nvSpPr>
          <p:spPr>
            <a:xfrm>
              <a:off x="4055" y="2318"/>
              <a:ext cx="300" cy="300"/>
            </a:xfrm>
            <a:custGeom>
              <a:avLst/>
              <a:gdLst/>
              <a:ahLst/>
              <a:cxnLst/>
              <a:rect l="0" t="0" r="0" b="0"/>
              <a:pathLst>
                <a:path w="120000" h="120000" extrusionOk="0">
                  <a:moveTo>
                    <a:pt x="0" y="1325"/>
                  </a:moveTo>
                  <a:cubicBezTo>
                    <a:pt x="113750" y="120000"/>
                    <a:pt x="113750" y="120000"/>
                    <a:pt x="113750" y="120000"/>
                  </a:cubicBezTo>
                  <a:cubicBezTo>
                    <a:pt x="120000" y="118674"/>
                    <a:pt x="120000" y="118674"/>
                    <a:pt x="120000" y="118674"/>
                  </a:cubicBezTo>
                  <a:cubicBezTo>
                    <a:pt x="6250" y="0"/>
                    <a:pt x="6250" y="0"/>
                    <a:pt x="6250" y="0"/>
                  </a:cubicBezTo>
                  <a:cubicBezTo>
                    <a:pt x="3750" y="662"/>
                    <a:pt x="2500" y="662"/>
                    <a:pt x="0" y="1325"/>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9" name="Shape 609"/>
            <p:cNvSpPr/>
            <p:nvPr/>
          </p:nvSpPr>
          <p:spPr>
            <a:xfrm>
              <a:off x="3986" y="2181"/>
              <a:ext cx="0" cy="0"/>
            </a:xfrm>
            <a:custGeom>
              <a:avLst/>
              <a:gdLst/>
              <a:ahLst/>
              <a:cxnLst/>
              <a:rect l="0" t="0" r="0" b="0"/>
              <a:pathLst>
                <a:path w="120000" h="120000" extrusionOk="0">
                  <a:moveTo>
                    <a:pt x="120000" y="115471"/>
                  </a:moveTo>
                  <a:cubicBezTo>
                    <a:pt x="19354" y="0"/>
                    <a:pt x="19354" y="0"/>
                    <a:pt x="19354" y="0"/>
                  </a:cubicBezTo>
                  <a:cubicBezTo>
                    <a:pt x="0" y="4528"/>
                    <a:pt x="0" y="4528"/>
                    <a:pt x="0" y="4528"/>
                  </a:cubicBezTo>
                  <a:cubicBezTo>
                    <a:pt x="100645" y="120000"/>
                    <a:pt x="100645" y="120000"/>
                    <a:pt x="100645" y="120000"/>
                  </a:cubicBezTo>
                  <a:cubicBezTo>
                    <a:pt x="108387" y="120000"/>
                    <a:pt x="112258" y="117735"/>
                    <a:pt x="120000" y="115471"/>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10" name="Shape 610"/>
            <p:cNvSpPr/>
            <p:nvPr/>
          </p:nvSpPr>
          <p:spPr>
            <a:xfrm>
              <a:off x="4389" y="1170"/>
              <a:ext cx="900" cy="300"/>
            </a:xfrm>
            <a:custGeom>
              <a:avLst/>
              <a:gdLst/>
              <a:ahLst/>
              <a:cxnLst/>
              <a:rect l="0" t="0" r="0" b="0"/>
              <a:pathLst>
                <a:path w="120000" h="120000" extrusionOk="0">
                  <a:moveTo>
                    <a:pt x="194" y="120000"/>
                  </a:moveTo>
                  <a:cubicBezTo>
                    <a:pt x="120000" y="2000"/>
                    <a:pt x="120000" y="2000"/>
                    <a:pt x="120000" y="2000"/>
                  </a:cubicBezTo>
                  <a:cubicBezTo>
                    <a:pt x="119610" y="0"/>
                    <a:pt x="119610" y="0"/>
                    <a:pt x="119610" y="0"/>
                  </a:cubicBezTo>
                  <a:cubicBezTo>
                    <a:pt x="0" y="117500"/>
                    <a:pt x="0" y="117500"/>
                    <a:pt x="0" y="117500"/>
                  </a:cubicBezTo>
                  <a:cubicBezTo>
                    <a:pt x="0" y="118500"/>
                    <a:pt x="194" y="119000"/>
                    <a:pt x="194"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11" name="Shape 611"/>
            <p:cNvSpPr/>
            <p:nvPr/>
          </p:nvSpPr>
          <p:spPr>
            <a:xfrm>
              <a:off x="4257" y="1585"/>
              <a:ext cx="0" cy="0"/>
            </a:xfrm>
            <a:custGeom>
              <a:avLst/>
              <a:gdLst/>
              <a:ahLst/>
              <a:cxnLst/>
              <a:rect l="0" t="0" r="0" b="0"/>
              <a:pathLst>
                <a:path w="120000" h="120000" extrusionOk="0">
                  <a:moveTo>
                    <a:pt x="117551" y="0"/>
                  </a:moveTo>
                  <a:cubicBezTo>
                    <a:pt x="0" y="93913"/>
                    <a:pt x="0" y="93913"/>
                    <a:pt x="0" y="93913"/>
                  </a:cubicBezTo>
                  <a:cubicBezTo>
                    <a:pt x="4897" y="120000"/>
                    <a:pt x="4897" y="120000"/>
                    <a:pt x="4897" y="120000"/>
                  </a:cubicBezTo>
                  <a:cubicBezTo>
                    <a:pt x="119999" y="26086"/>
                    <a:pt x="119999" y="26086"/>
                    <a:pt x="119999" y="26086"/>
                  </a:cubicBezTo>
                  <a:cubicBezTo>
                    <a:pt x="119999" y="15652"/>
                    <a:pt x="117551" y="10434"/>
                    <a:pt x="117551" y="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12" name="Shape 612"/>
            <p:cNvSpPr/>
            <p:nvPr/>
          </p:nvSpPr>
          <p:spPr>
            <a:xfrm>
              <a:off x="4147" y="923"/>
              <a:ext cx="300" cy="300"/>
            </a:xfrm>
            <a:custGeom>
              <a:avLst/>
              <a:gdLst/>
              <a:ahLst/>
              <a:cxnLst/>
              <a:rect l="0" t="0" r="0" b="0"/>
              <a:pathLst>
                <a:path w="120000" h="120000" extrusionOk="0">
                  <a:moveTo>
                    <a:pt x="3720" y="120000"/>
                  </a:moveTo>
                  <a:cubicBezTo>
                    <a:pt x="120000" y="1142"/>
                    <a:pt x="120000" y="1142"/>
                    <a:pt x="120000" y="1142"/>
                  </a:cubicBezTo>
                  <a:cubicBezTo>
                    <a:pt x="116279" y="0"/>
                    <a:pt x="116279" y="0"/>
                    <a:pt x="116279" y="0"/>
                  </a:cubicBezTo>
                  <a:cubicBezTo>
                    <a:pt x="0" y="118285"/>
                    <a:pt x="0" y="118285"/>
                    <a:pt x="0" y="118285"/>
                  </a:cubicBezTo>
                  <a:cubicBezTo>
                    <a:pt x="930" y="118857"/>
                    <a:pt x="1860" y="119428"/>
                    <a:pt x="3720"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13" name="Shape 613"/>
            <p:cNvSpPr/>
            <p:nvPr/>
          </p:nvSpPr>
          <p:spPr>
            <a:xfrm>
              <a:off x="4104" y="1319"/>
              <a:ext cx="0" cy="0"/>
            </a:xfrm>
            <a:custGeom>
              <a:avLst/>
              <a:gdLst/>
              <a:ahLst/>
              <a:cxnLst/>
              <a:rect l="0" t="0" r="0" b="0"/>
              <a:pathLst>
                <a:path w="120000" h="120000" extrusionOk="0">
                  <a:moveTo>
                    <a:pt x="80000" y="0"/>
                  </a:moveTo>
                  <a:cubicBezTo>
                    <a:pt x="0" y="96000"/>
                    <a:pt x="0" y="96000"/>
                    <a:pt x="0" y="96000"/>
                  </a:cubicBezTo>
                  <a:cubicBezTo>
                    <a:pt x="50000" y="120000"/>
                    <a:pt x="50000" y="120000"/>
                    <a:pt x="50000" y="120000"/>
                  </a:cubicBezTo>
                  <a:cubicBezTo>
                    <a:pt x="120000" y="16000"/>
                    <a:pt x="120000" y="16000"/>
                    <a:pt x="120000" y="16000"/>
                  </a:cubicBezTo>
                  <a:cubicBezTo>
                    <a:pt x="110000" y="8000"/>
                    <a:pt x="100000" y="0"/>
                    <a:pt x="80000" y="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14" name="Shape 614"/>
            <p:cNvSpPr/>
            <p:nvPr/>
          </p:nvSpPr>
          <p:spPr>
            <a:xfrm>
              <a:off x="3340" y="1951"/>
              <a:ext cx="0" cy="0"/>
            </a:xfrm>
            <a:custGeom>
              <a:avLst/>
              <a:gdLst/>
              <a:ahLst/>
              <a:cxnLst/>
              <a:rect l="0" t="0" r="0" b="0"/>
              <a:pathLst>
                <a:path w="120000" h="120000" extrusionOk="0">
                  <a:moveTo>
                    <a:pt x="1538" y="120000"/>
                  </a:moveTo>
                  <a:cubicBezTo>
                    <a:pt x="120000" y="21818"/>
                    <a:pt x="120000" y="21818"/>
                    <a:pt x="120000" y="21818"/>
                  </a:cubicBezTo>
                  <a:cubicBezTo>
                    <a:pt x="118461" y="0"/>
                    <a:pt x="118461" y="0"/>
                    <a:pt x="118461" y="0"/>
                  </a:cubicBezTo>
                  <a:cubicBezTo>
                    <a:pt x="0" y="92727"/>
                    <a:pt x="0" y="92727"/>
                    <a:pt x="0" y="92727"/>
                  </a:cubicBezTo>
                  <a:cubicBezTo>
                    <a:pt x="0" y="103636"/>
                    <a:pt x="1538" y="109090"/>
                    <a:pt x="1538" y="12000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15" name="Shape 615"/>
            <p:cNvSpPr/>
            <p:nvPr/>
          </p:nvSpPr>
          <p:spPr>
            <a:xfrm>
              <a:off x="2811" y="1993"/>
              <a:ext cx="600" cy="0"/>
            </a:xfrm>
            <a:custGeom>
              <a:avLst/>
              <a:gdLst/>
              <a:ahLst/>
              <a:cxnLst/>
              <a:rect l="0" t="0" r="0" b="0"/>
              <a:pathLst>
                <a:path w="120000" h="120000" extrusionOk="0">
                  <a:moveTo>
                    <a:pt x="119575" y="0"/>
                  </a:moveTo>
                  <a:cubicBezTo>
                    <a:pt x="0" y="111304"/>
                    <a:pt x="0" y="111304"/>
                    <a:pt x="0" y="111304"/>
                  </a:cubicBezTo>
                  <a:cubicBezTo>
                    <a:pt x="848" y="120000"/>
                    <a:pt x="848" y="120000"/>
                    <a:pt x="848" y="120000"/>
                  </a:cubicBezTo>
                  <a:cubicBezTo>
                    <a:pt x="120000" y="6956"/>
                    <a:pt x="120000" y="6956"/>
                    <a:pt x="120000" y="6956"/>
                  </a:cubicBezTo>
                  <a:cubicBezTo>
                    <a:pt x="120000" y="5217"/>
                    <a:pt x="119575" y="1739"/>
                    <a:pt x="119575" y="0"/>
                  </a:cubicBezTo>
                  <a:close/>
                </a:path>
              </a:pathLst>
            </a:custGeom>
            <a:solidFill>
              <a:srgbClr val="E6E6E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16" name="Shape 616"/>
            <p:cNvSpPr/>
            <p:nvPr/>
          </p:nvSpPr>
          <p:spPr>
            <a:xfrm>
              <a:off x="5378" y="1126"/>
              <a:ext cx="0" cy="0"/>
            </a:xfrm>
            <a:custGeom>
              <a:avLst/>
              <a:gdLst/>
              <a:ahLst/>
              <a:cxnLst/>
              <a:rect l="0" t="0" r="0" b="0"/>
              <a:pathLst>
                <a:path w="120000" h="120000" extrusionOk="0">
                  <a:moveTo>
                    <a:pt x="62222" y="120000"/>
                  </a:moveTo>
                  <a:cubicBezTo>
                    <a:pt x="28888" y="120000"/>
                    <a:pt x="2222" y="95555"/>
                    <a:pt x="0" y="62222"/>
                  </a:cubicBezTo>
                  <a:cubicBezTo>
                    <a:pt x="0" y="28888"/>
                    <a:pt x="24444" y="2222"/>
                    <a:pt x="57777" y="0"/>
                  </a:cubicBezTo>
                  <a:cubicBezTo>
                    <a:pt x="91111" y="0"/>
                    <a:pt x="117777" y="24444"/>
                    <a:pt x="120000" y="57777"/>
                  </a:cubicBezTo>
                  <a:cubicBezTo>
                    <a:pt x="120000" y="91111"/>
                    <a:pt x="95555" y="117777"/>
                    <a:pt x="62222" y="120000"/>
                  </a:cubicBezTo>
                  <a:close/>
                </a:path>
              </a:pathLst>
            </a:custGeom>
            <a:solidFill>
              <a:srgbClr val="62CAF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560854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57201" y="0"/>
            <a:ext cx="7115700" cy="676800"/>
          </a:xfrm>
          <a:prstGeom prst="rect">
            <a:avLst/>
          </a:prstGeom>
          <a:noFill/>
          <a:ln>
            <a:noFill/>
          </a:ln>
        </p:spPr>
        <p:txBody>
          <a:bodyPr spcFirstLastPara="1" wrap="square" lIns="68575" tIns="68575" rIns="68575" bIns="68575" anchor="ctr" anchorCtr="0"/>
          <a:lstStyle>
            <a:lvl1pPr marL="0" marR="0" lvl="0" indent="0" algn="l" rtl="0">
              <a:lnSpc>
                <a:spcPct val="114285"/>
              </a:lnSpc>
              <a:spcBef>
                <a:spcPts val="0"/>
              </a:spcBef>
              <a:spcAft>
                <a:spcPts val="0"/>
              </a:spcAft>
              <a:buSzPts val="1100"/>
              <a:buNone/>
              <a:defRPr sz="21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sp>
        <p:nvSpPr>
          <p:cNvPr id="25" name="Shape 25"/>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0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0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0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0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0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0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0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0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000" b="0" i="0" u="none" strike="noStrike" cap="none">
                <a:solidFill>
                  <a:srgbClr val="BFBFB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
              <a:t>‹#›</a:t>
            </a:fld>
            <a:endParaRPr/>
          </a:p>
        </p:txBody>
      </p:sp>
      <p:sp>
        <p:nvSpPr>
          <p:cNvPr id="26" name="Shape 26"/>
          <p:cNvSpPr txBox="1">
            <a:spLocks noGrp="1"/>
          </p:cNvSpPr>
          <p:nvPr>
            <p:ph type="body" idx="1"/>
          </p:nvPr>
        </p:nvSpPr>
        <p:spPr>
          <a:xfrm>
            <a:off x="457319" y="891778"/>
            <a:ext cx="8220900" cy="3767100"/>
          </a:xfrm>
          <a:prstGeom prst="rect">
            <a:avLst/>
          </a:prstGeom>
          <a:noFill/>
          <a:ln>
            <a:noFill/>
          </a:ln>
        </p:spPr>
        <p:txBody>
          <a:bodyPr spcFirstLastPara="1" wrap="square" lIns="68575" tIns="68575" rIns="68575" bIns="68575" anchor="t" anchorCtr="0"/>
          <a:lstStyle>
            <a:lvl1pPr marL="457200" marR="0" lvl="0" indent="-342900" algn="l" rtl="0">
              <a:spcBef>
                <a:spcPts val="900"/>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1pPr>
            <a:lvl2pPr marL="914400" marR="0" lvl="1" indent="-323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1371600" marR="0" lvl="2" indent="-3175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1828800" marR="0" lvl="3" indent="-304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2286000" marR="0" lvl="4"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ver with image">
  <p:cSld name="Cover with image">
    <p:bg>
      <p:bgPr>
        <a:solidFill>
          <a:schemeClr val="dk2"/>
        </a:solidFill>
        <a:effectLst/>
      </p:bgPr>
    </p:bg>
    <p:spTree>
      <p:nvGrpSpPr>
        <p:cNvPr id="1" name="Shape 27"/>
        <p:cNvGrpSpPr/>
        <p:nvPr/>
      </p:nvGrpSpPr>
      <p:grpSpPr>
        <a:xfrm>
          <a:off x="0" y="0"/>
          <a:ext cx="0" cy="0"/>
          <a:chOff x="0" y="0"/>
          <a:chExt cx="0" cy="0"/>
        </a:xfrm>
      </p:grpSpPr>
      <p:pic>
        <p:nvPicPr>
          <p:cNvPr id="28" name="Shape 28"/>
          <p:cNvPicPr preferRelativeResize="0"/>
          <p:nvPr/>
        </p:nvPicPr>
        <p:blipFill rotWithShape="1">
          <a:blip r:embed="rId2">
            <a:alphaModFix amt="6000"/>
          </a:blip>
          <a:srcRect r="9746" b="7039"/>
          <a:stretch/>
        </p:blipFill>
        <p:spPr>
          <a:xfrm>
            <a:off x="1592184" y="1959656"/>
            <a:ext cx="4473900" cy="3183900"/>
          </a:xfrm>
          <a:prstGeom prst="rect">
            <a:avLst/>
          </a:prstGeom>
          <a:noFill/>
          <a:ln>
            <a:noFill/>
          </a:ln>
        </p:spPr>
      </p:pic>
      <p:sp>
        <p:nvSpPr>
          <p:cNvPr id="29" name="Shape 29"/>
          <p:cNvSpPr txBox="1">
            <a:spLocks noGrp="1"/>
          </p:cNvSpPr>
          <p:nvPr>
            <p:ph type="body" idx="1"/>
          </p:nvPr>
        </p:nvSpPr>
        <p:spPr>
          <a:xfrm>
            <a:off x="468314" y="2816225"/>
            <a:ext cx="5380500" cy="949200"/>
          </a:xfrm>
          <a:prstGeom prst="rect">
            <a:avLst/>
          </a:prstGeom>
          <a:noFill/>
          <a:ln>
            <a:noFill/>
          </a:ln>
        </p:spPr>
        <p:txBody>
          <a:bodyPr spcFirstLastPara="1" wrap="square" lIns="68575" tIns="68575" rIns="68575" bIns="68575" anchor="t" anchorCtr="0"/>
          <a:lstStyle>
            <a:lvl1pPr marL="457200" marR="0" lvl="0" indent="-228600" algn="l" rtl="0">
              <a:spcBef>
                <a:spcPts val="900"/>
              </a:spcBef>
              <a:spcAft>
                <a:spcPts val="0"/>
              </a:spcAft>
              <a:buClr>
                <a:srgbClr val="00A0DF"/>
              </a:buClr>
              <a:buSzPts val="1800"/>
              <a:buFont typeface="Arial"/>
              <a:buNone/>
              <a:defRPr sz="1800" b="0" i="0" u="none" strike="noStrike" cap="none">
                <a:solidFill>
                  <a:schemeClr val="lt1"/>
                </a:solidFill>
                <a:latin typeface="Verdana"/>
                <a:ea typeface="Verdana"/>
                <a:cs typeface="Verdana"/>
                <a:sym typeface="Verdana"/>
              </a:defRPr>
            </a:lvl1pPr>
            <a:lvl2pPr marL="914400" marR="0" lvl="1" indent="-323850" algn="l" rtl="0">
              <a:spcBef>
                <a:spcPts val="500"/>
              </a:spcBef>
              <a:spcAft>
                <a:spcPts val="0"/>
              </a:spcAft>
              <a:buClr>
                <a:srgbClr val="00A0DF"/>
              </a:buClr>
              <a:buSzPts val="1500"/>
              <a:buFont typeface="Open Sans"/>
              <a:buChar char="–"/>
              <a:defRPr sz="1500" b="0" i="0" u="none" strike="noStrike" cap="none">
                <a:solidFill>
                  <a:schemeClr val="lt1"/>
                </a:solidFill>
                <a:latin typeface="Verdana"/>
                <a:ea typeface="Verdana"/>
                <a:cs typeface="Verdana"/>
                <a:sym typeface="Verdana"/>
              </a:defRPr>
            </a:lvl2pPr>
            <a:lvl3pPr marL="1371600" marR="0" lvl="2" indent="-317500" algn="l" rtl="0">
              <a:spcBef>
                <a:spcPts val="400"/>
              </a:spcBef>
              <a:spcAft>
                <a:spcPts val="0"/>
              </a:spcAft>
              <a:buClr>
                <a:srgbClr val="00A0DF"/>
              </a:buClr>
              <a:buSzPts val="1400"/>
              <a:buFont typeface="Arial"/>
              <a:buChar char="•"/>
              <a:defRPr sz="1400" b="0" i="0" u="none" strike="noStrike" cap="none">
                <a:solidFill>
                  <a:schemeClr val="lt1"/>
                </a:solidFill>
                <a:latin typeface="Verdana"/>
                <a:ea typeface="Verdana"/>
                <a:cs typeface="Verdana"/>
                <a:sym typeface="Verdana"/>
              </a:defRPr>
            </a:lvl3pPr>
            <a:lvl4pPr marL="1828800" marR="0" lvl="3" indent="-304800" algn="l" rtl="0">
              <a:lnSpc>
                <a:spcPct val="100000"/>
              </a:lnSpc>
              <a:spcBef>
                <a:spcPts val="400"/>
              </a:spcBef>
              <a:spcAft>
                <a:spcPts val="0"/>
              </a:spcAft>
              <a:buClr>
                <a:srgbClr val="00A0DF"/>
              </a:buClr>
              <a:buSzPts val="1200"/>
              <a:buFont typeface="Open Sans"/>
              <a:buChar char="–"/>
              <a:defRPr sz="1200" b="0" i="0" u="none" strike="noStrike" cap="none">
                <a:solidFill>
                  <a:schemeClr val="lt1"/>
                </a:solidFill>
                <a:latin typeface="Verdana"/>
                <a:ea typeface="Verdana"/>
                <a:cs typeface="Verdana"/>
                <a:sym typeface="Verdana"/>
              </a:defRPr>
            </a:lvl4pPr>
            <a:lvl5pPr marL="2286000" marR="0" lvl="4" indent="-304800" algn="l" rtl="0">
              <a:spcBef>
                <a:spcPts val="400"/>
              </a:spcBef>
              <a:spcAft>
                <a:spcPts val="0"/>
              </a:spcAft>
              <a:buClr>
                <a:srgbClr val="00A0DF"/>
              </a:buClr>
              <a:buSzPts val="1200"/>
              <a:buFont typeface="Arial"/>
              <a:buChar char="•"/>
              <a:defRPr sz="1200" b="0" i="0" u="none" strike="noStrike" cap="none">
                <a:solidFill>
                  <a:schemeClr val="lt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30" name="Shape 30"/>
          <p:cNvSpPr txBox="1">
            <a:spLocks noGrp="1"/>
          </p:cNvSpPr>
          <p:nvPr>
            <p:ph type="title"/>
          </p:nvPr>
        </p:nvSpPr>
        <p:spPr>
          <a:xfrm>
            <a:off x="457201" y="1566250"/>
            <a:ext cx="5391600" cy="1005600"/>
          </a:xfrm>
          <a:prstGeom prst="rect">
            <a:avLst/>
          </a:prstGeom>
          <a:noFill/>
          <a:ln>
            <a:noFill/>
          </a:ln>
        </p:spPr>
        <p:txBody>
          <a:bodyPr spcFirstLastPara="1" wrap="square" lIns="68575" tIns="68575" rIns="68575" bIns="68575" anchor="b" anchorCtr="0"/>
          <a:lstStyle>
            <a:lvl1pPr marL="0" marR="0" lvl="0" indent="0" algn="l" rtl="0">
              <a:lnSpc>
                <a:spcPct val="100000"/>
              </a:lnSpc>
              <a:spcBef>
                <a:spcPts val="0"/>
              </a:spcBef>
              <a:spcAft>
                <a:spcPts val="0"/>
              </a:spcAft>
              <a:buSzPts val="1100"/>
              <a:buNone/>
              <a:defRPr sz="40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sp>
        <p:nvSpPr>
          <p:cNvPr id="31" name="Shape 31"/>
          <p:cNvSpPr>
            <a:spLocks noGrp="1"/>
          </p:cNvSpPr>
          <p:nvPr>
            <p:ph type="pic" idx="2"/>
          </p:nvPr>
        </p:nvSpPr>
        <p:spPr>
          <a:xfrm>
            <a:off x="5988498" y="0"/>
            <a:ext cx="3155400" cy="5143500"/>
          </a:xfrm>
          <a:prstGeom prst="rect">
            <a:avLst/>
          </a:prstGeom>
          <a:solidFill>
            <a:srgbClr val="999899">
              <a:alpha val="49803"/>
            </a:srgbClr>
          </a:solidFill>
          <a:ln>
            <a:noFill/>
          </a:ln>
        </p:spPr>
        <p:txBody>
          <a:bodyPr spcFirstLastPara="1" wrap="square" lIns="68575" tIns="68575" rIns="68575" bIns="68575" anchor="ctr" anchorCtr="0"/>
          <a:lstStyle>
            <a:lvl1pPr marL="0" marR="0" lvl="0" indent="0" algn="ctr" rtl="0">
              <a:lnSpc>
                <a:spcPct val="100000"/>
              </a:lnSpc>
              <a:spcBef>
                <a:spcPts val="900"/>
              </a:spcBef>
              <a:spcAft>
                <a:spcPts val="0"/>
              </a:spcAft>
              <a:buClr>
                <a:srgbClr val="00A0DF"/>
              </a:buClr>
              <a:buSzPts val="1100"/>
              <a:buFont typeface="Arial"/>
              <a:buNone/>
              <a:defRPr sz="1100" b="0" i="0" u="none" strike="noStrike" cap="none">
                <a:solidFill>
                  <a:schemeClr val="lt1"/>
                </a:solidFill>
                <a:latin typeface="Verdana"/>
                <a:ea typeface="Verdana"/>
                <a:cs typeface="Verdana"/>
                <a:sym typeface="Verdana"/>
              </a:defRPr>
            </a:lvl1pPr>
            <a:lvl2pPr marL="469900" marR="0" lvl="1" indent="-196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685800" marR="0" lvl="2" indent="-1778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901700" marR="0" lvl="3" indent="-177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1206500" marR="0" lvl="4" indent="-1905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514600" marR="0" lvl="5"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2971800" marR="0" lvl="6"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429000" marR="0" lvl="7"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3886200" marR="0" lvl="8"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pic>
        <p:nvPicPr>
          <p:cNvPr id="32" name="Shape 32"/>
          <p:cNvPicPr preferRelativeResize="0"/>
          <p:nvPr/>
        </p:nvPicPr>
        <p:blipFill rotWithShape="1">
          <a:blip r:embed="rId3">
            <a:alphaModFix/>
          </a:blip>
          <a:srcRect/>
          <a:stretch/>
        </p:blipFill>
        <p:spPr>
          <a:xfrm>
            <a:off x="468313" y="486775"/>
            <a:ext cx="2584200" cy="761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afe Harbor">
  <p:cSld name="Safe Harbor">
    <p:spTree>
      <p:nvGrpSpPr>
        <p:cNvPr id="1" name="Shape 33"/>
        <p:cNvGrpSpPr/>
        <p:nvPr/>
      </p:nvGrpSpPr>
      <p:grpSpPr>
        <a:xfrm>
          <a:off x="0" y="0"/>
          <a:ext cx="0" cy="0"/>
          <a:chOff x="0" y="0"/>
          <a:chExt cx="0" cy="0"/>
        </a:xfrm>
      </p:grpSpPr>
      <p:sp>
        <p:nvSpPr>
          <p:cNvPr id="34" name="Shape 34"/>
          <p:cNvSpPr txBox="1"/>
          <p:nvPr/>
        </p:nvSpPr>
        <p:spPr>
          <a:xfrm>
            <a:off x="457201" y="1"/>
            <a:ext cx="8221800" cy="6858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100" b="0" i="0" u="none" strike="noStrike" cap="none">
                <a:solidFill>
                  <a:schemeClr val="lt1"/>
                </a:solidFill>
                <a:latin typeface="Verdana"/>
                <a:ea typeface="Verdana"/>
                <a:cs typeface="Verdana"/>
                <a:sym typeface="Verdana"/>
              </a:rPr>
              <a:t>Safe harbor statement</a:t>
            </a:r>
            <a:endParaRPr sz="1100"/>
          </a:p>
        </p:txBody>
      </p:sp>
      <p:sp>
        <p:nvSpPr>
          <p:cNvPr id="35" name="Shape 35"/>
          <p:cNvSpPr/>
          <p:nvPr/>
        </p:nvSpPr>
        <p:spPr>
          <a:xfrm>
            <a:off x="457200" y="907642"/>
            <a:ext cx="8229600" cy="3696000"/>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 sz="1300" b="0" i="0" u="none" strike="noStrike" cap="none">
                <a:solidFill>
                  <a:schemeClr val="dk1"/>
                </a:solidFill>
                <a:latin typeface="Verdana"/>
                <a:ea typeface="Verdana"/>
                <a:cs typeface="Verdana"/>
                <a:sym typeface="Verdana"/>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endParaRPr sz="1100"/>
          </a:p>
          <a:p>
            <a:pPr marL="0" marR="0" lvl="0" indent="0" algn="just" rtl="0">
              <a:spcBef>
                <a:spcPts val="0"/>
              </a:spcBef>
              <a:spcAft>
                <a:spcPts val="0"/>
              </a:spcAft>
              <a:buNone/>
            </a:pPr>
            <a:endParaRPr sz="1300" b="0" i="0" u="none" strike="noStrike" cap="none">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chemeClr val="dk1"/>
              </a:buClr>
              <a:buFont typeface="Verdana"/>
              <a:buNone/>
            </a:pPr>
            <a:r>
              <a:rPr lang="en" sz="1300" b="0" i="0" u="none" strike="noStrike" cap="none">
                <a:solidFill>
                  <a:schemeClr val="dk1"/>
                </a:solidFill>
                <a:latin typeface="Verdana"/>
                <a:ea typeface="Verdana"/>
                <a:cs typeface="Verdana"/>
                <a:sym typeface="Verdana"/>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endParaRPr sz="1100"/>
          </a:p>
        </p:txBody>
      </p:sp>
      <p:sp>
        <p:nvSpPr>
          <p:cNvPr id="36" name="Shape 36"/>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0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0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0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0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0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0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0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0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000" b="0" i="0" u="none" strike="noStrike" cap="none">
                <a:solidFill>
                  <a:srgbClr val="BFBFB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divider dark">
  <p:cSld name="Section divider dark">
    <p:bg>
      <p:bgPr>
        <a:solidFill>
          <a:schemeClr val="dk2"/>
        </a:solidFill>
        <a:effectLst/>
      </p:bgPr>
    </p:bg>
    <p:spTree>
      <p:nvGrpSpPr>
        <p:cNvPr id="1" name="Shape 40"/>
        <p:cNvGrpSpPr/>
        <p:nvPr/>
      </p:nvGrpSpPr>
      <p:grpSpPr>
        <a:xfrm>
          <a:off x="0" y="0"/>
          <a:ext cx="0" cy="0"/>
          <a:chOff x="0" y="0"/>
          <a:chExt cx="0" cy="0"/>
        </a:xfrm>
      </p:grpSpPr>
      <p:pic>
        <p:nvPicPr>
          <p:cNvPr id="41" name="Shape 41"/>
          <p:cNvPicPr preferRelativeResize="0"/>
          <p:nvPr/>
        </p:nvPicPr>
        <p:blipFill rotWithShape="1">
          <a:blip r:embed="rId2">
            <a:alphaModFix amt="28000"/>
          </a:blip>
          <a:srcRect r="9746" b="7039"/>
          <a:stretch/>
        </p:blipFill>
        <p:spPr>
          <a:xfrm>
            <a:off x="4670061" y="1959656"/>
            <a:ext cx="4473900" cy="3183900"/>
          </a:xfrm>
          <a:prstGeom prst="rect">
            <a:avLst/>
          </a:prstGeom>
          <a:noFill/>
          <a:ln>
            <a:noFill/>
          </a:ln>
        </p:spPr>
      </p:pic>
      <p:sp>
        <p:nvSpPr>
          <p:cNvPr id="42" name="Shape 42"/>
          <p:cNvSpPr txBox="1">
            <a:spLocks noGrp="1"/>
          </p:cNvSpPr>
          <p:nvPr>
            <p:ph type="title"/>
          </p:nvPr>
        </p:nvSpPr>
        <p:spPr>
          <a:xfrm>
            <a:off x="457201" y="1566250"/>
            <a:ext cx="8221800" cy="1005600"/>
          </a:xfrm>
          <a:prstGeom prst="rect">
            <a:avLst/>
          </a:prstGeom>
          <a:noFill/>
          <a:ln>
            <a:noFill/>
          </a:ln>
        </p:spPr>
        <p:txBody>
          <a:bodyPr spcFirstLastPara="1" wrap="square" lIns="68575" tIns="68575" rIns="68575" bIns="68575" anchor="b" anchorCtr="0"/>
          <a:lstStyle>
            <a:lvl1pPr marL="0" marR="0" lvl="0" indent="0" algn="l" rtl="0">
              <a:lnSpc>
                <a:spcPct val="60377"/>
              </a:lnSpc>
              <a:spcBef>
                <a:spcPts val="0"/>
              </a:spcBef>
              <a:spcAft>
                <a:spcPts val="0"/>
              </a:spcAft>
              <a:buSzPts val="1100"/>
              <a:buNone/>
              <a:defRPr sz="40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Full Bleed Image">
  <p:cSld name="Full Bleed Image">
    <p:bg>
      <p:bgPr>
        <a:solidFill>
          <a:schemeClr val="lt1"/>
        </a:solidFill>
        <a:effectLst/>
      </p:bgPr>
    </p:bg>
    <p:spTree>
      <p:nvGrpSpPr>
        <p:cNvPr id="1" name="Shape 43"/>
        <p:cNvGrpSpPr/>
        <p:nvPr/>
      </p:nvGrpSpPr>
      <p:grpSpPr>
        <a:xfrm>
          <a:off x="0" y="0"/>
          <a:ext cx="0" cy="0"/>
          <a:chOff x="0" y="0"/>
          <a:chExt cx="0" cy="0"/>
        </a:xfrm>
      </p:grpSpPr>
      <p:sp>
        <p:nvSpPr>
          <p:cNvPr id="44" name="Shape 44"/>
          <p:cNvSpPr>
            <a:spLocks noGrp="1"/>
          </p:cNvSpPr>
          <p:nvPr>
            <p:ph type="pic" idx="2"/>
          </p:nvPr>
        </p:nvSpPr>
        <p:spPr>
          <a:xfrm>
            <a:off x="0" y="0"/>
            <a:ext cx="9144000" cy="4457700"/>
          </a:xfrm>
          <a:prstGeom prst="rect">
            <a:avLst/>
          </a:prstGeom>
          <a:noFill/>
          <a:ln>
            <a:noFill/>
          </a:ln>
        </p:spPr>
        <p:txBody>
          <a:bodyPr spcFirstLastPara="1" wrap="square" lIns="68575" tIns="68575" rIns="68575" bIns="68575" anchor="ctr" anchorCtr="0"/>
          <a:lstStyle>
            <a:lvl1pPr marL="0" marR="0" lvl="0" indent="0" algn="ctr" rtl="0">
              <a:spcBef>
                <a:spcPts val="900"/>
              </a:spcBef>
              <a:spcAft>
                <a:spcPts val="0"/>
              </a:spcAft>
              <a:buClr>
                <a:srgbClr val="00A0DF"/>
              </a:buClr>
              <a:buSzPts val="1100"/>
              <a:buFont typeface="Arial"/>
              <a:buNone/>
              <a:defRPr sz="1800" b="0" i="0" u="none" strike="noStrike" cap="none">
                <a:solidFill>
                  <a:schemeClr val="dk2"/>
                </a:solidFill>
                <a:latin typeface="Verdana"/>
                <a:ea typeface="Verdana"/>
                <a:cs typeface="Verdana"/>
                <a:sym typeface="Verdana"/>
              </a:defRPr>
            </a:lvl1pPr>
            <a:lvl2pPr marL="469900" marR="0" lvl="1" indent="-196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685800" marR="0" lvl="2" indent="-1778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901700" marR="0" lvl="3" indent="-177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1206500" marR="0" lvl="4" indent="-1905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514600" marR="0" lvl="5"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2971800" marR="0" lvl="6"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429000" marR="0" lvl="7"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3886200" marR="0" lvl="8"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45" name="Shape 45"/>
          <p:cNvSpPr/>
          <p:nvPr/>
        </p:nvSpPr>
        <p:spPr>
          <a:xfrm>
            <a:off x="0" y="4457700"/>
            <a:ext cx="9210900" cy="68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 name="Shape 46"/>
          <p:cNvSpPr txBox="1">
            <a:spLocks noGrp="1"/>
          </p:cNvSpPr>
          <p:nvPr>
            <p:ph type="title"/>
          </p:nvPr>
        </p:nvSpPr>
        <p:spPr>
          <a:xfrm>
            <a:off x="457201" y="4457700"/>
            <a:ext cx="7115700" cy="676800"/>
          </a:xfrm>
          <a:prstGeom prst="rect">
            <a:avLst/>
          </a:prstGeom>
          <a:noFill/>
          <a:ln>
            <a:noFill/>
          </a:ln>
        </p:spPr>
        <p:txBody>
          <a:bodyPr spcFirstLastPara="1" wrap="square" lIns="68575" tIns="68575" rIns="68575" bIns="68575" anchor="ctr" anchorCtr="0"/>
          <a:lstStyle>
            <a:lvl1pPr marL="0" marR="0" lvl="0" indent="0" algn="l" rtl="0">
              <a:lnSpc>
                <a:spcPct val="114285"/>
              </a:lnSpc>
              <a:spcBef>
                <a:spcPts val="0"/>
              </a:spcBef>
              <a:spcAft>
                <a:spcPts val="0"/>
              </a:spcAft>
              <a:buSzPts val="1100"/>
              <a:buNone/>
              <a:defRPr sz="21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pic>
        <p:nvPicPr>
          <p:cNvPr id="47" name="Shape 47"/>
          <p:cNvPicPr preferRelativeResize="0"/>
          <p:nvPr/>
        </p:nvPicPr>
        <p:blipFill rotWithShape="1">
          <a:blip r:embed="rId2">
            <a:alphaModFix/>
          </a:blip>
          <a:srcRect/>
          <a:stretch/>
        </p:blipFill>
        <p:spPr>
          <a:xfrm>
            <a:off x="7793603" y="4667425"/>
            <a:ext cx="904500" cy="266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57200" y="882924"/>
            <a:ext cx="3693600" cy="350400"/>
          </a:xfrm>
          <a:prstGeom prst="rect">
            <a:avLst/>
          </a:prstGeom>
          <a:noFill/>
          <a:ln>
            <a:noFill/>
          </a:ln>
        </p:spPr>
        <p:txBody>
          <a:bodyPr spcFirstLastPara="1" wrap="square" lIns="68575" tIns="68575" rIns="68575" bIns="68575" anchor="b" anchorCtr="0"/>
          <a:lstStyle>
            <a:lvl1pPr marL="457200" marR="0" lvl="0" indent="-228600" algn="l" rtl="0">
              <a:spcBef>
                <a:spcPts val="900"/>
              </a:spcBef>
              <a:spcAft>
                <a:spcPts val="0"/>
              </a:spcAft>
              <a:buClr>
                <a:srgbClr val="00A0DF"/>
              </a:buClr>
              <a:buSzPts val="1800"/>
              <a:buFont typeface="Arial"/>
              <a:buNone/>
              <a:defRPr sz="1800" b="0" i="0" u="none" strike="noStrike" cap="none">
                <a:solidFill>
                  <a:schemeClr val="lt2"/>
                </a:solidFill>
                <a:latin typeface="Verdana"/>
                <a:ea typeface="Verdana"/>
                <a:cs typeface="Verdana"/>
                <a:sym typeface="Verdana"/>
              </a:defRPr>
            </a:lvl1pPr>
            <a:lvl2pPr marL="914400" marR="0" lvl="1" indent="-228600" algn="l" rtl="0">
              <a:spcBef>
                <a:spcPts val="500"/>
              </a:spcBef>
              <a:spcAft>
                <a:spcPts val="0"/>
              </a:spcAft>
              <a:buClr>
                <a:srgbClr val="00A0DF"/>
              </a:buClr>
              <a:buSzPts val="1500"/>
              <a:buFont typeface="Open Sans"/>
              <a:buNone/>
              <a:defRPr sz="2000" b="1" i="0" u="none" strike="noStrike" cap="none">
                <a:solidFill>
                  <a:schemeClr val="dk2"/>
                </a:solidFill>
                <a:latin typeface="Verdana"/>
                <a:ea typeface="Verdana"/>
                <a:cs typeface="Verdana"/>
                <a:sym typeface="Verdana"/>
              </a:defRPr>
            </a:lvl2pPr>
            <a:lvl3pPr marL="1371600" marR="0" lvl="2" indent="-228600" algn="l" rtl="0">
              <a:spcBef>
                <a:spcPts val="400"/>
              </a:spcBef>
              <a:spcAft>
                <a:spcPts val="0"/>
              </a:spcAft>
              <a:buClr>
                <a:srgbClr val="00A0DF"/>
              </a:buClr>
              <a:buSzPts val="1400"/>
              <a:buFont typeface="Arial"/>
              <a:buNone/>
              <a:defRPr sz="1800" b="1" i="0" u="none" strike="noStrike" cap="none">
                <a:solidFill>
                  <a:schemeClr val="dk2"/>
                </a:solidFill>
                <a:latin typeface="Verdana"/>
                <a:ea typeface="Verdana"/>
                <a:cs typeface="Verdana"/>
                <a:sym typeface="Verdana"/>
              </a:defRPr>
            </a:lvl3pPr>
            <a:lvl4pPr marL="1828800" marR="0" lvl="3" indent="-228600" algn="l" rtl="0">
              <a:lnSpc>
                <a:spcPct val="100000"/>
              </a:lnSpc>
              <a:spcBef>
                <a:spcPts val="400"/>
              </a:spcBef>
              <a:spcAft>
                <a:spcPts val="0"/>
              </a:spcAft>
              <a:buClr>
                <a:srgbClr val="00A0DF"/>
              </a:buClr>
              <a:buSzPts val="1200"/>
              <a:buFont typeface="Open Sans"/>
              <a:buNone/>
              <a:defRPr sz="1600" b="1" i="0" u="none" strike="noStrike" cap="none">
                <a:solidFill>
                  <a:schemeClr val="dk2"/>
                </a:solidFill>
                <a:latin typeface="Verdana"/>
                <a:ea typeface="Verdana"/>
                <a:cs typeface="Verdana"/>
                <a:sym typeface="Verdana"/>
              </a:defRPr>
            </a:lvl4pPr>
            <a:lvl5pPr marL="2286000" marR="0" lvl="4" indent="-228600" algn="l" rtl="0">
              <a:spcBef>
                <a:spcPts val="400"/>
              </a:spcBef>
              <a:spcAft>
                <a:spcPts val="0"/>
              </a:spcAft>
              <a:buClr>
                <a:srgbClr val="00A0DF"/>
              </a:buClr>
              <a:buSzPts val="1200"/>
              <a:buFont typeface="Arial"/>
              <a:buNone/>
              <a:defRPr sz="1600" b="1" i="0" u="none" strike="noStrike" cap="none">
                <a:solidFill>
                  <a:schemeClr val="dk2"/>
                </a:solidFill>
                <a:latin typeface="Verdana"/>
                <a:ea typeface="Verdana"/>
                <a:cs typeface="Verdana"/>
                <a:sym typeface="Verdana"/>
              </a:defRPr>
            </a:lvl5pPr>
            <a:lvl6pPr marL="2743200" marR="0" lvl="5" indent="-228600" algn="l" rtl="0">
              <a:spcBef>
                <a:spcPts val="300"/>
              </a:spcBef>
              <a:spcAft>
                <a:spcPts val="0"/>
              </a:spcAft>
              <a:buClr>
                <a:schemeClr val="dk1"/>
              </a:buClr>
              <a:buSzPts val="2000"/>
              <a:buFont typeface="Arial"/>
              <a:buNone/>
              <a:defRPr sz="1600" b="1" i="0" u="none" strike="noStrike" cap="none">
                <a:solidFill>
                  <a:schemeClr val="dk1"/>
                </a:solidFill>
                <a:latin typeface="Verdana"/>
                <a:ea typeface="Verdana"/>
                <a:cs typeface="Verdana"/>
                <a:sym typeface="Verdana"/>
              </a:defRPr>
            </a:lvl6pPr>
            <a:lvl7pPr marL="3200400" marR="0" lvl="6" indent="-228600" algn="l" rtl="0">
              <a:spcBef>
                <a:spcPts val="300"/>
              </a:spcBef>
              <a:spcAft>
                <a:spcPts val="0"/>
              </a:spcAft>
              <a:buClr>
                <a:schemeClr val="dk1"/>
              </a:buClr>
              <a:buSzPts val="2000"/>
              <a:buFont typeface="Arial"/>
              <a:buNone/>
              <a:defRPr sz="1600" b="1" i="0" u="none" strike="noStrike" cap="none">
                <a:solidFill>
                  <a:schemeClr val="dk1"/>
                </a:solidFill>
                <a:latin typeface="Verdana"/>
                <a:ea typeface="Verdana"/>
                <a:cs typeface="Verdana"/>
                <a:sym typeface="Verdana"/>
              </a:defRPr>
            </a:lvl7pPr>
            <a:lvl8pPr marL="3657600" marR="0" lvl="7" indent="-228600" algn="l" rtl="0">
              <a:spcBef>
                <a:spcPts val="300"/>
              </a:spcBef>
              <a:spcAft>
                <a:spcPts val="0"/>
              </a:spcAft>
              <a:buClr>
                <a:schemeClr val="dk1"/>
              </a:buClr>
              <a:buSzPts val="2000"/>
              <a:buFont typeface="Arial"/>
              <a:buNone/>
              <a:defRPr sz="1600" b="1" i="0" u="none" strike="noStrike" cap="none">
                <a:solidFill>
                  <a:schemeClr val="dk1"/>
                </a:solidFill>
                <a:latin typeface="Verdana"/>
                <a:ea typeface="Verdana"/>
                <a:cs typeface="Verdana"/>
                <a:sym typeface="Verdana"/>
              </a:defRPr>
            </a:lvl8pPr>
            <a:lvl9pPr marL="4114800" marR="0" lvl="8" indent="-228600" algn="l" rtl="0">
              <a:spcBef>
                <a:spcPts val="300"/>
              </a:spcBef>
              <a:spcAft>
                <a:spcPts val="0"/>
              </a:spcAft>
              <a:buClr>
                <a:schemeClr val="dk1"/>
              </a:buClr>
              <a:buSzPts val="2000"/>
              <a:buFont typeface="Arial"/>
              <a:buNone/>
              <a:defRPr sz="1600" b="1" i="0" u="none" strike="noStrike" cap="none">
                <a:solidFill>
                  <a:schemeClr val="dk1"/>
                </a:solidFill>
                <a:latin typeface="Verdana"/>
                <a:ea typeface="Verdana"/>
                <a:cs typeface="Verdana"/>
                <a:sym typeface="Verdana"/>
              </a:defRPr>
            </a:lvl9pPr>
          </a:lstStyle>
          <a:p>
            <a:endParaRPr/>
          </a:p>
        </p:txBody>
      </p:sp>
      <p:sp>
        <p:nvSpPr>
          <p:cNvPr id="50" name="Shape 50"/>
          <p:cNvSpPr txBox="1">
            <a:spLocks noGrp="1"/>
          </p:cNvSpPr>
          <p:nvPr>
            <p:ph type="body" idx="2"/>
          </p:nvPr>
        </p:nvSpPr>
        <p:spPr>
          <a:xfrm>
            <a:off x="4984722" y="882924"/>
            <a:ext cx="3693600" cy="350400"/>
          </a:xfrm>
          <a:prstGeom prst="rect">
            <a:avLst/>
          </a:prstGeom>
          <a:noFill/>
          <a:ln>
            <a:noFill/>
          </a:ln>
        </p:spPr>
        <p:txBody>
          <a:bodyPr spcFirstLastPara="1" wrap="square" lIns="68575" tIns="68575" rIns="68575" bIns="68575" anchor="b" anchorCtr="0"/>
          <a:lstStyle>
            <a:lvl1pPr marL="457200" marR="0" lvl="0" indent="-228600" algn="l" rtl="0">
              <a:spcBef>
                <a:spcPts val="900"/>
              </a:spcBef>
              <a:spcAft>
                <a:spcPts val="0"/>
              </a:spcAft>
              <a:buClr>
                <a:srgbClr val="00A0DF"/>
              </a:buClr>
              <a:buSzPts val="1800"/>
              <a:buFont typeface="Arial"/>
              <a:buNone/>
              <a:defRPr sz="1800" b="0" i="0" u="none" strike="noStrike" cap="none">
                <a:solidFill>
                  <a:schemeClr val="lt2"/>
                </a:solidFill>
                <a:latin typeface="Verdana"/>
                <a:ea typeface="Verdana"/>
                <a:cs typeface="Verdana"/>
                <a:sym typeface="Verdana"/>
              </a:defRPr>
            </a:lvl1pPr>
            <a:lvl2pPr marL="914400" marR="0" lvl="1" indent="-228600" algn="l" rtl="0">
              <a:spcBef>
                <a:spcPts val="500"/>
              </a:spcBef>
              <a:spcAft>
                <a:spcPts val="0"/>
              </a:spcAft>
              <a:buClr>
                <a:srgbClr val="00A0DF"/>
              </a:buClr>
              <a:buSzPts val="1500"/>
              <a:buFont typeface="Open Sans"/>
              <a:buNone/>
              <a:defRPr sz="2000" b="1" i="0" u="none" strike="noStrike" cap="none">
                <a:solidFill>
                  <a:schemeClr val="dk2"/>
                </a:solidFill>
                <a:latin typeface="Verdana"/>
                <a:ea typeface="Verdana"/>
                <a:cs typeface="Verdana"/>
                <a:sym typeface="Verdana"/>
              </a:defRPr>
            </a:lvl2pPr>
            <a:lvl3pPr marL="1371600" marR="0" lvl="2" indent="-228600" algn="l" rtl="0">
              <a:spcBef>
                <a:spcPts val="400"/>
              </a:spcBef>
              <a:spcAft>
                <a:spcPts val="0"/>
              </a:spcAft>
              <a:buClr>
                <a:srgbClr val="00A0DF"/>
              </a:buClr>
              <a:buSzPts val="1400"/>
              <a:buFont typeface="Arial"/>
              <a:buNone/>
              <a:defRPr sz="1800" b="1" i="0" u="none" strike="noStrike" cap="none">
                <a:solidFill>
                  <a:schemeClr val="dk2"/>
                </a:solidFill>
                <a:latin typeface="Verdana"/>
                <a:ea typeface="Verdana"/>
                <a:cs typeface="Verdana"/>
                <a:sym typeface="Verdana"/>
              </a:defRPr>
            </a:lvl3pPr>
            <a:lvl4pPr marL="1828800" marR="0" lvl="3" indent="-228600" algn="l" rtl="0">
              <a:lnSpc>
                <a:spcPct val="100000"/>
              </a:lnSpc>
              <a:spcBef>
                <a:spcPts val="400"/>
              </a:spcBef>
              <a:spcAft>
                <a:spcPts val="0"/>
              </a:spcAft>
              <a:buClr>
                <a:srgbClr val="00A0DF"/>
              </a:buClr>
              <a:buSzPts val="1200"/>
              <a:buFont typeface="Open Sans"/>
              <a:buNone/>
              <a:defRPr sz="1600" b="1" i="0" u="none" strike="noStrike" cap="none">
                <a:solidFill>
                  <a:schemeClr val="dk2"/>
                </a:solidFill>
                <a:latin typeface="Verdana"/>
                <a:ea typeface="Verdana"/>
                <a:cs typeface="Verdana"/>
                <a:sym typeface="Verdana"/>
              </a:defRPr>
            </a:lvl4pPr>
            <a:lvl5pPr marL="2286000" marR="0" lvl="4" indent="-228600" algn="l" rtl="0">
              <a:spcBef>
                <a:spcPts val="400"/>
              </a:spcBef>
              <a:spcAft>
                <a:spcPts val="0"/>
              </a:spcAft>
              <a:buClr>
                <a:srgbClr val="00A0DF"/>
              </a:buClr>
              <a:buSzPts val="1200"/>
              <a:buFont typeface="Arial"/>
              <a:buNone/>
              <a:defRPr sz="1600" b="1" i="0" u="none" strike="noStrike" cap="none">
                <a:solidFill>
                  <a:schemeClr val="dk2"/>
                </a:solidFill>
                <a:latin typeface="Verdana"/>
                <a:ea typeface="Verdana"/>
                <a:cs typeface="Verdana"/>
                <a:sym typeface="Verdana"/>
              </a:defRPr>
            </a:lvl5pPr>
            <a:lvl6pPr marL="2743200" marR="0" lvl="5" indent="-228600" algn="l" rtl="0">
              <a:spcBef>
                <a:spcPts val="300"/>
              </a:spcBef>
              <a:spcAft>
                <a:spcPts val="0"/>
              </a:spcAft>
              <a:buClr>
                <a:schemeClr val="dk1"/>
              </a:buClr>
              <a:buSzPts val="2000"/>
              <a:buFont typeface="Arial"/>
              <a:buNone/>
              <a:defRPr sz="1600" b="1" i="0" u="none" strike="noStrike" cap="none">
                <a:solidFill>
                  <a:schemeClr val="dk1"/>
                </a:solidFill>
                <a:latin typeface="Verdana"/>
                <a:ea typeface="Verdana"/>
                <a:cs typeface="Verdana"/>
                <a:sym typeface="Verdana"/>
              </a:defRPr>
            </a:lvl6pPr>
            <a:lvl7pPr marL="3200400" marR="0" lvl="6" indent="-228600" algn="l" rtl="0">
              <a:spcBef>
                <a:spcPts val="300"/>
              </a:spcBef>
              <a:spcAft>
                <a:spcPts val="0"/>
              </a:spcAft>
              <a:buClr>
                <a:schemeClr val="dk1"/>
              </a:buClr>
              <a:buSzPts val="2000"/>
              <a:buFont typeface="Arial"/>
              <a:buNone/>
              <a:defRPr sz="1600" b="1" i="0" u="none" strike="noStrike" cap="none">
                <a:solidFill>
                  <a:schemeClr val="dk1"/>
                </a:solidFill>
                <a:latin typeface="Verdana"/>
                <a:ea typeface="Verdana"/>
                <a:cs typeface="Verdana"/>
                <a:sym typeface="Verdana"/>
              </a:defRPr>
            </a:lvl7pPr>
            <a:lvl8pPr marL="3657600" marR="0" lvl="7" indent="-228600" algn="l" rtl="0">
              <a:spcBef>
                <a:spcPts val="300"/>
              </a:spcBef>
              <a:spcAft>
                <a:spcPts val="0"/>
              </a:spcAft>
              <a:buClr>
                <a:schemeClr val="dk1"/>
              </a:buClr>
              <a:buSzPts val="2000"/>
              <a:buFont typeface="Arial"/>
              <a:buNone/>
              <a:defRPr sz="1600" b="1" i="0" u="none" strike="noStrike" cap="none">
                <a:solidFill>
                  <a:schemeClr val="dk1"/>
                </a:solidFill>
                <a:latin typeface="Verdana"/>
                <a:ea typeface="Verdana"/>
                <a:cs typeface="Verdana"/>
                <a:sym typeface="Verdana"/>
              </a:defRPr>
            </a:lvl8pPr>
            <a:lvl9pPr marL="4114800" marR="0" lvl="8" indent="-228600" algn="l" rtl="0">
              <a:spcBef>
                <a:spcPts val="300"/>
              </a:spcBef>
              <a:spcAft>
                <a:spcPts val="0"/>
              </a:spcAft>
              <a:buClr>
                <a:schemeClr val="dk1"/>
              </a:buClr>
              <a:buSzPts val="2000"/>
              <a:buFont typeface="Arial"/>
              <a:buNone/>
              <a:defRPr sz="1600" b="1" i="0" u="none" strike="noStrike" cap="none">
                <a:solidFill>
                  <a:schemeClr val="dk1"/>
                </a:solidFill>
                <a:latin typeface="Verdana"/>
                <a:ea typeface="Verdana"/>
                <a:cs typeface="Verdana"/>
                <a:sym typeface="Verdana"/>
              </a:defRPr>
            </a:lvl9pPr>
          </a:lstStyle>
          <a:p>
            <a:endParaRPr/>
          </a:p>
        </p:txBody>
      </p:sp>
      <p:sp>
        <p:nvSpPr>
          <p:cNvPr id="51" name="Shape 51"/>
          <p:cNvSpPr txBox="1">
            <a:spLocks noGrp="1"/>
          </p:cNvSpPr>
          <p:nvPr>
            <p:ph type="title"/>
          </p:nvPr>
        </p:nvSpPr>
        <p:spPr>
          <a:xfrm>
            <a:off x="457201" y="0"/>
            <a:ext cx="7115700" cy="676800"/>
          </a:xfrm>
          <a:prstGeom prst="rect">
            <a:avLst/>
          </a:prstGeom>
          <a:noFill/>
          <a:ln>
            <a:noFill/>
          </a:ln>
        </p:spPr>
        <p:txBody>
          <a:bodyPr spcFirstLastPara="1" wrap="square" lIns="68575" tIns="68575" rIns="68575" bIns="68575" anchor="ctr" anchorCtr="0"/>
          <a:lstStyle>
            <a:lvl1pPr marL="0" marR="0" lvl="0" indent="0" algn="l" rtl="0">
              <a:lnSpc>
                <a:spcPct val="114285"/>
              </a:lnSpc>
              <a:spcBef>
                <a:spcPts val="0"/>
              </a:spcBef>
              <a:spcAft>
                <a:spcPts val="0"/>
              </a:spcAft>
              <a:buSzPts val="1100"/>
              <a:buNone/>
              <a:defRPr sz="21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sp>
        <p:nvSpPr>
          <p:cNvPr id="52" name="Shape 52"/>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0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0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0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0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0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0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0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0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000" b="0" i="0" u="none" strike="noStrike" cap="none">
                <a:solidFill>
                  <a:srgbClr val="BFBFB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
              <a:t>‹#›</a:t>
            </a:fld>
            <a:endParaRPr/>
          </a:p>
        </p:txBody>
      </p:sp>
      <p:sp>
        <p:nvSpPr>
          <p:cNvPr id="53" name="Shape 53"/>
          <p:cNvSpPr txBox="1">
            <a:spLocks noGrp="1"/>
          </p:cNvSpPr>
          <p:nvPr>
            <p:ph type="body" idx="3"/>
          </p:nvPr>
        </p:nvSpPr>
        <p:spPr>
          <a:xfrm>
            <a:off x="457200" y="1325166"/>
            <a:ext cx="3693600" cy="3333900"/>
          </a:xfrm>
          <a:prstGeom prst="rect">
            <a:avLst/>
          </a:prstGeom>
          <a:noFill/>
          <a:ln>
            <a:noFill/>
          </a:ln>
        </p:spPr>
        <p:txBody>
          <a:bodyPr spcFirstLastPara="1" wrap="square" lIns="68575" tIns="68575" rIns="68575" bIns="68575" anchor="t" anchorCtr="0"/>
          <a:lstStyle>
            <a:lvl1pPr marL="457200" marR="0" lvl="0" indent="-323850" algn="l" rtl="0">
              <a:spcBef>
                <a:spcPts val="900"/>
              </a:spcBef>
              <a:spcAft>
                <a:spcPts val="0"/>
              </a:spcAft>
              <a:buClr>
                <a:srgbClr val="00A0DF"/>
              </a:buClr>
              <a:buSzPts val="1500"/>
              <a:buFont typeface="Arial"/>
              <a:buChar char="•"/>
              <a:defRPr sz="1500" b="0" i="0" u="none" strike="noStrike" cap="none">
                <a:solidFill>
                  <a:schemeClr val="dk2"/>
                </a:solidFill>
                <a:latin typeface="Verdana"/>
                <a:ea typeface="Verdana"/>
                <a:cs typeface="Verdana"/>
                <a:sym typeface="Verdana"/>
              </a:defRPr>
            </a:lvl1pPr>
            <a:lvl2pPr marL="914400" marR="0" lvl="1" indent="-317500" algn="l" rtl="0">
              <a:spcBef>
                <a:spcPts val="500"/>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2pPr>
            <a:lvl3pPr marL="1371600" marR="0" lvl="2"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3pPr>
            <a:lvl4pPr marL="1828800" marR="0" lvl="3" indent="-298450" algn="l" rtl="0">
              <a:lnSpc>
                <a:spcPct val="100000"/>
              </a:lnSpc>
              <a:spcBef>
                <a:spcPts val="400"/>
              </a:spcBef>
              <a:spcAft>
                <a:spcPts val="0"/>
              </a:spcAft>
              <a:buClr>
                <a:srgbClr val="00A0DF"/>
              </a:buClr>
              <a:buSzPts val="1100"/>
              <a:buFont typeface="Open Sans"/>
              <a:buChar char="–"/>
              <a:defRPr sz="1100" b="0" i="0" u="none" strike="noStrike" cap="none">
                <a:solidFill>
                  <a:schemeClr val="dk2"/>
                </a:solidFill>
                <a:latin typeface="Verdana"/>
                <a:ea typeface="Verdana"/>
                <a:cs typeface="Verdana"/>
                <a:sym typeface="Verdana"/>
              </a:defRPr>
            </a:lvl4pPr>
            <a:lvl5pPr marL="2286000" marR="0" lvl="4" indent="-298450" algn="l" rtl="0">
              <a:spcBef>
                <a:spcPts val="400"/>
              </a:spcBef>
              <a:spcAft>
                <a:spcPts val="0"/>
              </a:spcAft>
              <a:buClr>
                <a:srgbClr val="00A0DF"/>
              </a:buClr>
              <a:buSzPts val="1100"/>
              <a:buFont typeface="Arial"/>
              <a:buChar char="•"/>
              <a:defRPr sz="11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54" name="Shape 54"/>
          <p:cNvSpPr txBox="1">
            <a:spLocks noGrp="1"/>
          </p:cNvSpPr>
          <p:nvPr>
            <p:ph type="body" idx="4"/>
          </p:nvPr>
        </p:nvSpPr>
        <p:spPr>
          <a:xfrm>
            <a:off x="4984722" y="1325166"/>
            <a:ext cx="3693600" cy="3333900"/>
          </a:xfrm>
          <a:prstGeom prst="rect">
            <a:avLst/>
          </a:prstGeom>
          <a:noFill/>
          <a:ln>
            <a:noFill/>
          </a:ln>
        </p:spPr>
        <p:txBody>
          <a:bodyPr spcFirstLastPara="1" wrap="square" lIns="68575" tIns="68575" rIns="68575" bIns="68575" anchor="t" anchorCtr="0"/>
          <a:lstStyle>
            <a:lvl1pPr marL="457200" marR="0" lvl="0" indent="-323850" algn="l" rtl="0">
              <a:spcBef>
                <a:spcPts val="900"/>
              </a:spcBef>
              <a:spcAft>
                <a:spcPts val="0"/>
              </a:spcAft>
              <a:buClr>
                <a:srgbClr val="00A0DF"/>
              </a:buClr>
              <a:buSzPts val="1500"/>
              <a:buFont typeface="Arial"/>
              <a:buChar char="•"/>
              <a:defRPr sz="1500" b="0" i="0" u="none" strike="noStrike" cap="none">
                <a:solidFill>
                  <a:schemeClr val="dk2"/>
                </a:solidFill>
                <a:latin typeface="Verdana"/>
                <a:ea typeface="Verdana"/>
                <a:cs typeface="Verdana"/>
                <a:sym typeface="Verdana"/>
              </a:defRPr>
            </a:lvl1pPr>
            <a:lvl2pPr marL="914400" marR="0" lvl="1" indent="-317500" algn="l" rtl="0">
              <a:spcBef>
                <a:spcPts val="500"/>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2pPr>
            <a:lvl3pPr marL="1371600" marR="0" lvl="2"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3pPr>
            <a:lvl4pPr marL="1828800" marR="0" lvl="3" indent="-298450" algn="l" rtl="0">
              <a:lnSpc>
                <a:spcPct val="100000"/>
              </a:lnSpc>
              <a:spcBef>
                <a:spcPts val="400"/>
              </a:spcBef>
              <a:spcAft>
                <a:spcPts val="0"/>
              </a:spcAft>
              <a:buClr>
                <a:srgbClr val="00A0DF"/>
              </a:buClr>
              <a:buSzPts val="1100"/>
              <a:buFont typeface="Open Sans"/>
              <a:buChar char="–"/>
              <a:defRPr sz="1100" b="0" i="0" u="none" strike="noStrike" cap="none">
                <a:solidFill>
                  <a:schemeClr val="dk2"/>
                </a:solidFill>
                <a:latin typeface="Verdana"/>
                <a:ea typeface="Verdana"/>
                <a:cs typeface="Verdana"/>
                <a:sym typeface="Verdana"/>
              </a:defRPr>
            </a:lvl4pPr>
            <a:lvl5pPr marL="2286000" marR="0" lvl="4" indent="-298450" algn="l" rtl="0">
              <a:spcBef>
                <a:spcPts val="400"/>
              </a:spcBef>
              <a:spcAft>
                <a:spcPts val="0"/>
              </a:spcAft>
              <a:buClr>
                <a:srgbClr val="00A0DF"/>
              </a:buClr>
              <a:buSzPts val="1100"/>
              <a:buFont typeface="Arial"/>
              <a:buChar char="•"/>
              <a:defRPr sz="11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1" y="0"/>
            <a:ext cx="7115700" cy="676800"/>
          </a:xfrm>
          <a:prstGeom prst="rect">
            <a:avLst/>
          </a:prstGeom>
          <a:noFill/>
          <a:ln>
            <a:noFill/>
          </a:ln>
        </p:spPr>
        <p:txBody>
          <a:bodyPr spcFirstLastPara="1" wrap="square" lIns="68575" tIns="68575" rIns="68575" bIns="68575" anchor="ctr" anchorCtr="0"/>
          <a:lstStyle>
            <a:lvl1pPr marL="0" marR="0" lvl="0" indent="0" algn="l" rtl="0">
              <a:lnSpc>
                <a:spcPct val="114285"/>
              </a:lnSpc>
              <a:spcBef>
                <a:spcPts val="0"/>
              </a:spcBef>
              <a:spcAft>
                <a:spcPts val="0"/>
              </a:spcAft>
              <a:buSzPts val="1100"/>
              <a:buNone/>
              <a:defRPr sz="21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sp>
        <p:nvSpPr>
          <p:cNvPr id="57" name="Shape 57"/>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0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0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0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0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0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0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0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0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000" b="0" i="0" u="none" strike="noStrike" cap="none">
                <a:solidFill>
                  <a:srgbClr val="BFBFB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
              <a:t>‹#›</a:t>
            </a:fld>
            <a:endParaRPr/>
          </a:p>
        </p:txBody>
      </p:sp>
      <p:sp>
        <p:nvSpPr>
          <p:cNvPr id="58" name="Shape 58"/>
          <p:cNvSpPr txBox="1">
            <a:spLocks noGrp="1"/>
          </p:cNvSpPr>
          <p:nvPr>
            <p:ph type="body" idx="1"/>
          </p:nvPr>
        </p:nvSpPr>
        <p:spPr>
          <a:xfrm>
            <a:off x="457318" y="891778"/>
            <a:ext cx="2400900" cy="3767100"/>
          </a:xfrm>
          <a:prstGeom prst="rect">
            <a:avLst/>
          </a:prstGeom>
          <a:noFill/>
          <a:ln>
            <a:noFill/>
          </a:ln>
        </p:spPr>
        <p:txBody>
          <a:bodyPr spcFirstLastPara="1" wrap="square" lIns="68575" tIns="68575" rIns="68575" bIns="68575" anchor="t" anchorCtr="0"/>
          <a:lstStyle>
            <a:lvl1pPr marL="457200" marR="0" lvl="0" indent="-228600" algn="l" rtl="0">
              <a:spcBef>
                <a:spcPts val="900"/>
              </a:spcBef>
              <a:spcAft>
                <a:spcPts val="0"/>
              </a:spcAft>
              <a:buClr>
                <a:srgbClr val="00A0DF"/>
              </a:buClr>
              <a:buSzPts val="1800"/>
              <a:buFont typeface="Arial"/>
              <a:buNone/>
              <a:defRPr sz="1500" b="0" i="0" u="none" strike="noStrike" cap="none">
                <a:solidFill>
                  <a:schemeClr val="dk2"/>
                </a:solidFill>
                <a:latin typeface="Verdana"/>
                <a:ea typeface="Verdana"/>
                <a:cs typeface="Verdana"/>
                <a:sym typeface="Verdana"/>
              </a:defRPr>
            </a:lvl1pPr>
            <a:lvl2pPr marL="914400" marR="0" lvl="1" indent="-317500" algn="l" rtl="0">
              <a:spcBef>
                <a:spcPts val="500"/>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2pPr>
            <a:lvl3pPr marL="1371600" marR="0" lvl="2"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3pPr>
            <a:lvl4pPr marL="1828800" marR="0" lvl="3" indent="-298450" algn="l" rtl="0">
              <a:lnSpc>
                <a:spcPct val="100000"/>
              </a:lnSpc>
              <a:spcBef>
                <a:spcPts val="400"/>
              </a:spcBef>
              <a:spcAft>
                <a:spcPts val="0"/>
              </a:spcAft>
              <a:buClr>
                <a:srgbClr val="00A0DF"/>
              </a:buClr>
              <a:buSzPts val="1100"/>
              <a:buFont typeface="Open Sans"/>
              <a:buChar char="–"/>
              <a:defRPr sz="1100" b="0" i="0" u="none" strike="noStrike" cap="none">
                <a:solidFill>
                  <a:schemeClr val="dk2"/>
                </a:solidFill>
                <a:latin typeface="Verdana"/>
                <a:ea typeface="Verdana"/>
                <a:cs typeface="Verdana"/>
                <a:sym typeface="Verdana"/>
              </a:defRPr>
            </a:lvl4pPr>
            <a:lvl5pPr marL="2286000" marR="0" lvl="4" indent="-298450" algn="l" rtl="0">
              <a:spcBef>
                <a:spcPts val="400"/>
              </a:spcBef>
              <a:spcAft>
                <a:spcPts val="0"/>
              </a:spcAft>
              <a:buClr>
                <a:srgbClr val="00A0DF"/>
              </a:buClr>
              <a:buSzPts val="1100"/>
              <a:buFont typeface="Arial"/>
              <a:buChar char="•"/>
              <a:defRPr sz="11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59" name="Shape 59"/>
          <p:cNvSpPr txBox="1">
            <a:spLocks noGrp="1"/>
          </p:cNvSpPr>
          <p:nvPr>
            <p:ph type="body" idx="2"/>
          </p:nvPr>
        </p:nvSpPr>
        <p:spPr>
          <a:xfrm>
            <a:off x="3367369" y="891778"/>
            <a:ext cx="2400900" cy="3767100"/>
          </a:xfrm>
          <a:prstGeom prst="rect">
            <a:avLst/>
          </a:prstGeom>
          <a:noFill/>
          <a:ln>
            <a:noFill/>
          </a:ln>
        </p:spPr>
        <p:txBody>
          <a:bodyPr spcFirstLastPara="1" wrap="square" lIns="68575" tIns="68575" rIns="68575" bIns="68575" anchor="t" anchorCtr="0"/>
          <a:lstStyle>
            <a:lvl1pPr marL="457200" marR="0" lvl="0" indent="-228600" algn="l" rtl="0">
              <a:spcBef>
                <a:spcPts val="900"/>
              </a:spcBef>
              <a:spcAft>
                <a:spcPts val="0"/>
              </a:spcAft>
              <a:buClr>
                <a:srgbClr val="00A0DF"/>
              </a:buClr>
              <a:buSzPts val="1800"/>
              <a:buFont typeface="Arial"/>
              <a:buNone/>
              <a:defRPr sz="1500" b="0" i="0" u="none" strike="noStrike" cap="none">
                <a:solidFill>
                  <a:schemeClr val="dk2"/>
                </a:solidFill>
                <a:latin typeface="Verdana"/>
                <a:ea typeface="Verdana"/>
                <a:cs typeface="Verdana"/>
                <a:sym typeface="Verdana"/>
              </a:defRPr>
            </a:lvl1pPr>
            <a:lvl2pPr marL="914400" marR="0" lvl="1" indent="-317500" algn="l" rtl="0">
              <a:spcBef>
                <a:spcPts val="500"/>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2pPr>
            <a:lvl3pPr marL="1371600" marR="0" lvl="2"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3pPr>
            <a:lvl4pPr marL="1828800" marR="0" lvl="3" indent="-298450" algn="l" rtl="0">
              <a:lnSpc>
                <a:spcPct val="100000"/>
              </a:lnSpc>
              <a:spcBef>
                <a:spcPts val="400"/>
              </a:spcBef>
              <a:spcAft>
                <a:spcPts val="0"/>
              </a:spcAft>
              <a:buClr>
                <a:srgbClr val="00A0DF"/>
              </a:buClr>
              <a:buSzPts val="1100"/>
              <a:buFont typeface="Open Sans"/>
              <a:buChar char="–"/>
              <a:defRPr sz="1100" b="0" i="0" u="none" strike="noStrike" cap="none">
                <a:solidFill>
                  <a:schemeClr val="dk2"/>
                </a:solidFill>
                <a:latin typeface="Verdana"/>
                <a:ea typeface="Verdana"/>
                <a:cs typeface="Verdana"/>
                <a:sym typeface="Verdana"/>
              </a:defRPr>
            </a:lvl4pPr>
            <a:lvl5pPr marL="2286000" marR="0" lvl="4" indent="-298450" algn="l" rtl="0">
              <a:spcBef>
                <a:spcPts val="400"/>
              </a:spcBef>
              <a:spcAft>
                <a:spcPts val="0"/>
              </a:spcAft>
              <a:buClr>
                <a:srgbClr val="00A0DF"/>
              </a:buClr>
              <a:buSzPts val="1100"/>
              <a:buFont typeface="Arial"/>
              <a:buChar char="•"/>
              <a:defRPr sz="11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60" name="Shape 60"/>
          <p:cNvSpPr txBox="1">
            <a:spLocks noGrp="1"/>
          </p:cNvSpPr>
          <p:nvPr>
            <p:ph type="body" idx="3"/>
          </p:nvPr>
        </p:nvSpPr>
        <p:spPr>
          <a:xfrm>
            <a:off x="6277420" y="891778"/>
            <a:ext cx="2400900" cy="3767100"/>
          </a:xfrm>
          <a:prstGeom prst="rect">
            <a:avLst/>
          </a:prstGeom>
          <a:noFill/>
          <a:ln>
            <a:noFill/>
          </a:ln>
        </p:spPr>
        <p:txBody>
          <a:bodyPr spcFirstLastPara="1" wrap="square" lIns="68575" tIns="68575" rIns="68575" bIns="68575" anchor="t" anchorCtr="0"/>
          <a:lstStyle>
            <a:lvl1pPr marL="457200" marR="0" lvl="0" indent="-228600" algn="l" rtl="0">
              <a:spcBef>
                <a:spcPts val="900"/>
              </a:spcBef>
              <a:spcAft>
                <a:spcPts val="0"/>
              </a:spcAft>
              <a:buClr>
                <a:srgbClr val="00A0DF"/>
              </a:buClr>
              <a:buSzPts val="1800"/>
              <a:buFont typeface="Arial"/>
              <a:buNone/>
              <a:defRPr sz="1500" b="0" i="0" u="none" strike="noStrike" cap="none">
                <a:solidFill>
                  <a:schemeClr val="dk2"/>
                </a:solidFill>
                <a:latin typeface="Verdana"/>
                <a:ea typeface="Verdana"/>
                <a:cs typeface="Verdana"/>
                <a:sym typeface="Verdana"/>
              </a:defRPr>
            </a:lvl1pPr>
            <a:lvl2pPr marL="914400" marR="0" lvl="1" indent="-317500" algn="l" rtl="0">
              <a:spcBef>
                <a:spcPts val="500"/>
              </a:spcBef>
              <a:spcAft>
                <a:spcPts val="0"/>
              </a:spcAft>
              <a:buClr>
                <a:srgbClr val="00A0DF"/>
              </a:buClr>
              <a:buSzPts val="1400"/>
              <a:buFont typeface="Open Sans"/>
              <a:buChar char="–"/>
              <a:defRPr sz="1400" b="0" i="0" u="none" strike="noStrike" cap="none">
                <a:solidFill>
                  <a:schemeClr val="dk2"/>
                </a:solidFill>
                <a:latin typeface="Verdana"/>
                <a:ea typeface="Verdana"/>
                <a:cs typeface="Verdana"/>
                <a:sym typeface="Verdana"/>
              </a:defRPr>
            </a:lvl2pPr>
            <a:lvl3pPr marL="1371600" marR="0" lvl="2"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3pPr>
            <a:lvl4pPr marL="1828800" marR="0" lvl="3" indent="-298450" algn="l" rtl="0">
              <a:lnSpc>
                <a:spcPct val="100000"/>
              </a:lnSpc>
              <a:spcBef>
                <a:spcPts val="400"/>
              </a:spcBef>
              <a:spcAft>
                <a:spcPts val="0"/>
              </a:spcAft>
              <a:buClr>
                <a:srgbClr val="00A0DF"/>
              </a:buClr>
              <a:buSzPts val="1100"/>
              <a:buFont typeface="Open Sans"/>
              <a:buChar char="–"/>
              <a:defRPr sz="1100" b="0" i="0" u="none" strike="noStrike" cap="none">
                <a:solidFill>
                  <a:schemeClr val="dk2"/>
                </a:solidFill>
                <a:latin typeface="Verdana"/>
                <a:ea typeface="Verdana"/>
                <a:cs typeface="Verdana"/>
                <a:sym typeface="Verdana"/>
              </a:defRPr>
            </a:lvl4pPr>
            <a:lvl5pPr marL="2286000" marR="0" lvl="4" indent="-298450" algn="l" rtl="0">
              <a:spcBef>
                <a:spcPts val="400"/>
              </a:spcBef>
              <a:spcAft>
                <a:spcPts val="0"/>
              </a:spcAft>
              <a:buClr>
                <a:srgbClr val="00A0DF"/>
              </a:buClr>
              <a:buSzPts val="1100"/>
              <a:buFont typeface="Arial"/>
              <a:buChar char="•"/>
              <a:defRPr sz="11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photo">
  <p:cSld name="3 Column photo">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1" y="0"/>
            <a:ext cx="7115700" cy="676800"/>
          </a:xfrm>
          <a:prstGeom prst="rect">
            <a:avLst/>
          </a:prstGeom>
          <a:noFill/>
          <a:ln>
            <a:noFill/>
          </a:ln>
        </p:spPr>
        <p:txBody>
          <a:bodyPr spcFirstLastPara="1" wrap="square" lIns="68575" tIns="68575" rIns="68575" bIns="68575" anchor="ctr" anchorCtr="0"/>
          <a:lstStyle>
            <a:lvl1pPr marL="0" marR="0" lvl="0" indent="0" algn="l" rtl="0">
              <a:lnSpc>
                <a:spcPct val="114285"/>
              </a:lnSpc>
              <a:spcBef>
                <a:spcPts val="0"/>
              </a:spcBef>
              <a:spcAft>
                <a:spcPts val="0"/>
              </a:spcAft>
              <a:buSzPts val="1100"/>
              <a:buNone/>
              <a:defRPr sz="21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sp>
        <p:nvSpPr>
          <p:cNvPr id="63" name="Shape 63"/>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0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0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0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0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0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0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0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0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000" b="0" i="0" u="none" strike="noStrike" cap="none">
                <a:solidFill>
                  <a:srgbClr val="BFBFB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
              <a:t>‹#›</a:t>
            </a:fld>
            <a:endParaRPr/>
          </a:p>
        </p:txBody>
      </p:sp>
      <p:sp>
        <p:nvSpPr>
          <p:cNvPr id="64" name="Shape 64"/>
          <p:cNvSpPr>
            <a:spLocks noGrp="1"/>
          </p:cNvSpPr>
          <p:nvPr>
            <p:ph type="pic" idx="2"/>
          </p:nvPr>
        </p:nvSpPr>
        <p:spPr>
          <a:xfrm>
            <a:off x="457318" y="891778"/>
            <a:ext cx="2606700" cy="3123900"/>
          </a:xfrm>
          <a:prstGeom prst="rect">
            <a:avLst/>
          </a:prstGeom>
          <a:noFill/>
          <a:ln>
            <a:noFill/>
          </a:ln>
        </p:spPr>
        <p:txBody>
          <a:bodyPr spcFirstLastPara="1" wrap="square" lIns="68575" tIns="68575" rIns="68575" bIns="68575" anchor="ctr" anchorCtr="0"/>
          <a:lstStyle>
            <a:lvl1pPr marL="0" marR="0" lvl="0" indent="0" algn="ctr" rtl="0">
              <a:spcBef>
                <a:spcPts val="900"/>
              </a:spcBef>
              <a:spcAft>
                <a:spcPts val="0"/>
              </a:spcAft>
              <a:buClr>
                <a:srgbClr val="00A0DF"/>
              </a:buClr>
              <a:buSzPts val="1100"/>
              <a:buFont typeface="Arial"/>
              <a:buNone/>
              <a:defRPr sz="1800" b="0" i="0" u="none" strike="noStrike" cap="none">
                <a:solidFill>
                  <a:schemeClr val="dk2"/>
                </a:solidFill>
                <a:latin typeface="Verdana"/>
                <a:ea typeface="Verdana"/>
                <a:cs typeface="Verdana"/>
                <a:sym typeface="Verdana"/>
              </a:defRPr>
            </a:lvl1pPr>
            <a:lvl2pPr marL="469900" marR="0" lvl="1" indent="-196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685800" marR="0" lvl="2" indent="-1778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901700" marR="0" lvl="3" indent="-177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1206500" marR="0" lvl="4" indent="-1905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514600" marR="0" lvl="5"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2971800" marR="0" lvl="6"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429000" marR="0" lvl="7"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3886200" marR="0" lvl="8"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65" name="Shape 65"/>
          <p:cNvSpPr>
            <a:spLocks noGrp="1"/>
          </p:cNvSpPr>
          <p:nvPr>
            <p:ph type="pic" idx="3"/>
          </p:nvPr>
        </p:nvSpPr>
        <p:spPr>
          <a:xfrm>
            <a:off x="3264472" y="891778"/>
            <a:ext cx="2606700" cy="3123900"/>
          </a:xfrm>
          <a:prstGeom prst="rect">
            <a:avLst/>
          </a:prstGeom>
          <a:noFill/>
          <a:ln>
            <a:noFill/>
          </a:ln>
        </p:spPr>
        <p:txBody>
          <a:bodyPr spcFirstLastPara="1" wrap="square" lIns="68575" tIns="68575" rIns="68575" bIns="68575" anchor="ctr" anchorCtr="0"/>
          <a:lstStyle>
            <a:lvl1pPr marL="0" marR="0" lvl="0" indent="0" algn="ctr" rtl="0">
              <a:spcBef>
                <a:spcPts val="900"/>
              </a:spcBef>
              <a:spcAft>
                <a:spcPts val="0"/>
              </a:spcAft>
              <a:buClr>
                <a:srgbClr val="00A0DF"/>
              </a:buClr>
              <a:buSzPts val="1100"/>
              <a:buFont typeface="Arial"/>
              <a:buNone/>
              <a:defRPr sz="1800" b="0" i="0" u="none" strike="noStrike" cap="none">
                <a:solidFill>
                  <a:schemeClr val="dk2"/>
                </a:solidFill>
                <a:latin typeface="Verdana"/>
                <a:ea typeface="Verdana"/>
                <a:cs typeface="Verdana"/>
                <a:sym typeface="Verdana"/>
              </a:defRPr>
            </a:lvl1pPr>
            <a:lvl2pPr marL="469900" marR="0" lvl="1" indent="-196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685800" marR="0" lvl="2" indent="-1778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901700" marR="0" lvl="3" indent="-177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1206500" marR="0" lvl="4" indent="-1905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514600" marR="0" lvl="5"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2971800" marR="0" lvl="6"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429000" marR="0" lvl="7"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3886200" marR="0" lvl="8"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66" name="Shape 66"/>
          <p:cNvSpPr>
            <a:spLocks noGrp="1"/>
          </p:cNvSpPr>
          <p:nvPr>
            <p:ph type="pic" idx="4"/>
          </p:nvPr>
        </p:nvSpPr>
        <p:spPr>
          <a:xfrm>
            <a:off x="6071626" y="891778"/>
            <a:ext cx="2606700" cy="3123900"/>
          </a:xfrm>
          <a:prstGeom prst="rect">
            <a:avLst/>
          </a:prstGeom>
          <a:noFill/>
          <a:ln>
            <a:noFill/>
          </a:ln>
        </p:spPr>
        <p:txBody>
          <a:bodyPr spcFirstLastPara="1" wrap="square" lIns="68575" tIns="68575" rIns="68575" bIns="68575" anchor="ctr" anchorCtr="0"/>
          <a:lstStyle>
            <a:lvl1pPr marL="0" marR="0" lvl="0" indent="0" algn="ctr" rtl="0">
              <a:spcBef>
                <a:spcPts val="900"/>
              </a:spcBef>
              <a:spcAft>
                <a:spcPts val="0"/>
              </a:spcAft>
              <a:buClr>
                <a:srgbClr val="00A0DF"/>
              </a:buClr>
              <a:buSzPts val="1100"/>
              <a:buFont typeface="Arial"/>
              <a:buNone/>
              <a:defRPr sz="1800" b="0" i="0" u="none" strike="noStrike" cap="none">
                <a:solidFill>
                  <a:schemeClr val="dk2"/>
                </a:solidFill>
                <a:latin typeface="Verdana"/>
                <a:ea typeface="Verdana"/>
                <a:cs typeface="Verdana"/>
                <a:sym typeface="Verdana"/>
              </a:defRPr>
            </a:lvl1pPr>
            <a:lvl2pPr marL="469900" marR="0" lvl="1" indent="-196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685800" marR="0" lvl="2" indent="-1778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901700" marR="0" lvl="3" indent="-177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1206500" marR="0" lvl="4" indent="-1905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514600" marR="0" lvl="5"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2971800" marR="0" lvl="6"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429000" marR="0" lvl="7"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3886200" marR="0" lvl="8" indent="-2413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67" name="Shape 67"/>
          <p:cNvSpPr txBox="1">
            <a:spLocks noGrp="1"/>
          </p:cNvSpPr>
          <p:nvPr>
            <p:ph type="body" idx="1"/>
          </p:nvPr>
        </p:nvSpPr>
        <p:spPr>
          <a:xfrm>
            <a:off x="457319" y="4241006"/>
            <a:ext cx="2607000" cy="417900"/>
          </a:xfrm>
          <a:prstGeom prst="rect">
            <a:avLst/>
          </a:prstGeom>
          <a:noFill/>
          <a:ln>
            <a:noFill/>
          </a:ln>
        </p:spPr>
        <p:txBody>
          <a:bodyPr spcFirstLastPara="1" wrap="square" lIns="68575" tIns="68575" rIns="68575" bIns="68575" anchor="t" anchorCtr="0"/>
          <a:lstStyle>
            <a:lvl1pPr marL="457200" marR="0" lvl="0" indent="-228600" algn="l" rtl="0">
              <a:spcBef>
                <a:spcPts val="900"/>
              </a:spcBef>
              <a:spcAft>
                <a:spcPts val="0"/>
              </a:spcAft>
              <a:buClr>
                <a:srgbClr val="00A0DF"/>
              </a:buClr>
              <a:buSzPts val="1800"/>
              <a:buFont typeface="Arial"/>
              <a:buNone/>
              <a:defRPr sz="1100" b="0" i="0" u="none" strike="noStrike" cap="none">
                <a:solidFill>
                  <a:schemeClr val="dk2"/>
                </a:solidFill>
                <a:latin typeface="Verdana"/>
                <a:ea typeface="Verdana"/>
                <a:cs typeface="Verdana"/>
                <a:sym typeface="Verdana"/>
              </a:defRPr>
            </a:lvl1pPr>
            <a:lvl2pPr marL="914400" marR="0" lvl="1" indent="-323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1371600" marR="0" lvl="2" indent="-3175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1828800" marR="0" lvl="3" indent="-304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2286000" marR="0" lvl="4"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cxnSp>
        <p:nvCxnSpPr>
          <p:cNvPr id="68" name="Shape 68"/>
          <p:cNvCxnSpPr/>
          <p:nvPr/>
        </p:nvCxnSpPr>
        <p:spPr>
          <a:xfrm>
            <a:off x="451960" y="4141370"/>
            <a:ext cx="2606700" cy="0"/>
          </a:xfrm>
          <a:prstGeom prst="straightConnector1">
            <a:avLst/>
          </a:prstGeom>
          <a:noFill/>
          <a:ln w="12700" cap="flat" cmpd="sng">
            <a:solidFill>
              <a:schemeClr val="dk2"/>
            </a:solidFill>
            <a:prstDash val="solid"/>
            <a:round/>
            <a:headEnd type="none" w="sm" len="sm"/>
            <a:tailEnd type="none" w="sm" len="sm"/>
          </a:ln>
        </p:spPr>
      </p:cxnSp>
      <p:cxnSp>
        <p:nvCxnSpPr>
          <p:cNvPr id="69" name="Shape 69"/>
          <p:cNvCxnSpPr/>
          <p:nvPr/>
        </p:nvCxnSpPr>
        <p:spPr>
          <a:xfrm>
            <a:off x="3261792" y="4141370"/>
            <a:ext cx="2606700" cy="0"/>
          </a:xfrm>
          <a:prstGeom prst="straightConnector1">
            <a:avLst/>
          </a:prstGeom>
          <a:noFill/>
          <a:ln w="12700" cap="flat" cmpd="sng">
            <a:solidFill>
              <a:schemeClr val="dk2"/>
            </a:solidFill>
            <a:prstDash val="solid"/>
            <a:round/>
            <a:headEnd type="none" w="sm" len="sm"/>
            <a:tailEnd type="none" w="sm" len="sm"/>
          </a:ln>
        </p:spPr>
      </p:cxnSp>
      <p:cxnSp>
        <p:nvCxnSpPr>
          <p:cNvPr id="70" name="Shape 70"/>
          <p:cNvCxnSpPr/>
          <p:nvPr/>
        </p:nvCxnSpPr>
        <p:spPr>
          <a:xfrm>
            <a:off x="6071626" y="4141370"/>
            <a:ext cx="2606700" cy="0"/>
          </a:xfrm>
          <a:prstGeom prst="straightConnector1">
            <a:avLst/>
          </a:prstGeom>
          <a:noFill/>
          <a:ln w="12700" cap="flat" cmpd="sng">
            <a:solidFill>
              <a:schemeClr val="dk2"/>
            </a:solidFill>
            <a:prstDash val="solid"/>
            <a:round/>
            <a:headEnd type="none" w="sm" len="sm"/>
            <a:tailEnd type="none" w="sm" len="sm"/>
          </a:ln>
        </p:spPr>
      </p:cxnSp>
      <p:sp>
        <p:nvSpPr>
          <p:cNvPr id="71" name="Shape 71"/>
          <p:cNvSpPr txBox="1">
            <a:spLocks noGrp="1"/>
          </p:cNvSpPr>
          <p:nvPr>
            <p:ph type="body" idx="5"/>
          </p:nvPr>
        </p:nvSpPr>
        <p:spPr>
          <a:xfrm>
            <a:off x="3264473" y="4241006"/>
            <a:ext cx="2606700" cy="417900"/>
          </a:xfrm>
          <a:prstGeom prst="rect">
            <a:avLst/>
          </a:prstGeom>
          <a:noFill/>
          <a:ln>
            <a:noFill/>
          </a:ln>
        </p:spPr>
        <p:txBody>
          <a:bodyPr spcFirstLastPara="1" wrap="square" lIns="68575" tIns="68575" rIns="68575" bIns="68575" anchor="t" anchorCtr="0"/>
          <a:lstStyle>
            <a:lvl1pPr marL="457200" marR="0" lvl="0" indent="-228600" algn="l" rtl="0">
              <a:spcBef>
                <a:spcPts val="900"/>
              </a:spcBef>
              <a:spcAft>
                <a:spcPts val="0"/>
              </a:spcAft>
              <a:buClr>
                <a:srgbClr val="00A0DF"/>
              </a:buClr>
              <a:buSzPts val="1800"/>
              <a:buFont typeface="Arial"/>
              <a:buNone/>
              <a:defRPr sz="1100" b="0" i="0" u="none" strike="noStrike" cap="none">
                <a:solidFill>
                  <a:schemeClr val="dk2"/>
                </a:solidFill>
                <a:latin typeface="Verdana"/>
                <a:ea typeface="Verdana"/>
                <a:cs typeface="Verdana"/>
                <a:sym typeface="Verdana"/>
              </a:defRPr>
            </a:lvl1pPr>
            <a:lvl2pPr marL="914400" marR="0" lvl="1" indent="-323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1371600" marR="0" lvl="2" indent="-3175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1828800" marR="0" lvl="3" indent="-304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2286000" marR="0" lvl="4"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72" name="Shape 72"/>
          <p:cNvSpPr txBox="1">
            <a:spLocks noGrp="1"/>
          </p:cNvSpPr>
          <p:nvPr>
            <p:ph type="body" idx="6"/>
          </p:nvPr>
        </p:nvSpPr>
        <p:spPr>
          <a:xfrm>
            <a:off x="6071387" y="4241006"/>
            <a:ext cx="2606700" cy="417900"/>
          </a:xfrm>
          <a:prstGeom prst="rect">
            <a:avLst/>
          </a:prstGeom>
          <a:noFill/>
          <a:ln>
            <a:noFill/>
          </a:ln>
        </p:spPr>
        <p:txBody>
          <a:bodyPr spcFirstLastPara="1" wrap="square" lIns="68575" tIns="68575" rIns="68575" bIns="68575" anchor="t" anchorCtr="0"/>
          <a:lstStyle>
            <a:lvl1pPr marL="457200" marR="0" lvl="0" indent="-228600" algn="l" rtl="0">
              <a:spcBef>
                <a:spcPts val="900"/>
              </a:spcBef>
              <a:spcAft>
                <a:spcPts val="0"/>
              </a:spcAft>
              <a:buClr>
                <a:srgbClr val="00A0DF"/>
              </a:buClr>
              <a:buSzPts val="1800"/>
              <a:buFont typeface="Arial"/>
              <a:buNone/>
              <a:defRPr sz="1100" b="0" i="0" u="none" strike="noStrike" cap="none">
                <a:solidFill>
                  <a:schemeClr val="dk2"/>
                </a:solidFill>
                <a:latin typeface="Verdana"/>
                <a:ea typeface="Verdana"/>
                <a:cs typeface="Verdana"/>
                <a:sym typeface="Verdana"/>
              </a:defRPr>
            </a:lvl1pPr>
            <a:lvl2pPr marL="914400" marR="0" lvl="1" indent="-323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1371600" marR="0" lvl="2" indent="-3175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1828800" marR="0" lvl="3" indent="-304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2286000" marR="0" lvl="4"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7162" y="0"/>
            <a:ext cx="9151200" cy="68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 name="Shape 7"/>
          <p:cNvSpPr txBox="1">
            <a:spLocks noGrp="1"/>
          </p:cNvSpPr>
          <p:nvPr>
            <p:ph type="body" idx="1"/>
          </p:nvPr>
        </p:nvSpPr>
        <p:spPr>
          <a:xfrm>
            <a:off x="457201" y="895350"/>
            <a:ext cx="8221800" cy="3763500"/>
          </a:xfrm>
          <a:prstGeom prst="rect">
            <a:avLst/>
          </a:prstGeom>
          <a:noFill/>
          <a:ln>
            <a:noFill/>
          </a:ln>
        </p:spPr>
        <p:txBody>
          <a:bodyPr spcFirstLastPara="1" wrap="square" lIns="68575" tIns="68575" rIns="68575" bIns="68575" anchor="t" anchorCtr="0"/>
          <a:lstStyle>
            <a:lvl1pPr marL="457200" marR="0" lvl="0" indent="-342900" algn="l" rtl="0">
              <a:spcBef>
                <a:spcPts val="900"/>
              </a:spcBef>
              <a:spcAft>
                <a:spcPts val="0"/>
              </a:spcAft>
              <a:buClr>
                <a:srgbClr val="00A0DF"/>
              </a:buClr>
              <a:buSzPts val="1800"/>
              <a:buFont typeface="Arial"/>
              <a:buChar char="•"/>
              <a:defRPr sz="1800" b="0" i="0" u="none" strike="noStrike" cap="none">
                <a:solidFill>
                  <a:schemeClr val="dk2"/>
                </a:solidFill>
                <a:latin typeface="Verdana"/>
                <a:ea typeface="Verdana"/>
                <a:cs typeface="Verdana"/>
                <a:sym typeface="Verdana"/>
              </a:defRPr>
            </a:lvl1pPr>
            <a:lvl2pPr marL="914400" marR="0" lvl="1" indent="-323850" algn="l" rtl="0">
              <a:spcBef>
                <a:spcPts val="500"/>
              </a:spcBef>
              <a:spcAft>
                <a:spcPts val="0"/>
              </a:spcAft>
              <a:buClr>
                <a:srgbClr val="00A0DF"/>
              </a:buClr>
              <a:buSzPts val="1500"/>
              <a:buFont typeface="Open Sans"/>
              <a:buChar char="–"/>
              <a:defRPr sz="1500" b="0" i="0" u="none" strike="noStrike" cap="none">
                <a:solidFill>
                  <a:schemeClr val="dk2"/>
                </a:solidFill>
                <a:latin typeface="Verdana"/>
                <a:ea typeface="Verdana"/>
                <a:cs typeface="Verdana"/>
                <a:sym typeface="Verdana"/>
              </a:defRPr>
            </a:lvl2pPr>
            <a:lvl3pPr marL="1371600" marR="0" lvl="2" indent="-317500" algn="l" rtl="0">
              <a:spcBef>
                <a:spcPts val="400"/>
              </a:spcBef>
              <a:spcAft>
                <a:spcPts val="0"/>
              </a:spcAft>
              <a:buClr>
                <a:srgbClr val="00A0DF"/>
              </a:buClr>
              <a:buSzPts val="1400"/>
              <a:buFont typeface="Arial"/>
              <a:buChar char="•"/>
              <a:defRPr sz="1400" b="0" i="0" u="none" strike="noStrike" cap="none">
                <a:solidFill>
                  <a:schemeClr val="dk2"/>
                </a:solidFill>
                <a:latin typeface="Verdana"/>
                <a:ea typeface="Verdana"/>
                <a:cs typeface="Verdana"/>
                <a:sym typeface="Verdana"/>
              </a:defRPr>
            </a:lvl3pPr>
            <a:lvl4pPr marL="1828800" marR="0" lvl="3" indent="-304800" algn="l" rtl="0">
              <a:lnSpc>
                <a:spcPct val="100000"/>
              </a:lnSpc>
              <a:spcBef>
                <a:spcPts val="400"/>
              </a:spcBef>
              <a:spcAft>
                <a:spcPts val="0"/>
              </a:spcAft>
              <a:buClr>
                <a:srgbClr val="00A0DF"/>
              </a:buClr>
              <a:buSzPts val="1200"/>
              <a:buFont typeface="Open Sans"/>
              <a:buChar char="–"/>
              <a:defRPr sz="1200" b="0" i="0" u="none" strike="noStrike" cap="none">
                <a:solidFill>
                  <a:schemeClr val="dk2"/>
                </a:solidFill>
                <a:latin typeface="Verdana"/>
                <a:ea typeface="Verdana"/>
                <a:cs typeface="Verdana"/>
                <a:sym typeface="Verdana"/>
              </a:defRPr>
            </a:lvl4pPr>
            <a:lvl5pPr marL="2286000" marR="0" lvl="4" indent="-304800" algn="l" rtl="0">
              <a:spcBef>
                <a:spcPts val="400"/>
              </a:spcBef>
              <a:spcAft>
                <a:spcPts val="0"/>
              </a:spcAft>
              <a:buClr>
                <a:srgbClr val="00A0DF"/>
              </a:buClr>
              <a:buSzPts val="1200"/>
              <a:buFont typeface="Arial"/>
              <a:buChar char="•"/>
              <a:defRPr sz="1200" b="0" i="0" u="none" strike="noStrike" cap="none">
                <a:solidFill>
                  <a:schemeClr val="dk2"/>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8" name="Shape 8"/>
          <p:cNvSpPr txBox="1">
            <a:spLocks noGrp="1"/>
          </p:cNvSpPr>
          <p:nvPr>
            <p:ph type="title"/>
          </p:nvPr>
        </p:nvSpPr>
        <p:spPr>
          <a:xfrm>
            <a:off x="457201" y="0"/>
            <a:ext cx="7115700" cy="676800"/>
          </a:xfrm>
          <a:prstGeom prst="rect">
            <a:avLst/>
          </a:prstGeom>
          <a:noFill/>
          <a:ln>
            <a:noFill/>
          </a:ln>
        </p:spPr>
        <p:txBody>
          <a:bodyPr spcFirstLastPara="1" wrap="square" lIns="68575" tIns="68575" rIns="68575" bIns="68575" anchor="ctr" anchorCtr="0"/>
          <a:lstStyle>
            <a:lvl1pPr marL="0" marR="0" lvl="0" indent="0" algn="l" rtl="0">
              <a:lnSpc>
                <a:spcPct val="114285"/>
              </a:lnSpc>
              <a:spcBef>
                <a:spcPts val="0"/>
              </a:spcBef>
              <a:spcAft>
                <a:spcPts val="0"/>
              </a:spcAft>
              <a:buSzPts val="1100"/>
              <a:buNone/>
              <a:defRPr sz="2100" b="0" i="0" u="none" strike="noStrike" cap="none">
                <a:solidFill>
                  <a:schemeClr val="lt1"/>
                </a:solidFill>
                <a:latin typeface="Verdana"/>
                <a:ea typeface="Verdana"/>
                <a:cs typeface="Verdana"/>
                <a:sym typeface="Verdana"/>
              </a:defRPr>
            </a:lvl1pPr>
            <a:lvl2pPr marL="0" marR="0" lvl="1"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2pPr>
            <a:lvl3pPr marL="0" marR="0" lvl="2"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3pPr>
            <a:lvl4pPr marL="0" marR="0" lvl="3"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4pPr>
            <a:lvl5pPr marL="0" marR="0" lvl="4" indent="0" algn="l" rtl="0">
              <a:spcBef>
                <a:spcPts val="0"/>
              </a:spcBef>
              <a:spcAft>
                <a:spcPts val="0"/>
              </a:spcAft>
              <a:buSzPts val="1100"/>
              <a:buNone/>
              <a:defRPr sz="2400" b="0" i="0" u="none" strike="noStrike" cap="none">
                <a:solidFill>
                  <a:schemeClr val="lt1"/>
                </a:solidFill>
                <a:latin typeface="Ubuntu"/>
                <a:ea typeface="Ubuntu"/>
                <a:cs typeface="Ubuntu"/>
                <a:sym typeface="Ubuntu"/>
              </a:defRPr>
            </a:lvl5pPr>
            <a:lvl6pPr marL="457200" marR="0" lvl="5"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6pPr>
            <a:lvl7pPr marL="914400" marR="0" lvl="6"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7pPr>
            <a:lvl8pPr marL="1371600" marR="0" lvl="7"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8pPr>
            <a:lvl9pPr marL="1828800" marR="0" lvl="8" indent="-12700" algn="l" rtl="0">
              <a:spcBef>
                <a:spcPts val="0"/>
              </a:spcBef>
              <a:spcAft>
                <a:spcPts val="0"/>
              </a:spcAft>
              <a:buSzPts val="1100"/>
              <a:buNone/>
              <a:defRPr sz="2000" b="0" i="0" u="none" strike="noStrike" cap="none">
                <a:solidFill>
                  <a:schemeClr val="lt1"/>
                </a:solidFill>
                <a:latin typeface="Ubuntu"/>
                <a:ea typeface="Ubuntu"/>
                <a:cs typeface="Ubuntu"/>
                <a:sym typeface="Ubuntu"/>
              </a:defRPr>
            </a:lvl9pPr>
          </a:lstStyle>
          <a:p>
            <a:endParaRPr/>
          </a:p>
        </p:txBody>
      </p:sp>
      <p:sp>
        <p:nvSpPr>
          <p:cNvPr id="9" name="Shape 9"/>
          <p:cNvSpPr txBox="1">
            <a:spLocks noGrp="1"/>
          </p:cNvSpPr>
          <p:nvPr>
            <p:ph type="sldNum" idx="12"/>
          </p:nvPr>
        </p:nvSpPr>
        <p:spPr>
          <a:xfrm>
            <a:off x="8164630" y="4754325"/>
            <a:ext cx="513600" cy="27390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1000" b="0" i="0" u="none" strike="noStrike" cap="none">
                <a:solidFill>
                  <a:srgbClr val="BFBFBF"/>
                </a:solidFill>
                <a:latin typeface="Verdana"/>
                <a:ea typeface="Verdana"/>
                <a:cs typeface="Verdana"/>
                <a:sym typeface="Verdana"/>
              </a:defRPr>
            </a:lvl1pPr>
            <a:lvl2pPr marL="0" marR="0" lvl="1" indent="0" algn="r" rtl="0">
              <a:spcBef>
                <a:spcPts val="0"/>
              </a:spcBef>
              <a:spcAft>
                <a:spcPts val="0"/>
              </a:spcAft>
              <a:buNone/>
              <a:defRPr sz="1000" b="0" i="0" u="none" strike="noStrike" cap="none">
                <a:solidFill>
                  <a:srgbClr val="BFBFBF"/>
                </a:solidFill>
                <a:latin typeface="Verdana"/>
                <a:ea typeface="Verdana"/>
                <a:cs typeface="Verdana"/>
                <a:sym typeface="Verdana"/>
              </a:defRPr>
            </a:lvl2pPr>
            <a:lvl3pPr marL="0" marR="0" lvl="2" indent="0" algn="r" rtl="0">
              <a:spcBef>
                <a:spcPts val="0"/>
              </a:spcBef>
              <a:spcAft>
                <a:spcPts val="0"/>
              </a:spcAft>
              <a:buNone/>
              <a:defRPr sz="1000" b="0" i="0" u="none" strike="noStrike" cap="none">
                <a:solidFill>
                  <a:srgbClr val="BFBFBF"/>
                </a:solidFill>
                <a:latin typeface="Verdana"/>
                <a:ea typeface="Verdana"/>
                <a:cs typeface="Verdana"/>
                <a:sym typeface="Verdana"/>
              </a:defRPr>
            </a:lvl3pPr>
            <a:lvl4pPr marL="0" marR="0" lvl="3" indent="0" algn="r" rtl="0">
              <a:spcBef>
                <a:spcPts val="0"/>
              </a:spcBef>
              <a:spcAft>
                <a:spcPts val="0"/>
              </a:spcAft>
              <a:buNone/>
              <a:defRPr sz="1000" b="0" i="0" u="none" strike="noStrike" cap="none">
                <a:solidFill>
                  <a:srgbClr val="BFBFBF"/>
                </a:solidFill>
                <a:latin typeface="Verdana"/>
                <a:ea typeface="Verdana"/>
                <a:cs typeface="Verdana"/>
                <a:sym typeface="Verdana"/>
              </a:defRPr>
            </a:lvl4pPr>
            <a:lvl5pPr marL="0" marR="0" lvl="4" indent="0" algn="r" rtl="0">
              <a:spcBef>
                <a:spcPts val="0"/>
              </a:spcBef>
              <a:spcAft>
                <a:spcPts val="0"/>
              </a:spcAft>
              <a:buNone/>
              <a:defRPr sz="1000" b="0" i="0" u="none" strike="noStrike" cap="none">
                <a:solidFill>
                  <a:srgbClr val="BFBFBF"/>
                </a:solidFill>
                <a:latin typeface="Verdana"/>
                <a:ea typeface="Verdana"/>
                <a:cs typeface="Verdana"/>
                <a:sym typeface="Verdana"/>
              </a:defRPr>
            </a:lvl5pPr>
            <a:lvl6pPr marL="0" marR="0" lvl="5" indent="0" algn="r" rtl="0">
              <a:spcBef>
                <a:spcPts val="0"/>
              </a:spcBef>
              <a:spcAft>
                <a:spcPts val="0"/>
              </a:spcAft>
              <a:buNone/>
              <a:defRPr sz="1000" b="0" i="0" u="none" strike="noStrike" cap="none">
                <a:solidFill>
                  <a:srgbClr val="BFBFBF"/>
                </a:solidFill>
                <a:latin typeface="Verdana"/>
                <a:ea typeface="Verdana"/>
                <a:cs typeface="Verdana"/>
                <a:sym typeface="Verdana"/>
              </a:defRPr>
            </a:lvl6pPr>
            <a:lvl7pPr marL="0" marR="0" lvl="6" indent="0" algn="r" rtl="0">
              <a:spcBef>
                <a:spcPts val="0"/>
              </a:spcBef>
              <a:spcAft>
                <a:spcPts val="0"/>
              </a:spcAft>
              <a:buNone/>
              <a:defRPr sz="1000" b="0" i="0" u="none" strike="noStrike" cap="none">
                <a:solidFill>
                  <a:srgbClr val="BFBFBF"/>
                </a:solidFill>
                <a:latin typeface="Verdana"/>
                <a:ea typeface="Verdana"/>
                <a:cs typeface="Verdana"/>
                <a:sym typeface="Verdana"/>
              </a:defRPr>
            </a:lvl7pPr>
            <a:lvl8pPr marL="0" marR="0" lvl="7" indent="0" algn="r" rtl="0">
              <a:spcBef>
                <a:spcPts val="0"/>
              </a:spcBef>
              <a:spcAft>
                <a:spcPts val="0"/>
              </a:spcAft>
              <a:buNone/>
              <a:defRPr sz="1000" b="0" i="0" u="none" strike="noStrike" cap="none">
                <a:solidFill>
                  <a:srgbClr val="BFBFBF"/>
                </a:solidFill>
                <a:latin typeface="Verdana"/>
                <a:ea typeface="Verdana"/>
                <a:cs typeface="Verdana"/>
                <a:sym typeface="Verdana"/>
              </a:defRPr>
            </a:lvl8pPr>
            <a:lvl9pPr marL="0" marR="0" lvl="8" indent="0" algn="r" rtl="0">
              <a:spcBef>
                <a:spcPts val="0"/>
              </a:spcBef>
              <a:spcAft>
                <a:spcPts val="0"/>
              </a:spcAft>
              <a:buNone/>
              <a:defRPr sz="1000" b="0" i="0" u="none" strike="noStrike" cap="none">
                <a:solidFill>
                  <a:srgbClr val="BFBFB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
              <a:t>‹#›</a:t>
            </a:fld>
            <a:endParaRPr/>
          </a:p>
        </p:txBody>
      </p:sp>
      <p:sp>
        <p:nvSpPr>
          <p:cNvPr id="10" name="Shape 10"/>
          <p:cNvSpPr txBox="1"/>
          <p:nvPr/>
        </p:nvSpPr>
        <p:spPr>
          <a:xfrm>
            <a:off x="468314" y="4754325"/>
            <a:ext cx="2538900" cy="273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700" b="0" i="0" u="none" strike="noStrike" cap="none">
                <a:solidFill>
                  <a:srgbClr val="BFBFBF"/>
                </a:solidFill>
                <a:latin typeface="Verdana"/>
                <a:ea typeface="Verdana"/>
                <a:cs typeface="Verdana"/>
                <a:sym typeface="Verdana"/>
              </a:rPr>
              <a:t>All contents © MuleSoft Inc.</a:t>
            </a:r>
            <a:endParaRPr sz="700" b="0" i="0" u="none" strike="noStrike" cap="none">
              <a:solidFill>
                <a:srgbClr val="BFBFBF"/>
              </a:solidFill>
              <a:latin typeface="Verdana"/>
              <a:ea typeface="Verdana"/>
              <a:cs typeface="Verdana"/>
              <a:sym typeface="Verdana"/>
            </a:endParaRPr>
          </a:p>
        </p:txBody>
      </p:sp>
      <p:pic>
        <p:nvPicPr>
          <p:cNvPr id="11" name="Shape 11"/>
          <p:cNvPicPr preferRelativeResize="0"/>
          <p:nvPr/>
        </p:nvPicPr>
        <p:blipFill rotWithShape="1">
          <a:blip r:embed="rId18">
            <a:alphaModFix/>
          </a:blip>
          <a:srcRect/>
          <a:stretch/>
        </p:blipFill>
        <p:spPr>
          <a:xfrm>
            <a:off x="7793603" y="209726"/>
            <a:ext cx="904500" cy="266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61" r:id="rId11"/>
    <p:sldLayoutId id="2147483663" r:id="rId12"/>
    <p:sldLayoutId id="2147483664" r:id="rId13"/>
    <p:sldLayoutId id="2147483665" r:id="rId14"/>
    <p:sldLayoutId id="2147483666" r:id="rId15"/>
    <p:sldLayoutId id="214748368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Shape 2303"/>
          <p:cNvSpPr txBox="1">
            <a:spLocks noGrp="1"/>
          </p:cNvSpPr>
          <p:nvPr>
            <p:ph type="title"/>
          </p:nvPr>
        </p:nvSpPr>
        <p:spPr>
          <a:xfrm>
            <a:off x="362198" y="1952139"/>
            <a:ext cx="8455980" cy="1005600"/>
          </a:xfrm>
          <a:prstGeom prst="rect">
            <a:avLst/>
          </a:prstGeom>
        </p:spPr>
        <p:txBody>
          <a:bodyPr spcFirstLastPara="1" wrap="square" lIns="68575" tIns="68575" rIns="68575" bIns="68575" anchor="b" anchorCtr="0">
            <a:noAutofit/>
          </a:bodyPr>
          <a:lstStyle/>
          <a:p>
            <a:pPr lvl="0"/>
            <a:r>
              <a:rPr lang="en-US" sz="2800" dirty="0"/>
              <a:t>API Naming Strategy and Convention</a:t>
            </a: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txBox="1">
            <a:spLocks noGrp="1"/>
          </p:cNvSpPr>
          <p:nvPr>
            <p:ph type="title"/>
          </p:nvPr>
        </p:nvSpPr>
        <p:spPr>
          <a:xfrm>
            <a:off x="457201" y="0"/>
            <a:ext cx="7115700" cy="6768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US" dirty="0"/>
              <a:t>Add API Discovery Phase to the lifecycle</a:t>
            </a:r>
            <a:endParaRPr dirty="0"/>
          </a:p>
        </p:txBody>
      </p:sp>
      <p:grpSp>
        <p:nvGrpSpPr>
          <p:cNvPr id="6" name="Group 5">
            <a:extLst>
              <a:ext uri="{FF2B5EF4-FFF2-40B4-BE49-F238E27FC236}">
                <a16:creationId xmlns:a16="http://schemas.microsoft.com/office/drawing/2014/main" id="{77CD6115-45CB-D64A-8333-28F3EF8FC8AC}"/>
              </a:ext>
            </a:extLst>
          </p:cNvPr>
          <p:cNvGrpSpPr/>
          <p:nvPr/>
        </p:nvGrpSpPr>
        <p:grpSpPr>
          <a:xfrm>
            <a:off x="221161" y="905219"/>
            <a:ext cx="3137372" cy="1285341"/>
            <a:chOff x="3829676" y="943559"/>
            <a:chExt cx="5186733" cy="2521328"/>
          </a:xfrm>
        </p:grpSpPr>
        <p:pic>
          <p:nvPicPr>
            <p:cNvPr id="3" name="Picture 2">
              <a:extLst>
                <a:ext uri="{FF2B5EF4-FFF2-40B4-BE49-F238E27FC236}">
                  <a16:creationId xmlns:a16="http://schemas.microsoft.com/office/drawing/2014/main" id="{79C1DD21-8260-6A4B-9F50-5309516E86B9}"/>
                </a:ext>
              </a:extLst>
            </p:cNvPr>
            <p:cNvPicPr>
              <a:picLocks noChangeAspect="1"/>
            </p:cNvPicPr>
            <p:nvPr/>
          </p:nvPicPr>
          <p:blipFill>
            <a:blip r:embed="rId3"/>
            <a:stretch>
              <a:fillRect/>
            </a:stretch>
          </p:blipFill>
          <p:spPr>
            <a:xfrm>
              <a:off x="3829676" y="943559"/>
              <a:ext cx="5186733" cy="2521328"/>
            </a:xfrm>
            <a:prstGeom prst="rect">
              <a:avLst/>
            </a:prstGeom>
          </p:spPr>
        </p:pic>
        <p:sp>
          <p:nvSpPr>
            <p:cNvPr id="4" name="Rectangle 3">
              <a:extLst>
                <a:ext uri="{FF2B5EF4-FFF2-40B4-BE49-F238E27FC236}">
                  <a16:creationId xmlns:a16="http://schemas.microsoft.com/office/drawing/2014/main" id="{1618C764-4865-C440-91E2-584A43E1F601}"/>
                </a:ext>
              </a:extLst>
            </p:cNvPr>
            <p:cNvSpPr/>
            <p:nvPr/>
          </p:nvSpPr>
          <p:spPr>
            <a:xfrm>
              <a:off x="8505836" y="3268724"/>
              <a:ext cx="344032" cy="13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430309F-0D87-D44C-9979-74AE151D9FE3}"/>
              </a:ext>
            </a:extLst>
          </p:cNvPr>
          <p:cNvSpPr/>
          <p:nvPr/>
        </p:nvSpPr>
        <p:spPr>
          <a:xfrm>
            <a:off x="221160" y="3477875"/>
            <a:ext cx="3303168" cy="104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dirty="0">
                <a:solidFill>
                  <a:schemeClr val="tx1"/>
                </a:solidFill>
              </a:rPr>
              <a:t>Add </a:t>
            </a:r>
            <a:r>
              <a:rPr lang="en-US" sz="1800" b="1" dirty="0">
                <a:solidFill>
                  <a:schemeClr val="tx1"/>
                </a:solidFill>
              </a:rPr>
              <a:t>Discovery</a:t>
            </a:r>
            <a:r>
              <a:rPr lang="en-US" sz="1200" b="1" dirty="0">
                <a:solidFill>
                  <a:schemeClr val="tx1"/>
                </a:solidFill>
              </a:rPr>
              <a:t> Phase to the lifecycle</a:t>
            </a:r>
          </a:p>
          <a:p>
            <a:r>
              <a:rPr lang="en-US" sz="1050" dirty="0">
                <a:solidFill>
                  <a:schemeClr val="tx1"/>
                </a:solidFill>
              </a:rPr>
              <a:t>Start with API Discovery process before executing full API Lifecycle</a:t>
            </a:r>
            <a:endParaRPr lang="en-US" sz="1200" dirty="0">
              <a:solidFill>
                <a:schemeClr val="tx1"/>
              </a:solidFill>
            </a:endParaRPr>
          </a:p>
        </p:txBody>
      </p:sp>
      <p:sp>
        <p:nvSpPr>
          <p:cNvPr id="5" name="Up Arrow 4">
            <a:extLst>
              <a:ext uri="{FF2B5EF4-FFF2-40B4-BE49-F238E27FC236}">
                <a16:creationId xmlns:a16="http://schemas.microsoft.com/office/drawing/2014/main" id="{EE9C0E93-02F1-F44F-B0FB-F5E04EB68AAE}"/>
              </a:ext>
            </a:extLst>
          </p:cNvPr>
          <p:cNvSpPr/>
          <p:nvPr/>
        </p:nvSpPr>
        <p:spPr>
          <a:xfrm>
            <a:off x="1148362" y="2402777"/>
            <a:ext cx="536229" cy="11654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07" name="Group 2306">
            <a:extLst>
              <a:ext uri="{FF2B5EF4-FFF2-40B4-BE49-F238E27FC236}">
                <a16:creationId xmlns:a16="http://schemas.microsoft.com/office/drawing/2014/main" id="{1D0DDAC8-C810-554B-9AB6-553F76E9CE0E}"/>
              </a:ext>
            </a:extLst>
          </p:cNvPr>
          <p:cNvGrpSpPr/>
          <p:nvPr/>
        </p:nvGrpSpPr>
        <p:grpSpPr>
          <a:xfrm>
            <a:off x="3531071" y="735870"/>
            <a:ext cx="5555055" cy="4310842"/>
            <a:chOff x="3914754" y="724295"/>
            <a:chExt cx="5229246" cy="4310842"/>
          </a:xfrm>
        </p:grpSpPr>
        <p:sp>
          <p:nvSpPr>
            <p:cNvPr id="10" name="Rectangle 9">
              <a:extLst>
                <a:ext uri="{FF2B5EF4-FFF2-40B4-BE49-F238E27FC236}">
                  <a16:creationId xmlns:a16="http://schemas.microsoft.com/office/drawing/2014/main" id="{C251329D-3CF3-C84E-BC29-C8B552508441}"/>
                </a:ext>
              </a:extLst>
            </p:cNvPr>
            <p:cNvSpPr/>
            <p:nvPr/>
          </p:nvSpPr>
          <p:spPr>
            <a:xfrm rot="16200000">
              <a:off x="4443596" y="334732"/>
              <a:ext cx="4310842" cy="5089967"/>
            </a:xfrm>
            <a:prstGeom prst="rect">
              <a:avLst/>
            </a:prstGeom>
            <a:noFill/>
            <a:ln w="28575">
              <a:solidFill>
                <a:schemeClr val="accent6">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dirty="0">
                <a:solidFill>
                  <a:schemeClr val="bg1">
                    <a:lumMod val="50000"/>
                  </a:schemeClr>
                </a:solidFill>
              </a:endParaRPr>
            </a:p>
          </p:txBody>
        </p:sp>
        <p:pic>
          <p:nvPicPr>
            <p:cNvPr id="15" name="Picture 14">
              <a:extLst>
                <a:ext uri="{FF2B5EF4-FFF2-40B4-BE49-F238E27FC236}">
                  <a16:creationId xmlns:a16="http://schemas.microsoft.com/office/drawing/2014/main" id="{EA12E5A7-0161-9647-A388-F46200C1F049}"/>
                </a:ext>
              </a:extLst>
            </p:cNvPr>
            <p:cNvPicPr>
              <a:picLocks noChangeAspect="1"/>
            </p:cNvPicPr>
            <p:nvPr/>
          </p:nvPicPr>
          <p:blipFill>
            <a:blip r:embed="rId4"/>
            <a:stretch>
              <a:fillRect/>
            </a:stretch>
          </p:blipFill>
          <p:spPr>
            <a:xfrm>
              <a:off x="6250586" y="1780611"/>
              <a:ext cx="739067" cy="819902"/>
            </a:xfrm>
            <a:prstGeom prst="rect">
              <a:avLst/>
            </a:prstGeom>
          </p:spPr>
        </p:pic>
        <p:grpSp>
          <p:nvGrpSpPr>
            <p:cNvPr id="25" name="Group 24">
              <a:extLst>
                <a:ext uri="{FF2B5EF4-FFF2-40B4-BE49-F238E27FC236}">
                  <a16:creationId xmlns:a16="http://schemas.microsoft.com/office/drawing/2014/main" id="{EF7B7133-B24C-E94C-B5FD-2AFD5407488B}"/>
                </a:ext>
              </a:extLst>
            </p:cNvPr>
            <p:cNvGrpSpPr/>
            <p:nvPr/>
          </p:nvGrpSpPr>
          <p:grpSpPr>
            <a:xfrm>
              <a:off x="5253076" y="741289"/>
              <a:ext cx="2382324" cy="529791"/>
              <a:chOff x="3122518" y="850393"/>
              <a:chExt cx="2382324" cy="529791"/>
            </a:xfrm>
          </p:grpSpPr>
          <p:pic>
            <p:nvPicPr>
              <p:cNvPr id="11" name="Picture 10">
                <a:extLst>
                  <a:ext uri="{FF2B5EF4-FFF2-40B4-BE49-F238E27FC236}">
                    <a16:creationId xmlns:a16="http://schemas.microsoft.com/office/drawing/2014/main" id="{A14043E9-B711-0545-B9D3-DFEC289BA124}"/>
                  </a:ext>
                </a:extLst>
              </p:cNvPr>
              <p:cNvPicPr>
                <a:picLocks noChangeAspect="1"/>
              </p:cNvPicPr>
              <p:nvPr/>
            </p:nvPicPr>
            <p:blipFill>
              <a:blip r:embed="rId5"/>
              <a:stretch>
                <a:fillRect/>
              </a:stretch>
            </p:blipFill>
            <p:spPr>
              <a:xfrm>
                <a:off x="4917465" y="850393"/>
                <a:ext cx="587377" cy="529791"/>
              </a:xfrm>
              <a:prstGeom prst="rect">
                <a:avLst/>
              </a:prstGeom>
            </p:spPr>
          </p:pic>
          <p:sp>
            <p:nvSpPr>
              <p:cNvPr id="17" name="Rectangle 16">
                <a:extLst>
                  <a:ext uri="{FF2B5EF4-FFF2-40B4-BE49-F238E27FC236}">
                    <a16:creationId xmlns:a16="http://schemas.microsoft.com/office/drawing/2014/main" id="{63D566ED-F22B-4842-9D28-77FDEE299FB2}"/>
                  </a:ext>
                </a:extLst>
              </p:cNvPr>
              <p:cNvSpPr/>
              <p:nvPr/>
            </p:nvSpPr>
            <p:spPr>
              <a:xfrm>
                <a:off x="3122518" y="968824"/>
                <a:ext cx="2118111" cy="295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LOB Team</a:t>
                </a:r>
              </a:p>
            </p:txBody>
          </p:sp>
        </p:grpSp>
        <p:pic>
          <p:nvPicPr>
            <p:cNvPr id="13" name="Picture 12">
              <a:extLst>
                <a:ext uri="{FF2B5EF4-FFF2-40B4-BE49-F238E27FC236}">
                  <a16:creationId xmlns:a16="http://schemas.microsoft.com/office/drawing/2014/main" id="{F6A1FCE1-B283-AC46-9DC0-D4D5DAFE6D57}"/>
                </a:ext>
              </a:extLst>
            </p:cNvPr>
            <p:cNvPicPr>
              <a:picLocks noChangeAspect="1"/>
            </p:cNvPicPr>
            <p:nvPr/>
          </p:nvPicPr>
          <p:blipFill>
            <a:blip r:embed="rId6"/>
            <a:stretch>
              <a:fillRect/>
            </a:stretch>
          </p:blipFill>
          <p:spPr>
            <a:xfrm>
              <a:off x="8014984" y="2128438"/>
              <a:ext cx="615982" cy="549747"/>
            </a:xfrm>
            <a:prstGeom prst="rect">
              <a:avLst/>
            </a:prstGeom>
          </p:spPr>
        </p:pic>
        <p:sp>
          <p:nvSpPr>
            <p:cNvPr id="20" name="Rectangle 19">
              <a:extLst>
                <a:ext uri="{FF2B5EF4-FFF2-40B4-BE49-F238E27FC236}">
                  <a16:creationId xmlns:a16="http://schemas.microsoft.com/office/drawing/2014/main" id="{EFB9AF19-A821-6C46-8B40-A7C770B461B0}"/>
                </a:ext>
              </a:extLst>
            </p:cNvPr>
            <p:cNvSpPr/>
            <p:nvPr/>
          </p:nvSpPr>
          <p:spPr>
            <a:xfrm rot="16200000">
              <a:off x="2945705" y="2729987"/>
              <a:ext cx="2206090" cy="267992"/>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dirty="0">
                  <a:solidFill>
                    <a:schemeClr val="tx1"/>
                  </a:solidFill>
                </a:rPr>
                <a:t>API Discovery Phase Workflow</a:t>
              </a:r>
            </a:p>
          </p:txBody>
        </p:sp>
        <p:sp>
          <p:nvSpPr>
            <p:cNvPr id="21" name="Down Arrow 20">
              <a:extLst>
                <a:ext uri="{FF2B5EF4-FFF2-40B4-BE49-F238E27FC236}">
                  <a16:creationId xmlns:a16="http://schemas.microsoft.com/office/drawing/2014/main" id="{AB1A57D2-426A-AF44-BC40-3EB490A4B59E}"/>
                </a:ext>
              </a:extLst>
            </p:cNvPr>
            <p:cNvSpPr/>
            <p:nvPr/>
          </p:nvSpPr>
          <p:spPr>
            <a:xfrm>
              <a:off x="6469897" y="1194124"/>
              <a:ext cx="300446" cy="543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0462B028-6E94-6846-8ED6-4721D9682EE0}"/>
                </a:ext>
              </a:extLst>
            </p:cNvPr>
            <p:cNvSpPr/>
            <p:nvPr/>
          </p:nvSpPr>
          <p:spPr>
            <a:xfrm>
              <a:off x="4370119" y="1290575"/>
              <a:ext cx="2237629" cy="3054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Is there an existing API asset?</a:t>
              </a:r>
            </a:p>
          </p:txBody>
        </p:sp>
        <p:sp>
          <p:nvSpPr>
            <p:cNvPr id="30" name="Rounded Rectangle 29">
              <a:extLst>
                <a:ext uri="{FF2B5EF4-FFF2-40B4-BE49-F238E27FC236}">
                  <a16:creationId xmlns:a16="http://schemas.microsoft.com/office/drawing/2014/main" id="{EC74DDCE-8CDF-374D-BF8C-928D4928E9C4}"/>
                </a:ext>
              </a:extLst>
            </p:cNvPr>
            <p:cNvSpPr/>
            <p:nvPr/>
          </p:nvSpPr>
          <p:spPr>
            <a:xfrm>
              <a:off x="7094507" y="1952495"/>
              <a:ext cx="501176" cy="1991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YES</a:t>
              </a:r>
            </a:p>
          </p:txBody>
        </p:sp>
        <p:sp>
          <p:nvSpPr>
            <p:cNvPr id="31" name="Rounded Rectangle 30">
              <a:extLst>
                <a:ext uri="{FF2B5EF4-FFF2-40B4-BE49-F238E27FC236}">
                  <a16:creationId xmlns:a16="http://schemas.microsoft.com/office/drawing/2014/main" id="{AF9E4C14-7AFB-D24F-A24A-F2EA019E1059}"/>
                </a:ext>
              </a:extLst>
            </p:cNvPr>
            <p:cNvSpPr/>
            <p:nvPr/>
          </p:nvSpPr>
          <p:spPr>
            <a:xfrm>
              <a:off x="5481658" y="1952494"/>
              <a:ext cx="501176" cy="1991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NO</a:t>
              </a:r>
            </a:p>
          </p:txBody>
        </p:sp>
        <p:sp>
          <p:nvSpPr>
            <p:cNvPr id="29" name="Rounded Rectangle 28">
              <a:extLst>
                <a:ext uri="{FF2B5EF4-FFF2-40B4-BE49-F238E27FC236}">
                  <a16:creationId xmlns:a16="http://schemas.microsoft.com/office/drawing/2014/main" id="{BE5CFC58-C77F-AC48-9547-020E6548E78A}"/>
                </a:ext>
              </a:extLst>
            </p:cNvPr>
            <p:cNvSpPr/>
            <p:nvPr/>
          </p:nvSpPr>
          <p:spPr>
            <a:xfrm>
              <a:off x="6847592" y="2701932"/>
              <a:ext cx="2170651" cy="334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Engage Enablement Team</a:t>
              </a:r>
            </a:p>
          </p:txBody>
        </p:sp>
        <p:cxnSp>
          <p:nvCxnSpPr>
            <p:cNvPr id="34" name="Elbow Connector 33">
              <a:extLst>
                <a:ext uri="{FF2B5EF4-FFF2-40B4-BE49-F238E27FC236}">
                  <a16:creationId xmlns:a16="http://schemas.microsoft.com/office/drawing/2014/main" id="{1382AD6C-48AF-7B4A-89D8-9A3F410B9A1F}"/>
                </a:ext>
              </a:extLst>
            </p:cNvPr>
            <p:cNvCxnSpPr>
              <a:cxnSpLocks/>
              <a:stCxn id="15" idx="3"/>
              <a:endCxn id="29" idx="0"/>
            </p:cNvCxnSpPr>
            <p:nvPr/>
          </p:nvCxnSpPr>
          <p:spPr>
            <a:xfrm>
              <a:off x="6989653" y="2190562"/>
              <a:ext cx="943265" cy="5113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50D1FEED-C65E-C241-AAC6-7A080EBEDCFA}"/>
                </a:ext>
              </a:extLst>
            </p:cNvPr>
            <p:cNvCxnSpPr>
              <a:cxnSpLocks/>
              <a:stCxn id="15" idx="1"/>
              <a:endCxn id="46" idx="0"/>
            </p:cNvCxnSpPr>
            <p:nvPr/>
          </p:nvCxnSpPr>
          <p:spPr>
            <a:xfrm rot="10800000" flipV="1">
              <a:off x="5353112" y="2190562"/>
              <a:ext cx="897475" cy="521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37E56A1C-3FDB-1946-BA87-BF0F4710FDF0}"/>
                </a:ext>
              </a:extLst>
            </p:cNvPr>
            <p:cNvSpPr/>
            <p:nvPr/>
          </p:nvSpPr>
          <p:spPr>
            <a:xfrm>
              <a:off x="4267785" y="2712468"/>
              <a:ext cx="2170651" cy="334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Engage Track Lead / Domain Expert</a:t>
              </a:r>
            </a:p>
          </p:txBody>
        </p:sp>
        <p:sp>
          <p:nvSpPr>
            <p:cNvPr id="48" name="Rounded Rectangle 47">
              <a:extLst>
                <a:ext uri="{FF2B5EF4-FFF2-40B4-BE49-F238E27FC236}">
                  <a16:creationId xmlns:a16="http://schemas.microsoft.com/office/drawing/2014/main" id="{4FBFB67C-549E-EE4C-BF9D-F7FE86469E51}"/>
                </a:ext>
              </a:extLst>
            </p:cNvPr>
            <p:cNvSpPr/>
            <p:nvPr/>
          </p:nvSpPr>
          <p:spPr>
            <a:xfrm>
              <a:off x="4090868" y="885210"/>
              <a:ext cx="1389392" cy="3054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API Required</a:t>
              </a:r>
            </a:p>
          </p:txBody>
        </p:sp>
        <p:sp>
          <p:nvSpPr>
            <p:cNvPr id="47" name="Right Arrow 46">
              <a:extLst>
                <a:ext uri="{FF2B5EF4-FFF2-40B4-BE49-F238E27FC236}">
                  <a16:creationId xmlns:a16="http://schemas.microsoft.com/office/drawing/2014/main" id="{CD89745C-3AA8-9842-8B39-91A3D5510EB1}"/>
                </a:ext>
              </a:extLst>
            </p:cNvPr>
            <p:cNvSpPr/>
            <p:nvPr/>
          </p:nvSpPr>
          <p:spPr>
            <a:xfrm>
              <a:off x="5417399" y="983715"/>
              <a:ext cx="218190" cy="99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8B635BBB-47A4-8741-871E-7BD0EB5325BA}"/>
                </a:ext>
              </a:extLst>
            </p:cNvPr>
            <p:cNvPicPr>
              <a:picLocks noChangeAspect="1"/>
            </p:cNvPicPr>
            <p:nvPr/>
          </p:nvPicPr>
          <p:blipFill>
            <a:blip r:embed="rId7"/>
            <a:stretch>
              <a:fillRect/>
            </a:stretch>
          </p:blipFill>
          <p:spPr>
            <a:xfrm>
              <a:off x="4673593" y="2190560"/>
              <a:ext cx="557518" cy="454061"/>
            </a:xfrm>
            <a:prstGeom prst="rect">
              <a:avLst/>
            </a:prstGeom>
          </p:spPr>
        </p:pic>
        <p:cxnSp>
          <p:nvCxnSpPr>
            <p:cNvPr id="54" name="Straight Connector 53">
              <a:extLst>
                <a:ext uri="{FF2B5EF4-FFF2-40B4-BE49-F238E27FC236}">
                  <a16:creationId xmlns:a16="http://schemas.microsoft.com/office/drawing/2014/main" id="{01236540-13B0-8443-95B2-D82ADE75FF88}"/>
                </a:ext>
              </a:extLst>
            </p:cNvPr>
            <p:cNvCxnSpPr>
              <a:cxnSpLocks/>
            </p:cNvCxnSpPr>
            <p:nvPr/>
          </p:nvCxnSpPr>
          <p:spPr>
            <a:xfrm>
              <a:off x="4359223" y="3046963"/>
              <a:ext cx="0" cy="170360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7A57F8F-5A23-6F4A-B9AC-7FF42806FEC8}"/>
                </a:ext>
              </a:extLst>
            </p:cNvPr>
            <p:cNvSpPr/>
            <p:nvPr/>
          </p:nvSpPr>
          <p:spPr>
            <a:xfrm>
              <a:off x="4570224" y="3164653"/>
              <a:ext cx="1868209" cy="357387"/>
            </a:xfrm>
            <a:prstGeom prst="rect">
              <a:avLst/>
            </a:prstGeom>
            <a:noFill/>
            <a:ln>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Domain and API naming Discovery</a:t>
              </a:r>
            </a:p>
          </p:txBody>
        </p:sp>
        <p:cxnSp>
          <p:nvCxnSpPr>
            <p:cNvPr id="58" name="Straight Arrow Connector 57">
              <a:extLst>
                <a:ext uri="{FF2B5EF4-FFF2-40B4-BE49-F238E27FC236}">
                  <a16:creationId xmlns:a16="http://schemas.microsoft.com/office/drawing/2014/main" id="{5E46FBE4-479A-BD44-84CD-A734876401B8}"/>
                </a:ext>
              </a:extLst>
            </p:cNvPr>
            <p:cNvCxnSpPr/>
            <p:nvPr/>
          </p:nvCxnSpPr>
          <p:spPr>
            <a:xfrm>
              <a:off x="4354285" y="3336966"/>
              <a:ext cx="200105" cy="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A311F74-2012-874B-B1B5-48A65DBF61CE}"/>
                </a:ext>
              </a:extLst>
            </p:cNvPr>
            <p:cNvSpPr/>
            <p:nvPr/>
          </p:nvSpPr>
          <p:spPr>
            <a:xfrm>
              <a:off x="4570224" y="3608046"/>
              <a:ext cx="1868209" cy="432439"/>
            </a:xfrm>
            <a:prstGeom prst="rect">
              <a:avLst/>
            </a:prstGeom>
            <a:noFill/>
            <a:ln>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Execute Full API Lifecycle</a:t>
              </a:r>
            </a:p>
          </p:txBody>
        </p:sp>
        <p:cxnSp>
          <p:nvCxnSpPr>
            <p:cNvPr id="61" name="Straight Arrow Connector 60">
              <a:extLst>
                <a:ext uri="{FF2B5EF4-FFF2-40B4-BE49-F238E27FC236}">
                  <a16:creationId xmlns:a16="http://schemas.microsoft.com/office/drawing/2014/main" id="{9DD48870-A0F8-084E-9F3D-471D5DA03002}"/>
                </a:ext>
              </a:extLst>
            </p:cNvPr>
            <p:cNvCxnSpPr/>
            <p:nvPr/>
          </p:nvCxnSpPr>
          <p:spPr>
            <a:xfrm>
              <a:off x="4354285" y="3806041"/>
              <a:ext cx="200107" cy="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042C9D4-9FD7-4243-858F-3000B260E170}"/>
                </a:ext>
              </a:extLst>
            </p:cNvPr>
            <p:cNvSpPr/>
            <p:nvPr/>
          </p:nvSpPr>
          <p:spPr>
            <a:xfrm>
              <a:off x="4570224" y="4126491"/>
              <a:ext cx="1868209" cy="357387"/>
            </a:xfrm>
            <a:prstGeom prst="rect">
              <a:avLst/>
            </a:prstGeom>
            <a:noFill/>
            <a:ln>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Engage enablement Team to evaluate re-use potential</a:t>
              </a:r>
            </a:p>
          </p:txBody>
        </p:sp>
        <p:sp>
          <p:nvSpPr>
            <p:cNvPr id="63" name="Rectangle 62">
              <a:extLst>
                <a:ext uri="{FF2B5EF4-FFF2-40B4-BE49-F238E27FC236}">
                  <a16:creationId xmlns:a16="http://schemas.microsoft.com/office/drawing/2014/main" id="{48C75A34-A5DE-A043-990C-78A6A906D0F1}"/>
                </a:ext>
              </a:extLst>
            </p:cNvPr>
            <p:cNvSpPr/>
            <p:nvPr/>
          </p:nvSpPr>
          <p:spPr>
            <a:xfrm>
              <a:off x="4570224" y="4607411"/>
              <a:ext cx="1868209" cy="357387"/>
            </a:xfrm>
            <a:prstGeom prst="rect">
              <a:avLst/>
            </a:prstGeom>
            <a:noFill/>
            <a:ln>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Publish it as Enterprise asset to marketplace</a:t>
              </a:r>
            </a:p>
          </p:txBody>
        </p:sp>
        <p:cxnSp>
          <p:nvCxnSpPr>
            <p:cNvPr id="64" name="Straight Arrow Connector 63">
              <a:extLst>
                <a:ext uri="{FF2B5EF4-FFF2-40B4-BE49-F238E27FC236}">
                  <a16:creationId xmlns:a16="http://schemas.microsoft.com/office/drawing/2014/main" id="{D649404E-89CD-4448-B66F-9543A8835D2F}"/>
                </a:ext>
              </a:extLst>
            </p:cNvPr>
            <p:cNvCxnSpPr/>
            <p:nvPr/>
          </p:nvCxnSpPr>
          <p:spPr>
            <a:xfrm>
              <a:off x="4354285" y="4275116"/>
              <a:ext cx="200107" cy="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29019C3-DAC0-504B-BEFE-F3C5883D1A70}"/>
                </a:ext>
              </a:extLst>
            </p:cNvPr>
            <p:cNvCxnSpPr/>
            <p:nvPr/>
          </p:nvCxnSpPr>
          <p:spPr>
            <a:xfrm>
              <a:off x="4354285" y="4732615"/>
              <a:ext cx="200107" cy="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7906A3-EFA8-5A49-ADD4-9FB1D7042F58}"/>
                </a:ext>
              </a:extLst>
            </p:cNvPr>
            <p:cNvCxnSpPr>
              <a:cxnSpLocks/>
            </p:cNvCxnSpPr>
            <p:nvPr/>
          </p:nvCxnSpPr>
          <p:spPr>
            <a:xfrm>
              <a:off x="6968138" y="3040582"/>
              <a:ext cx="0" cy="170360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D444C97-6902-4645-8D2E-7C8597D3C221}"/>
                </a:ext>
              </a:extLst>
            </p:cNvPr>
            <p:cNvSpPr/>
            <p:nvPr/>
          </p:nvSpPr>
          <p:spPr>
            <a:xfrm>
              <a:off x="7168243" y="3158272"/>
              <a:ext cx="1868209" cy="357387"/>
            </a:xfrm>
            <a:prstGeom prst="rect">
              <a:avLst/>
            </a:prstGeom>
            <a:noFill/>
            <a:ln>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Engage API Owner team and facilitate</a:t>
              </a:r>
            </a:p>
          </p:txBody>
        </p:sp>
        <p:cxnSp>
          <p:nvCxnSpPr>
            <p:cNvPr id="71" name="Straight Arrow Connector 70">
              <a:extLst>
                <a:ext uri="{FF2B5EF4-FFF2-40B4-BE49-F238E27FC236}">
                  <a16:creationId xmlns:a16="http://schemas.microsoft.com/office/drawing/2014/main" id="{2994E3C1-CE9F-8440-97BB-99C6719E51BF}"/>
                </a:ext>
              </a:extLst>
            </p:cNvPr>
            <p:cNvCxnSpPr/>
            <p:nvPr/>
          </p:nvCxnSpPr>
          <p:spPr>
            <a:xfrm>
              <a:off x="6952304" y="3330585"/>
              <a:ext cx="200105" cy="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730B641E-D166-D64D-A29F-246BC7737324}"/>
                </a:ext>
              </a:extLst>
            </p:cNvPr>
            <p:cNvSpPr/>
            <p:nvPr/>
          </p:nvSpPr>
          <p:spPr>
            <a:xfrm>
              <a:off x="7168243" y="3601665"/>
              <a:ext cx="1868209" cy="432439"/>
            </a:xfrm>
            <a:prstGeom prst="rect">
              <a:avLst/>
            </a:prstGeom>
            <a:noFill/>
            <a:ln>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Establish Relationship </a:t>
              </a:r>
            </a:p>
            <a:p>
              <a:pPr algn="ctr"/>
              <a:r>
                <a:rPr lang="en-US" sz="800" b="1" dirty="0">
                  <a:solidFill>
                    <a:schemeClr val="tx1"/>
                  </a:solidFill>
                </a:rPr>
                <a:t>(Conformant / Partnership / customer - supplier)</a:t>
              </a:r>
            </a:p>
          </p:txBody>
        </p:sp>
        <p:cxnSp>
          <p:nvCxnSpPr>
            <p:cNvPr id="73" name="Straight Arrow Connector 72">
              <a:extLst>
                <a:ext uri="{FF2B5EF4-FFF2-40B4-BE49-F238E27FC236}">
                  <a16:creationId xmlns:a16="http://schemas.microsoft.com/office/drawing/2014/main" id="{923E6386-1922-EB4E-9DE2-F4D392A8C879}"/>
                </a:ext>
              </a:extLst>
            </p:cNvPr>
            <p:cNvCxnSpPr/>
            <p:nvPr/>
          </p:nvCxnSpPr>
          <p:spPr>
            <a:xfrm>
              <a:off x="6952304" y="3799660"/>
              <a:ext cx="200107" cy="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AE2A05DD-3940-A544-AE5A-1BC2FF1F2A65}"/>
                </a:ext>
              </a:extLst>
            </p:cNvPr>
            <p:cNvSpPr/>
            <p:nvPr/>
          </p:nvSpPr>
          <p:spPr>
            <a:xfrm>
              <a:off x="7168243" y="4120110"/>
              <a:ext cx="1868209" cy="357387"/>
            </a:xfrm>
            <a:prstGeom prst="rect">
              <a:avLst/>
            </a:prstGeom>
            <a:noFill/>
            <a:ln>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Capture required API Contract and NFRs</a:t>
              </a:r>
            </a:p>
          </p:txBody>
        </p:sp>
        <p:sp>
          <p:nvSpPr>
            <p:cNvPr id="75" name="Rectangle 74">
              <a:extLst>
                <a:ext uri="{FF2B5EF4-FFF2-40B4-BE49-F238E27FC236}">
                  <a16:creationId xmlns:a16="http://schemas.microsoft.com/office/drawing/2014/main" id="{0D3CEA5A-104F-FD4F-898B-EB58AD51CA45}"/>
                </a:ext>
              </a:extLst>
            </p:cNvPr>
            <p:cNvSpPr/>
            <p:nvPr/>
          </p:nvSpPr>
          <p:spPr>
            <a:xfrm>
              <a:off x="7168243" y="4601030"/>
              <a:ext cx="1868209" cy="357387"/>
            </a:xfrm>
            <a:prstGeom prst="rect">
              <a:avLst/>
            </a:prstGeom>
            <a:noFill/>
            <a:ln>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solidFill>
                </a:rPr>
                <a:t>Capacity planning and Execution</a:t>
              </a:r>
            </a:p>
          </p:txBody>
        </p:sp>
        <p:cxnSp>
          <p:nvCxnSpPr>
            <p:cNvPr id="76" name="Straight Arrow Connector 75">
              <a:extLst>
                <a:ext uri="{FF2B5EF4-FFF2-40B4-BE49-F238E27FC236}">
                  <a16:creationId xmlns:a16="http://schemas.microsoft.com/office/drawing/2014/main" id="{F4591BE7-C76E-204E-B70F-21AA195B9129}"/>
                </a:ext>
              </a:extLst>
            </p:cNvPr>
            <p:cNvCxnSpPr/>
            <p:nvPr/>
          </p:nvCxnSpPr>
          <p:spPr>
            <a:xfrm>
              <a:off x="6952304" y="4268735"/>
              <a:ext cx="200107" cy="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976896D-5F5F-564E-AE70-8A0C990DDF89}"/>
                </a:ext>
              </a:extLst>
            </p:cNvPr>
            <p:cNvCxnSpPr/>
            <p:nvPr/>
          </p:nvCxnSpPr>
          <p:spPr>
            <a:xfrm>
              <a:off x="6952304" y="4737809"/>
              <a:ext cx="200107" cy="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851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txBox="1">
            <a:spLocks noGrp="1"/>
          </p:cNvSpPr>
          <p:nvPr>
            <p:ph type="title"/>
          </p:nvPr>
        </p:nvSpPr>
        <p:spPr>
          <a:xfrm>
            <a:off x="448147" y="0"/>
            <a:ext cx="7428367" cy="676800"/>
          </a:xfrm>
          <a:prstGeom prst="rect">
            <a:avLst/>
          </a:prstGeom>
        </p:spPr>
        <p:txBody>
          <a:bodyPr spcFirstLastPara="1" wrap="square" lIns="68575" tIns="68575" rIns="68575" bIns="68575" anchor="ctr" anchorCtr="0">
            <a:noAutofit/>
          </a:bodyPr>
          <a:lstStyle/>
          <a:p>
            <a:pPr lvl="0"/>
            <a:r>
              <a:rPr lang="en-US" dirty="0"/>
              <a:t>Naming Convention for API Applications</a:t>
            </a:r>
            <a:endParaRPr dirty="0"/>
          </a:p>
        </p:txBody>
      </p:sp>
      <p:sp>
        <p:nvSpPr>
          <p:cNvPr id="8" name="Rectangle 7">
            <a:extLst>
              <a:ext uri="{FF2B5EF4-FFF2-40B4-BE49-F238E27FC236}">
                <a16:creationId xmlns:a16="http://schemas.microsoft.com/office/drawing/2014/main" id="{8B207487-B5F5-054B-A7FA-B5ED78344615}"/>
              </a:ext>
            </a:extLst>
          </p:cNvPr>
          <p:cNvSpPr/>
          <p:nvPr/>
        </p:nvSpPr>
        <p:spPr>
          <a:xfrm>
            <a:off x="448147" y="796737"/>
            <a:ext cx="8469516" cy="1064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4"/>
            <a:r>
              <a:rPr lang="en-US" b="1" dirty="0">
                <a:solidFill>
                  <a:schemeClr val="tx1"/>
                </a:solidFill>
              </a:rPr>
              <a:t>Objective</a:t>
            </a:r>
            <a:r>
              <a:rPr lang="en-US" dirty="0">
                <a:solidFill>
                  <a:schemeClr val="tx1"/>
                </a:solidFill>
              </a:rPr>
              <a:t>: </a:t>
            </a:r>
            <a:r>
              <a:rPr lang="en-US" sz="1200" dirty="0">
                <a:solidFill>
                  <a:schemeClr val="tx1"/>
                </a:solidFill>
              </a:rPr>
              <a:t>Establish Naming Convention that gives uniqueness and intuitiveness to the APIs and when followed along with API Lifecycle avoids duplicates and fosters reusability</a:t>
            </a:r>
          </a:p>
          <a:p>
            <a:pPr marL="171450" lvl="4" indent="-171450">
              <a:buFont typeface="Wingdings" pitchFamily="2" charset="2"/>
              <a:buChar char="q"/>
            </a:pPr>
            <a:endParaRPr lang="en-US" dirty="0">
              <a:solidFill>
                <a:schemeClr val="tx1"/>
              </a:solidFill>
            </a:endParaRPr>
          </a:p>
          <a:p>
            <a:pPr lvl="4"/>
            <a:r>
              <a:rPr lang="en-US" b="1" dirty="0">
                <a:solidFill>
                  <a:schemeClr val="tx1"/>
                </a:solidFill>
              </a:rPr>
              <a:t>Approach</a:t>
            </a:r>
            <a:r>
              <a:rPr lang="en-US" dirty="0">
                <a:solidFill>
                  <a:schemeClr val="tx1"/>
                </a:solidFill>
              </a:rPr>
              <a:t>: </a:t>
            </a:r>
            <a:r>
              <a:rPr lang="en-US" sz="1200" dirty="0">
                <a:solidFill>
                  <a:schemeClr val="tx1"/>
                </a:solidFill>
              </a:rPr>
              <a:t>API Naming Convention based on Business Capability Domains + API-Led</a:t>
            </a:r>
          </a:p>
          <a:p>
            <a:pPr lvl="4"/>
            <a:r>
              <a:rPr lang="en-US" dirty="0">
                <a:solidFill>
                  <a:schemeClr val="tx1"/>
                </a:solidFill>
              </a:rPr>
              <a:t> </a:t>
            </a:r>
          </a:p>
          <a:p>
            <a:pPr lvl="4"/>
            <a:endParaRPr lang="en-US" b="1" dirty="0">
              <a:solidFill>
                <a:schemeClr val="tx1"/>
              </a:solidFill>
            </a:endParaRPr>
          </a:p>
        </p:txBody>
      </p:sp>
      <p:sp>
        <p:nvSpPr>
          <p:cNvPr id="9" name="Rectangle 8">
            <a:extLst>
              <a:ext uri="{FF2B5EF4-FFF2-40B4-BE49-F238E27FC236}">
                <a16:creationId xmlns:a16="http://schemas.microsoft.com/office/drawing/2014/main" id="{D006B797-7C6F-924D-92B6-7B4D57938E15}"/>
              </a:ext>
            </a:extLst>
          </p:cNvPr>
          <p:cNvSpPr/>
          <p:nvPr/>
        </p:nvSpPr>
        <p:spPr>
          <a:xfrm>
            <a:off x="448147" y="2502534"/>
            <a:ext cx="2508959" cy="1691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i="1" u="sng" dirty="0">
                <a:solidFill>
                  <a:schemeClr val="tx1"/>
                </a:solidFill>
              </a:rPr>
              <a:t>Business Variables</a:t>
            </a:r>
          </a:p>
          <a:p>
            <a:endParaRPr lang="en-US" i="1" dirty="0">
              <a:solidFill>
                <a:schemeClr val="tx1"/>
              </a:solidFill>
            </a:endParaRPr>
          </a:p>
          <a:p>
            <a:pPr marL="171450" indent="-171450">
              <a:buFont typeface="Wingdings" pitchFamily="2" charset="2"/>
              <a:buChar char="q"/>
            </a:pPr>
            <a:r>
              <a:rPr lang="en-US" sz="1200" dirty="0">
                <a:solidFill>
                  <a:schemeClr val="tx1"/>
                </a:solidFill>
              </a:rPr>
              <a:t>Domain Object / Entity Mapping</a:t>
            </a:r>
          </a:p>
          <a:p>
            <a:pPr marL="171450" indent="-171450">
              <a:buFont typeface="Wingdings" pitchFamily="2" charset="2"/>
              <a:buChar char="q"/>
            </a:pPr>
            <a:r>
              <a:rPr lang="en-US" sz="1200" dirty="0">
                <a:solidFill>
                  <a:schemeClr val="tx1"/>
                </a:solidFill>
              </a:rPr>
              <a:t>Source System of record</a:t>
            </a:r>
          </a:p>
          <a:p>
            <a:pPr marL="171450" indent="-171450">
              <a:buFont typeface="Wingdings" pitchFamily="2" charset="2"/>
              <a:buChar char="q"/>
            </a:pPr>
            <a:r>
              <a:rPr lang="en-US" sz="1200" dirty="0">
                <a:solidFill>
                  <a:schemeClr val="tx1"/>
                </a:solidFill>
              </a:rPr>
              <a:t>API Consumers (Internal, External, Partners) </a:t>
            </a:r>
          </a:p>
          <a:p>
            <a:pPr marL="171450" indent="-171450">
              <a:buFont typeface="Wingdings" pitchFamily="2" charset="2"/>
              <a:buChar char="q"/>
            </a:pPr>
            <a:r>
              <a:rPr lang="en-US" sz="1200" dirty="0">
                <a:solidFill>
                  <a:schemeClr val="tx1"/>
                </a:solidFill>
              </a:rPr>
              <a:t>Data Sensitivity (Public, Private, Restricted)</a:t>
            </a:r>
          </a:p>
        </p:txBody>
      </p:sp>
      <p:sp>
        <p:nvSpPr>
          <p:cNvPr id="10" name="Rectangle 9">
            <a:extLst>
              <a:ext uri="{FF2B5EF4-FFF2-40B4-BE49-F238E27FC236}">
                <a16:creationId xmlns:a16="http://schemas.microsoft.com/office/drawing/2014/main" id="{7569EF42-2B86-8B4A-8DB3-D113B2CF641C}"/>
              </a:ext>
            </a:extLst>
          </p:cNvPr>
          <p:cNvSpPr/>
          <p:nvPr/>
        </p:nvSpPr>
        <p:spPr>
          <a:xfrm>
            <a:off x="3205734" y="2502534"/>
            <a:ext cx="2558458" cy="1691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i="1" u="sng" dirty="0">
                <a:solidFill>
                  <a:schemeClr val="tx1"/>
                </a:solidFill>
              </a:rPr>
              <a:t>API Design Variables</a:t>
            </a:r>
          </a:p>
          <a:p>
            <a:endParaRPr lang="en-US" i="1" dirty="0">
              <a:solidFill>
                <a:schemeClr val="tx1"/>
              </a:solidFill>
            </a:endParaRPr>
          </a:p>
          <a:p>
            <a:pPr marL="171450" indent="-171450">
              <a:buFont typeface="Wingdings" pitchFamily="2" charset="2"/>
              <a:buChar char="q"/>
            </a:pPr>
            <a:r>
              <a:rPr lang="en-US" sz="1200" dirty="0">
                <a:solidFill>
                  <a:schemeClr val="tx1"/>
                </a:solidFill>
              </a:rPr>
              <a:t>API Layer (Sys, Pro, </a:t>
            </a:r>
            <a:r>
              <a:rPr lang="en-US" sz="1200" dirty="0" err="1">
                <a:solidFill>
                  <a:schemeClr val="tx1"/>
                </a:solidFill>
              </a:rPr>
              <a:t>Exp</a:t>
            </a:r>
            <a:r>
              <a:rPr lang="en-US" sz="1200" dirty="0">
                <a:solidFill>
                  <a:schemeClr val="tx1"/>
                </a:solidFill>
              </a:rPr>
              <a:t>)</a:t>
            </a:r>
          </a:p>
          <a:p>
            <a:pPr marL="171450" indent="-171450">
              <a:buFont typeface="Wingdings" pitchFamily="2" charset="2"/>
              <a:buChar char="q"/>
            </a:pPr>
            <a:r>
              <a:rPr lang="en-US" sz="1200" dirty="0">
                <a:solidFill>
                  <a:schemeClr val="tx1"/>
                </a:solidFill>
              </a:rPr>
              <a:t>API Type (REST, HTTP, SOAP)</a:t>
            </a:r>
          </a:p>
          <a:p>
            <a:pPr marL="171450" indent="-171450">
              <a:buFont typeface="Wingdings" pitchFamily="2" charset="2"/>
              <a:buChar char="q"/>
            </a:pPr>
            <a:r>
              <a:rPr lang="en-US" sz="1200" dirty="0">
                <a:solidFill>
                  <a:schemeClr val="tx1"/>
                </a:solidFill>
              </a:rPr>
              <a:t>API Category: API Proxy, Mule-API, Non-mule APIs</a:t>
            </a:r>
          </a:p>
        </p:txBody>
      </p:sp>
      <p:sp>
        <p:nvSpPr>
          <p:cNvPr id="11" name="Rectangle 10">
            <a:extLst>
              <a:ext uri="{FF2B5EF4-FFF2-40B4-BE49-F238E27FC236}">
                <a16:creationId xmlns:a16="http://schemas.microsoft.com/office/drawing/2014/main" id="{04D54051-A415-974D-B473-D58A619BA607}"/>
              </a:ext>
            </a:extLst>
          </p:cNvPr>
          <p:cNvSpPr/>
          <p:nvPr/>
        </p:nvSpPr>
        <p:spPr>
          <a:xfrm>
            <a:off x="6012820" y="2502534"/>
            <a:ext cx="3050157" cy="1691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i="1" u="sng" dirty="0">
                <a:solidFill>
                  <a:schemeClr val="tx1"/>
                </a:solidFill>
              </a:rPr>
              <a:t>Platform Components</a:t>
            </a:r>
          </a:p>
          <a:p>
            <a:endParaRPr lang="en-US" i="1" dirty="0">
              <a:solidFill>
                <a:schemeClr val="tx1"/>
              </a:solidFill>
            </a:endParaRPr>
          </a:p>
          <a:p>
            <a:pPr marL="171450" indent="-171450">
              <a:buFont typeface="Wingdings" pitchFamily="2" charset="2"/>
              <a:buChar char="q"/>
            </a:pPr>
            <a:r>
              <a:rPr lang="en-US" sz="1200" dirty="0">
                <a:solidFill>
                  <a:schemeClr val="tx1"/>
                </a:solidFill>
              </a:rPr>
              <a:t>Design Center Project</a:t>
            </a:r>
          </a:p>
          <a:p>
            <a:pPr marL="171450" indent="-171450">
              <a:buFont typeface="Wingdings" pitchFamily="2" charset="2"/>
              <a:buChar char="q"/>
            </a:pPr>
            <a:r>
              <a:rPr lang="en-US" sz="1200" dirty="0">
                <a:solidFill>
                  <a:schemeClr val="tx1"/>
                </a:solidFill>
              </a:rPr>
              <a:t>Exchange Asset</a:t>
            </a:r>
          </a:p>
          <a:p>
            <a:pPr marL="171450" indent="-171450">
              <a:buFont typeface="Wingdings" pitchFamily="2" charset="2"/>
              <a:buChar char="q"/>
            </a:pPr>
            <a:r>
              <a:rPr lang="en-US" sz="1200" dirty="0">
                <a:solidFill>
                  <a:schemeClr val="tx1"/>
                </a:solidFill>
              </a:rPr>
              <a:t>API Manager Entry</a:t>
            </a:r>
          </a:p>
          <a:p>
            <a:pPr marL="171450" indent="-171450">
              <a:buFont typeface="Wingdings" pitchFamily="2" charset="2"/>
              <a:buChar char="q"/>
            </a:pPr>
            <a:r>
              <a:rPr lang="en-US" sz="1200" dirty="0">
                <a:solidFill>
                  <a:schemeClr val="tx1"/>
                </a:solidFill>
              </a:rPr>
              <a:t>Deployment Artifact (Runtime Manager)</a:t>
            </a:r>
          </a:p>
          <a:p>
            <a:pPr marL="171450" indent="-171450">
              <a:buFont typeface="Wingdings" pitchFamily="2" charset="2"/>
              <a:buChar char="q"/>
            </a:pPr>
            <a:r>
              <a:rPr lang="en-US" sz="1200" dirty="0">
                <a:solidFill>
                  <a:schemeClr val="tx1"/>
                </a:solidFill>
              </a:rPr>
              <a:t>API URL</a:t>
            </a:r>
          </a:p>
          <a:p>
            <a:pPr marL="171450" indent="-171450">
              <a:buFont typeface="Wingdings" pitchFamily="2" charset="2"/>
              <a:buChar char="q"/>
            </a:pPr>
            <a:r>
              <a:rPr lang="en-US" sz="1200" dirty="0">
                <a:solidFill>
                  <a:schemeClr val="tx1"/>
                </a:solidFill>
              </a:rPr>
              <a:t>Server Name</a:t>
            </a:r>
          </a:p>
          <a:p>
            <a:pPr marL="171450" indent="-171450">
              <a:buFont typeface="Wingdings" pitchFamily="2" charset="2"/>
              <a:buChar char="q"/>
            </a:pPr>
            <a:endParaRPr lang="en-US" sz="1200" dirty="0">
              <a:solidFill>
                <a:schemeClr val="tx1"/>
              </a:solidFill>
            </a:endParaRPr>
          </a:p>
          <a:p>
            <a:pPr marL="171450" indent="-171450">
              <a:buFont typeface="Wingdings" pitchFamily="2" charset="2"/>
              <a:buChar char="q"/>
            </a:pPr>
            <a:endParaRPr lang="en-US" sz="1200" dirty="0">
              <a:solidFill>
                <a:schemeClr val="tx1"/>
              </a:solidFill>
            </a:endParaRPr>
          </a:p>
          <a:p>
            <a:pPr marL="171450" indent="-171450">
              <a:buFont typeface="Wingdings" pitchFamily="2" charset="2"/>
              <a:buChar char="q"/>
            </a:pPr>
            <a:endParaRPr lang="en-US" sz="1200" dirty="0">
              <a:solidFill>
                <a:schemeClr val="tx1"/>
              </a:solidFill>
            </a:endParaRPr>
          </a:p>
          <a:p>
            <a:endParaRPr lang="en-US" sz="1200" dirty="0">
              <a:solidFill>
                <a:schemeClr val="tx1"/>
              </a:solidFill>
            </a:endParaRPr>
          </a:p>
          <a:p>
            <a:pPr marL="171450" indent="-171450">
              <a:buFont typeface="Wingdings" pitchFamily="2" charset="2"/>
              <a:buChar char="q"/>
            </a:pPr>
            <a:endParaRPr lang="en-US" sz="1200" dirty="0">
              <a:solidFill>
                <a:schemeClr val="tx1"/>
              </a:solidFill>
            </a:endParaRPr>
          </a:p>
          <a:p>
            <a:endParaRPr lang="en-US" sz="1200" i="1" dirty="0">
              <a:solidFill>
                <a:schemeClr val="tx1"/>
              </a:solidFill>
            </a:endParaRPr>
          </a:p>
          <a:p>
            <a:endParaRPr lang="en-US" sz="1200" dirty="0">
              <a:solidFill>
                <a:schemeClr val="tx1"/>
              </a:solidFill>
            </a:endParaRPr>
          </a:p>
        </p:txBody>
      </p:sp>
      <p:sp>
        <p:nvSpPr>
          <p:cNvPr id="12" name="Rectangle 11">
            <a:extLst>
              <a:ext uri="{FF2B5EF4-FFF2-40B4-BE49-F238E27FC236}">
                <a16:creationId xmlns:a16="http://schemas.microsoft.com/office/drawing/2014/main" id="{83D8792A-E7B7-8148-A711-51C159F78C8D}"/>
              </a:ext>
            </a:extLst>
          </p:cNvPr>
          <p:cNvSpPr/>
          <p:nvPr/>
        </p:nvSpPr>
        <p:spPr>
          <a:xfrm>
            <a:off x="448147" y="4193812"/>
            <a:ext cx="7476315" cy="416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i="1" dirty="0">
                <a:solidFill>
                  <a:schemeClr val="tx1"/>
                </a:solidFill>
              </a:rPr>
              <a:t>** Elements that can’t be reflected in naming convention, add those as exchange tags / categories</a:t>
            </a:r>
          </a:p>
        </p:txBody>
      </p:sp>
      <p:sp>
        <p:nvSpPr>
          <p:cNvPr id="3" name="Rectangle 2">
            <a:extLst>
              <a:ext uri="{FF2B5EF4-FFF2-40B4-BE49-F238E27FC236}">
                <a16:creationId xmlns:a16="http://schemas.microsoft.com/office/drawing/2014/main" id="{589FC5D9-0FC2-8C4B-B765-B92E5CA58DDE}"/>
              </a:ext>
            </a:extLst>
          </p:cNvPr>
          <p:cNvSpPr/>
          <p:nvPr/>
        </p:nvSpPr>
        <p:spPr>
          <a:xfrm>
            <a:off x="2188283" y="1972494"/>
            <a:ext cx="3750790" cy="338554"/>
          </a:xfrm>
          <a:prstGeom prst="rect">
            <a:avLst/>
          </a:prstGeom>
          <a:ln>
            <a:solidFill>
              <a:schemeClr val="accent6">
                <a:lumMod val="60000"/>
                <a:lumOff val="40000"/>
              </a:schemeClr>
            </a:solidFill>
          </a:ln>
        </p:spPr>
        <p:txBody>
          <a:bodyPr wrap="square">
            <a:spAutoFit/>
          </a:bodyPr>
          <a:lstStyle/>
          <a:p>
            <a:pPr lvl="4" algn="ctr"/>
            <a:r>
              <a:rPr lang="en-US" sz="1600" b="1" dirty="0">
                <a:solidFill>
                  <a:schemeClr val="tx1"/>
                </a:solidFill>
              </a:rPr>
              <a:t>API Naming Considerations</a:t>
            </a:r>
          </a:p>
        </p:txBody>
      </p:sp>
    </p:spTree>
    <p:extLst>
      <p:ext uri="{BB962C8B-B14F-4D97-AF65-F5344CB8AC3E}">
        <p14:creationId xmlns:p14="http://schemas.microsoft.com/office/powerpoint/2010/main" val="105515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txBox="1">
            <a:spLocks noGrp="1"/>
          </p:cNvSpPr>
          <p:nvPr>
            <p:ph type="title"/>
          </p:nvPr>
        </p:nvSpPr>
        <p:spPr>
          <a:xfrm>
            <a:off x="338447" y="0"/>
            <a:ext cx="7504011" cy="6768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US" dirty="0"/>
              <a:t>Domain Driven vs System Driven: Guidelines</a:t>
            </a:r>
            <a:endParaRPr dirty="0"/>
          </a:p>
        </p:txBody>
      </p:sp>
      <p:sp>
        <p:nvSpPr>
          <p:cNvPr id="4" name="Rectangle 3">
            <a:extLst>
              <a:ext uri="{FF2B5EF4-FFF2-40B4-BE49-F238E27FC236}">
                <a16:creationId xmlns:a16="http://schemas.microsoft.com/office/drawing/2014/main" id="{BD76C4E6-B0AE-934C-81FB-3FC1665D2A9E}"/>
              </a:ext>
            </a:extLst>
          </p:cNvPr>
          <p:cNvSpPr/>
          <p:nvPr/>
        </p:nvSpPr>
        <p:spPr>
          <a:xfrm>
            <a:off x="241199" y="1006411"/>
            <a:ext cx="5692678" cy="161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Business API </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names should reflect the domain object (and optionally sub-domain) it’s related with. </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Naming Pattern:</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“{domain}-{sub-domain}-</a:t>
            </a:r>
            <a:r>
              <a:rPr lang="en-US" sz="1200" b="1"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endParaRPr lang="en-US" sz="1200" b="1" i="1" u="sng"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API-Led Layers: </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This approach is applicable for all the API layers (System, Process and Experience)</a:t>
            </a:r>
          </a:p>
          <a:p>
            <a:endPar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C740F60F-985B-F24E-AAB1-A473FD7C2B34}"/>
              </a:ext>
            </a:extLst>
          </p:cNvPr>
          <p:cNvSpPr/>
          <p:nvPr/>
        </p:nvSpPr>
        <p:spPr>
          <a:xfrm>
            <a:off x="5933877" y="1230111"/>
            <a:ext cx="1523174" cy="261610"/>
          </a:xfrm>
          <a:prstGeom prst="rect">
            <a:avLst/>
          </a:prstGeom>
        </p:spPr>
        <p:txBody>
          <a:bodyPr wrap="none">
            <a:spAutoFit/>
          </a:bodyPr>
          <a:lstStyle/>
          <a:p>
            <a:r>
              <a:rPr lang="en-US" sz="1100" dirty="0">
                <a:solidFill>
                  <a:schemeClr val="tx1"/>
                </a:solidFill>
              </a:rPr>
              <a:t>“customer-profile-</a:t>
            </a:r>
            <a:r>
              <a:rPr lang="en-US" sz="1100" dirty="0" err="1">
                <a:solidFill>
                  <a:schemeClr val="tx1"/>
                </a:solidFill>
              </a:rPr>
              <a:t>api</a:t>
            </a:r>
            <a:r>
              <a:rPr lang="en-US" sz="1100" dirty="0">
                <a:solidFill>
                  <a:schemeClr val="tx1"/>
                </a:solidFill>
              </a:rPr>
              <a:t>”</a:t>
            </a:r>
          </a:p>
        </p:txBody>
      </p:sp>
      <p:sp>
        <p:nvSpPr>
          <p:cNvPr id="3" name="Rectangle 2">
            <a:extLst>
              <a:ext uri="{FF2B5EF4-FFF2-40B4-BE49-F238E27FC236}">
                <a16:creationId xmlns:a16="http://schemas.microsoft.com/office/drawing/2014/main" id="{F84D8560-B87B-8A4D-9948-6A4856B8AF9B}"/>
              </a:ext>
            </a:extLst>
          </p:cNvPr>
          <p:cNvSpPr/>
          <p:nvPr/>
        </p:nvSpPr>
        <p:spPr>
          <a:xfrm>
            <a:off x="5933877" y="1537888"/>
            <a:ext cx="1382110" cy="261610"/>
          </a:xfrm>
          <a:prstGeom prst="rect">
            <a:avLst/>
          </a:prstGeom>
        </p:spPr>
        <p:txBody>
          <a:bodyPr wrap="none">
            <a:spAutoFit/>
          </a:bodyPr>
          <a:lstStyle/>
          <a:p>
            <a:r>
              <a:rPr lang="en-US" sz="1100" dirty="0">
                <a:solidFill>
                  <a:schemeClr val="tx1"/>
                </a:solidFill>
              </a:rPr>
              <a:t>“finance-report-</a:t>
            </a:r>
            <a:r>
              <a:rPr lang="en-US" sz="1100" dirty="0" err="1">
                <a:solidFill>
                  <a:schemeClr val="tx1"/>
                </a:solidFill>
              </a:rPr>
              <a:t>api</a:t>
            </a:r>
            <a:r>
              <a:rPr lang="en-US" sz="1100" dirty="0">
                <a:solidFill>
                  <a:schemeClr val="tx1"/>
                </a:solidFill>
              </a:rPr>
              <a:t>”</a:t>
            </a:r>
          </a:p>
        </p:txBody>
      </p:sp>
      <p:sp>
        <p:nvSpPr>
          <p:cNvPr id="6" name="Rectangle 5">
            <a:extLst>
              <a:ext uri="{FF2B5EF4-FFF2-40B4-BE49-F238E27FC236}">
                <a16:creationId xmlns:a16="http://schemas.microsoft.com/office/drawing/2014/main" id="{FE47401C-2738-124B-A5BA-BA0E30EE761B}"/>
              </a:ext>
            </a:extLst>
          </p:cNvPr>
          <p:cNvSpPr/>
          <p:nvPr/>
        </p:nvSpPr>
        <p:spPr>
          <a:xfrm>
            <a:off x="5933877" y="1869229"/>
            <a:ext cx="1564852" cy="261610"/>
          </a:xfrm>
          <a:prstGeom prst="rect">
            <a:avLst/>
          </a:prstGeom>
        </p:spPr>
        <p:txBody>
          <a:bodyPr wrap="none">
            <a:spAutoFit/>
          </a:bodyPr>
          <a:lstStyle/>
          <a:p>
            <a:r>
              <a:rPr lang="en-US" sz="1100" dirty="0">
                <a:solidFill>
                  <a:schemeClr val="tx1"/>
                </a:solidFill>
              </a:rPr>
              <a:t>“accounts-invoice-</a:t>
            </a:r>
            <a:r>
              <a:rPr lang="en-US" sz="1100" dirty="0" err="1">
                <a:solidFill>
                  <a:schemeClr val="tx1"/>
                </a:solidFill>
              </a:rPr>
              <a:t>api</a:t>
            </a:r>
            <a:r>
              <a:rPr lang="en-US" sz="1100" dirty="0">
                <a:solidFill>
                  <a:schemeClr val="tx1"/>
                </a:solidFill>
              </a:rPr>
              <a:t>”</a:t>
            </a:r>
          </a:p>
        </p:txBody>
      </p:sp>
      <p:sp>
        <p:nvSpPr>
          <p:cNvPr id="9" name="Rectangle 8">
            <a:extLst>
              <a:ext uri="{FF2B5EF4-FFF2-40B4-BE49-F238E27FC236}">
                <a16:creationId xmlns:a16="http://schemas.microsoft.com/office/drawing/2014/main" id="{09D30A10-1CA3-254B-BA17-D40E089EE422}"/>
              </a:ext>
            </a:extLst>
          </p:cNvPr>
          <p:cNvSpPr/>
          <p:nvPr/>
        </p:nvSpPr>
        <p:spPr>
          <a:xfrm>
            <a:off x="7488914" y="1245119"/>
            <a:ext cx="1563248" cy="246221"/>
          </a:xfrm>
          <a:prstGeom prst="rect">
            <a:avLst/>
          </a:prstGeom>
        </p:spPr>
        <p:txBody>
          <a:bodyPr wrap="none">
            <a:spAutoFit/>
          </a:bodyPr>
          <a:lstStyle/>
          <a:p>
            <a:r>
              <a:rPr lang="en-US" sz="1000" dirty="0">
                <a:solidFill>
                  <a:schemeClr val="tx1"/>
                </a:solidFill>
              </a:rPr>
              <a:t>Get-</a:t>
            </a:r>
            <a:r>
              <a:rPr lang="en-US" sz="1000" dirty="0" err="1">
                <a:solidFill>
                  <a:schemeClr val="tx1"/>
                </a:solidFill>
              </a:rPr>
              <a:t>CustomerProfile</a:t>
            </a:r>
            <a:r>
              <a:rPr lang="en-US" sz="1000" dirty="0">
                <a:solidFill>
                  <a:schemeClr val="tx1"/>
                </a:solidFill>
              </a:rPr>
              <a:t>-</a:t>
            </a:r>
            <a:r>
              <a:rPr lang="en-US" sz="1000" dirty="0" err="1">
                <a:solidFill>
                  <a:schemeClr val="tx1"/>
                </a:solidFill>
              </a:rPr>
              <a:t>api</a:t>
            </a:r>
            <a:endParaRPr lang="en-US" sz="1000" dirty="0">
              <a:solidFill>
                <a:schemeClr val="tx1"/>
              </a:solidFill>
            </a:endParaRPr>
          </a:p>
        </p:txBody>
      </p:sp>
      <p:sp>
        <p:nvSpPr>
          <p:cNvPr id="11" name="Rectangle 10">
            <a:extLst>
              <a:ext uri="{FF2B5EF4-FFF2-40B4-BE49-F238E27FC236}">
                <a16:creationId xmlns:a16="http://schemas.microsoft.com/office/drawing/2014/main" id="{6753B510-D841-7342-AE55-BEC0A1890634}"/>
              </a:ext>
            </a:extLst>
          </p:cNvPr>
          <p:cNvSpPr/>
          <p:nvPr/>
        </p:nvSpPr>
        <p:spPr>
          <a:xfrm>
            <a:off x="7488914" y="1544803"/>
            <a:ext cx="1609736" cy="261610"/>
          </a:xfrm>
          <a:prstGeom prst="rect">
            <a:avLst/>
          </a:prstGeom>
        </p:spPr>
        <p:txBody>
          <a:bodyPr wrap="none">
            <a:spAutoFit/>
          </a:bodyPr>
          <a:lstStyle/>
          <a:p>
            <a:r>
              <a:rPr lang="en-US" sz="1100" dirty="0">
                <a:solidFill>
                  <a:schemeClr val="tx1"/>
                </a:solidFill>
              </a:rPr>
              <a:t>“report-processing-</a:t>
            </a:r>
            <a:r>
              <a:rPr lang="en-US" sz="1100" dirty="0" err="1">
                <a:solidFill>
                  <a:schemeClr val="tx1"/>
                </a:solidFill>
              </a:rPr>
              <a:t>api</a:t>
            </a:r>
            <a:r>
              <a:rPr lang="en-US" sz="1100" dirty="0">
                <a:solidFill>
                  <a:schemeClr val="tx1"/>
                </a:solidFill>
              </a:rPr>
              <a:t>”</a:t>
            </a:r>
          </a:p>
        </p:txBody>
      </p:sp>
      <p:sp>
        <p:nvSpPr>
          <p:cNvPr id="12" name="Rectangle 11">
            <a:extLst>
              <a:ext uri="{FF2B5EF4-FFF2-40B4-BE49-F238E27FC236}">
                <a16:creationId xmlns:a16="http://schemas.microsoft.com/office/drawing/2014/main" id="{6F049820-B3BE-DC4C-8144-A8180F5CEE70}"/>
              </a:ext>
            </a:extLst>
          </p:cNvPr>
          <p:cNvSpPr/>
          <p:nvPr/>
        </p:nvSpPr>
        <p:spPr>
          <a:xfrm>
            <a:off x="7488914" y="1872696"/>
            <a:ext cx="1667444" cy="261610"/>
          </a:xfrm>
          <a:prstGeom prst="rect">
            <a:avLst/>
          </a:prstGeom>
        </p:spPr>
        <p:txBody>
          <a:bodyPr wrap="none">
            <a:spAutoFit/>
          </a:bodyPr>
          <a:lstStyle/>
          <a:p>
            <a:r>
              <a:rPr lang="en-US" sz="1100" dirty="0">
                <a:solidFill>
                  <a:schemeClr val="tx1"/>
                </a:solidFill>
              </a:rPr>
              <a:t>“invoice-generation-</a:t>
            </a:r>
            <a:r>
              <a:rPr lang="en-US" sz="1100" dirty="0" err="1">
                <a:solidFill>
                  <a:schemeClr val="tx1"/>
                </a:solidFill>
              </a:rPr>
              <a:t>api</a:t>
            </a:r>
            <a:r>
              <a:rPr lang="en-US" sz="1100" dirty="0">
                <a:solidFill>
                  <a:schemeClr val="tx1"/>
                </a:solidFill>
              </a:rPr>
              <a:t>”</a:t>
            </a:r>
          </a:p>
        </p:txBody>
      </p:sp>
      <p:pic>
        <p:nvPicPr>
          <p:cNvPr id="14" name="Picture 13">
            <a:extLst>
              <a:ext uri="{FF2B5EF4-FFF2-40B4-BE49-F238E27FC236}">
                <a16:creationId xmlns:a16="http://schemas.microsoft.com/office/drawing/2014/main" id="{FAADA04D-9B5A-2547-822E-91328B0F25A8}"/>
              </a:ext>
            </a:extLst>
          </p:cNvPr>
          <p:cNvPicPr>
            <a:picLocks noChangeAspect="1"/>
          </p:cNvPicPr>
          <p:nvPr/>
        </p:nvPicPr>
        <p:blipFill>
          <a:blip r:embed="rId3"/>
          <a:stretch>
            <a:fillRect/>
          </a:stretch>
        </p:blipFill>
        <p:spPr>
          <a:xfrm>
            <a:off x="6476308" y="846681"/>
            <a:ext cx="403046" cy="403046"/>
          </a:xfrm>
          <a:prstGeom prst="rect">
            <a:avLst/>
          </a:prstGeom>
        </p:spPr>
      </p:pic>
      <p:pic>
        <p:nvPicPr>
          <p:cNvPr id="16" name="Picture 15">
            <a:extLst>
              <a:ext uri="{FF2B5EF4-FFF2-40B4-BE49-F238E27FC236}">
                <a16:creationId xmlns:a16="http://schemas.microsoft.com/office/drawing/2014/main" id="{092E39B8-7DD4-3944-9CC5-9CAA3DC1A92E}"/>
              </a:ext>
            </a:extLst>
          </p:cNvPr>
          <p:cNvPicPr>
            <a:picLocks noChangeAspect="1"/>
          </p:cNvPicPr>
          <p:nvPr/>
        </p:nvPicPr>
        <p:blipFill>
          <a:blip r:embed="rId4"/>
          <a:stretch>
            <a:fillRect/>
          </a:stretch>
        </p:blipFill>
        <p:spPr>
          <a:xfrm>
            <a:off x="8151212" y="875827"/>
            <a:ext cx="340499" cy="340499"/>
          </a:xfrm>
          <a:prstGeom prst="rect">
            <a:avLst/>
          </a:prstGeom>
        </p:spPr>
      </p:pic>
      <p:sp>
        <p:nvSpPr>
          <p:cNvPr id="13" name="Rounded Rectangle 12">
            <a:extLst>
              <a:ext uri="{FF2B5EF4-FFF2-40B4-BE49-F238E27FC236}">
                <a16:creationId xmlns:a16="http://schemas.microsoft.com/office/drawing/2014/main" id="{C6F94796-D4DC-6A48-BB69-20F1A17162AA}"/>
              </a:ext>
            </a:extLst>
          </p:cNvPr>
          <p:cNvSpPr/>
          <p:nvPr/>
        </p:nvSpPr>
        <p:spPr>
          <a:xfrm>
            <a:off x="241200" y="730027"/>
            <a:ext cx="2739505" cy="3054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Domain Driven Approach</a:t>
            </a:r>
          </a:p>
        </p:txBody>
      </p:sp>
      <p:sp>
        <p:nvSpPr>
          <p:cNvPr id="15" name="Rectangle 14">
            <a:extLst>
              <a:ext uri="{FF2B5EF4-FFF2-40B4-BE49-F238E27FC236}">
                <a16:creationId xmlns:a16="http://schemas.microsoft.com/office/drawing/2014/main" id="{5FDEEF04-C75F-4A49-89D4-063C16C8B4FC}"/>
              </a:ext>
            </a:extLst>
          </p:cNvPr>
          <p:cNvSpPr/>
          <p:nvPr/>
        </p:nvSpPr>
        <p:spPr>
          <a:xfrm>
            <a:off x="241199" y="2759644"/>
            <a:ext cx="8653419" cy="2091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For scenarios where canonical data model is not established, there is possibility of multiple forms of same object from different source systems. To establish uniqueness of the API names, the recommended pattern in such scenarios, is to associate the domain name with the system of records</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Naming Pattern:</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“{system of record}-{domain}-{sub-domain}-</a:t>
            </a:r>
            <a:r>
              <a:rPr lang="en-US" sz="1200" b="1"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sz="1200" i="1" dirty="0" err="1">
                <a:solidFill>
                  <a:schemeClr val="tx1"/>
                </a:solidFill>
                <a:latin typeface="Verdana" panose="020B0604030504040204" pitchFamily="34" charset="0"/>
                <a:ea typeface="Verdana" panose="020B0604030504040204" pitchFamily="34" charset="0"/>
                <a:cs typeface="Verdana" panose="020B0604030504040204" pitchFamily="34" charset="0"/>
              </a:rPr>
              <a:t>e.g</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200" i="1" dirty="0" err="1">
                <a:solidFill>
                  <a:schemeClr val="tx1"/>
                </a:solidFill>
                <a:latin typeface="Verdana" panose="020B0604030504040204" pitchFamily="34" charset="0"/>
                <a:ea typeface="Verdana" panose="020B0604030504040204" pitchFamily="34" charset="0"/>
                <a:cs typeface="Verdana" panose="020B0604030504040204" pitchFamily="34" charset="0"/>
              </a:rPr>
              <a:t>sfdc</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-accounts-</a:t>
            </a:r>
            <a:r>
              <a:rPr lang="en-US" sz="1200"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 sap-accounts-</a:t>
            </a:r>
            <a:r>
              <a:rPr lang="en-US" sz="1200"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200" i="1" dirty="0" err="1">
                <a:solidFill>
                  <a:schemeClr val="tx1"/>
                </a:solidFill>
                <a:latin typeface="Verdana" panose="020B0604030504040204" pitchFamily="34" charset="0"/>
                <a:ea typeface="Verdana" panose="020B0604030504040204" pitchFamily="34" charset="0"/>
                <a:cs typeface="Verdana" panose="020B0604030504040204" pitchFamily="34" charset="0"/>
              </a:rPr>
              <a:t>sfdc</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-employee-profile-</a:t>
            </a:r>
            <a:r>
              <a:rPr lang="en-US" sz="1200"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200" i="1" dirty="0" err="1">
                <a:solidFill>
                  <a:schemeClr val="tx1"/>
                </a:solidFill>
                <a:latin typeface="Verdana" panose="020B0604030504040204" pitchFamily="34" charset="0"/>
                <a:ea typeface="Verdana" panose="020B0604030504040204" pitchFamily="34" charset="0"/>
                <a:cs typeface="Verdana" panose="020B0604030504040204" pitchFamily="34" charset="0"/>
              </a:rPr>
              <a:t>netsuite</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-employee-profile-</a:t>
            </a:r>
            <a:r>
              <a:rPr lang="en-US" sz="1200"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endPar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Disadvantage of this approach is that the API design is tightly coupled to backend system and in scenarios when the backend system is replaced the API has no existence</a:t>
            </a:r>
          </a:p>
          <a:p>
            <a:endParaRPr lang="en-US" sz="1200" b="1" i="1" u="sng"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API-Led Layers: </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This approach is generally applicable to system layer APIs</a:t>
            </a:r>
          </a:p>
          <a:p>
            <a:endPar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ounded Rectangle 16">
            <a:extLst>
              <a:ext uri="{FF2B5EF4-FFF2-40B4-BE49-F238E27FC236}">
                <a16:creationId xmlns:a16="http://schemas.microsoft.com/office/drawing/2014/main" id="{01694055-89E7-FA49-9E7F-8B0554EA6320}"/>
              </a:ext>
            </a:extLst>
          </p:cNvPr>
          <p:cNvSpPr/>
          <p:nvPr/>
        </p:nvSpPr>
        <p:spPr>
          <a:xfrm>
            <a:off x="241199" y="2480218"/>
            <a:ext cx="2739505" cy="3054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System Driven Approach</a:t>
            </a:r>
          </a:p>
        </p:txBody>
      </p:sp>
      <p:sp>
        <p:nvSpPr>
          <p:cNvPr id="20" name="Rounded Rectangle 19">
            <a:extLst>
              <a:ext uri="{FF2B5EF4-FFF2-40B4-BE49-F238E27FC236}">
                <a16:creationId xmlns:a16="http://schemas.microsoft.com/office/drawing/2014/main" id="{7CC38A65-3811-AF43-A638-9DE5D0E127F0}"/>
              </a:ext>
            </a:extLst>
          </p:cNvPr>
          <p:cNvSpPr/>
          <p:nvPr/>
        </p:nvSpPr>
        <p:spPr>
          <a:xfrm>
            <a:off x="3638000" y="756922"/>
            <a:ext cx="1645685" cy="2266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Recommended</a:t>
            </a:r>
          </a:p>
        </p:txBody>
      </p:sp>
      <p:sp>
        <p:nvSpPr>
          <p:cNvPr id="22" name="Left Arrow 21">
            <a:extLst>
              <a:ext uri="{FF2B5EF4-FFF2-40B4-BE49-F238E27FC236}">
                <a16:creationId xmlns:a16="http://schemas.microsoft.com/office/drawing/2014/main" id="{E33EB993-A034-4240-9A0F-56329721D9D1}"/>
              </a:ext>
            </a:extLst>
          </p:cNvPr>
          <p:cNvSpPr/>
          <p:nvPr/>
        </p:nvSpPr>
        <p:spPr>
          <a:xfrm>
            <a:off x="3164487" y="789576"/>
            <a:ext cx="615625" cy="193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313158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txBox="1">
            <a:spLocks noGrp="1"/>
          </p:cNvSpPr>
          <p:nvPr>
            <p:ph type="title"/>
          </p:nvPr>
        </p:nvSpPr>
        <p:spPr>
          <a:xfrm>
            <a:off x="219694" y="0"/>
            <a:ext cx="7504011" cy="6768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US" dirty="0"/>
              <a:t>Domain Identification: Canonical vs Bounded Context</a:t>
            </a:r>
            <a:endParaRPr dirty="0"/>
          </a:p>
        </p:txBody>
      </p:sp>
      <p:sp>
        <p:nvSpPr>
          <p:cNvPr id="13" name="Rounded Rectangle 12">
            <a:extLst>
              <a:ext uri="{FF2B5EF4-FFF2-40B4-BE49-F238E27FC236}">
                <a16:creationId xmlns:a16="http://schemas.microsoft.com/office/drawing/2014/main" id="{C6F94796-D4DC-6A48-BB69-20F1A17162AA}"/>
              </a:ext>
            </a:extLst>
          </p:cNvPr>
          <p:cNvSpPr/>
          <p:nvPr/>
        </p:nvSpPr>
        <p:spPr>
          <a:xfrm>
            <a:off x="409695" y="759473"/>
            <a:ext cx="2739505" cy="30744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Canonical Data Model</a:t>
            </a:r>
          </a:p>
        </p:txBody>
      </p:sp>
      <p:sp>
        <p:nvSpPr>
          <p:cNvPr id="15" name="Rectangle 14">
            <a:extLst>
              <a:ext uri="{FF2B5EF4-FFF2-40B4-BE49-F238E27FC236}">
                <a16:creationId xmlns:a16="http://schemas.microsoft.com/office/drawing/2014/main" id="{5FDEEF04-C75F-4A49-89D4-063C16C8B4FC}"/>
              </a:ext>
            </a:extLst>
          </p:cNvPr>
          <p:cNvSpPr/>
          <p:nvPr/>
        </p:nvSpPr>
        <p:spPr>
          <a:xfrm>
            <a:off x="409695" y="1076171"/>
            <a:ext cx="3984175" cy="3704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There is exactly one canonical definition of each data type, which is reused in all APIs that require that data type.</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E.g. One definition of </a:t>
            </a:r>
            <a:r>
              <a:rPr lang="en-US" sz="1200" dirty="0">
                <a:solidFill>
                  <a:schemeClr val="tx1"/>
                </a:solidFill>
                <a:latin typeface="Courier" pitchFamily="2" charset="0"/>
                <a:ea typeface="Verdana" panose="020B0604030504040204" pitchFamily="34" charset="0"/>
                <a:cs typeface="Verdana" panose="020B0604030504040204" pitchFamily="34" charset="0"/>
              </a:rPr>
              <a:t>Invoice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 that is used in the enterprise across all business verticals like Fuels-Lube, Finance, Upstream</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In such scenarios the domain object is unique in itself and the API name can just follow the pattern: </a:t>
            </a:r>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{domain}-</a:t>
            </a:r>
            <a:r>
              <a:rPr lang="en-US" sz="1200" b="1"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e.g. </a:t>
            </a:r>
            <a:r>
              <a:rPr lang="en-US" sz="1200" dirty="0">
                <a:solidFill>
                  <a:schemeClr val="tx1"/>
                </a:solidFill>
                <a:latin typeface="Courier" pitchFamily="2" charset="0"/>
                <a:ea typeface="Verdana" panose="020B0604030504040204" pitchFamily="34" charset="0"/>
                <a:cs typeface="Verdana" panose="020B0604030504040204" pitchFamily="34" charset="0"/>
              </a:rPr>
              <a:t>“invoice-</a:t>
            </a:r>
            <a:r>
              <a:rPr lang="en-US" sz="1200" dirty="0" err="1">
                <a:solidFill>
                  <a:schemeClr val="tx1"/>
                </a:solidFill>
                <a:latin typeface="Courier" pitchFamily="2" charset="0"/>
                <a:ea typeface="Verdana" panose="020B0604030504040204" pitchFamily="34" charset="0"/>
                <a:cs typeface="Verdana" panose="020B0604030504040204" pitchFamily="34" charset="0"/>
              </a:rPr>
              <a:t>api</a:t>
            </a:r>
            <a:r>
              <a:rPr lang="en-US" sz="1200" dirty="0">
                <a:solidFill>
                  <a:schemeClr val="tx1"/>
                </a:solidFill>
                <a:latin typeface="Courier" pitchFamily="2" charset="0"/>
                <a:ea typeface="Verdana" panose="020B0604030504040204" pitchFamily="34" charset="0"/>
                <a:cs typeface="Verdana" panose="020B0604030504040204" pitchFamily="34" charset="0"/>
              </a:rPr>
              <a:t>”, “accounts-</a:t>
            </a:r>
            <a:r>
              <a:rPr lang="en-US" sz="1200" dirty="0" err="1">
                <a:solidFill>
                  <a:schemeClr val="tx1"/>
                </a:solidFill>
                <a:latin typeface="Courier" pitchFamily="2" charset="0"/>
                <a:ea typeface="Verdana" panose="020B0604030504040204" pitchFamily="34" charset="0"/>
                <a:cs typeface="Verdana" panose="020B0604030504040204" pitchFamily="34" charset="0"/>
              </a:rPr>
              <a:t>api</a:t>
            </a:r>
            <a:r>
              <a:rPr lang="en-US" sz="1200" dirty="0">
                <a:solidFill>
                  <a:schemeClr val="tx1"/>
                </a:solidFill>
                <a:latin typeface="Courier" pitchFamily="2" charset="0"/>
                <a:ea typeface="Verdana" panose="020B0604030504040204" pitchFamily="34" charset="0"/>
                <a:cs typeface="Verdana" panose="020B0604030504040204" pitchFamily="34" charset="0"/>
              </a:rPr>
              <a: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 “etc.</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Canonical Data Models, although a seemingly attractive idea, are often not successful, especially in age of microservices</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However, if a successful canonical Model exists, then all Process APIs and System APIs should reuse that wherever possible</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ounded Rectangle 16">
            <a:extLst>
              <a:ext uri="{FF2B5EF4-FFF2-40B4-BE49-F238E27FC236}">
                <a16:creationId xmlns:a16="http://schemas.microsoft.com/office/drawing/2014/main" id="{01694055-89E7-FA49-9E7F-8B0554EA6320}"/>
              </a:ext>
            </a:extLst>
          </p:cNvPr>
          <p:cNvSpPr/>
          <p:nvPr/>
        </p:nvSpPr>
        <p:spPr>
          <a:xfrm>
            <a:off x="4750131" y="759474"/>
            <a:ext cx="3097137" cy="30744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Bounded Context</a:t>
            </a:r>
          </a:p>
        </p:txBody>
      </p:sp>
      <p:sp>
        <p:nvSpPr>
          <p:cNvPr id="18" name="Rectangle 17">
            <a:extLst>
              <a:ext uri="{FF2B5EF4-FFF2-40B4-BE49-F238E27FC236}">
                <a16:creationId xmlns:a16="http://schemas.microsoft.com/office/drawing/2014/main" id="{0E07DAFD-D772-0C41-BF68-C3A32B1E874C}"/>
              </a:ext>
            </a:extLst>
          </p:cNvPr>
          <p:cNvSpPr/>
          <p:nvPr/>
        </p:nvSpPr>
        <p:spPr>
          <a:xfrm>
            <a:off x="4759184" y="1085223"/>
            <a:ext cx="3930732" cy="3912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Each Bounded Context has its own, distinct set of data type definitions. The Bounded Context Data Models of separate Bounded Contexts are formally unrelated, although they may share the same names. </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e.g.: Accounts bounded context has a distinct definition of Invoice that is formally unrelated to the definition of Invoice in Finance Bounded Context</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In such scenarios the API name should include both domain name and the bounded context to establish uniqueness: </a:t>
            </a:r>
          </a:p>
          <a:p>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{bounded-context}-{domain}-</a:t>
            </a:r>
            <a:r>
              <a:rPr lang="en-US" sz="1200" b="1"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rPr>
              <a:t>e.g</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 “finance-invoice-</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 “accounts-invoice-</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endPar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It is most pragmatic to use Bounded Context Data Models</a:t>
            </a:r>
          </a:p>
        </p:txBody>
      </p:sp>
    </p:spTree>
    <p:extLst>
      <p:ext uri="{BB962C8B-B14F-4D97-AF65-F5344CB8AC3E}">
        <p14:creationId xmlns:p14="http://schemas.microsoft.com/office/powerpoint/2010/main" val="762427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txBox="1">
            <a:spLocks noGrp="1"/>
          </p:cNvSpPr>
          <p:nvPr>
            <p:ph type="title"/>
          </p:nvPr>
        </p:nvSpPr>
        <p:spPr>
          <a:xfrm>
            <a:off x="457201" y="0"/>
            <a:ext cx="7115700" cy="6768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US" dirty="0"/>
              <a:t>API Layer in API Naming</a:t>
            </a:r>
            <a:endParaRPr dirty="0"/>
          </a:p>
        </p:txBody>
      </p:sp>
      <p:pic>
        <p:nvPicPr>
          <p:cNvPr id="6" name="Picture 5">
            <a:extLst>
              <a:ext uri="{FF2B5EF4-FFF2-40B4-BE49-F238E27FC236}">
                <a16:creationId xmlns:a16="http://schemas.microsoft.com/office/drawing/2014/main" id="{41D6388E-8090-DA4A-9B12-065E84FB88DF}"/>
              </a:ext>
            </a:extLst>
          </p:cNvPr>
          <p:cNvPicPr>
            <a:picLocks noChangeAspect="1"/>
          </p:cNvPicPr>
          <p:nvPr/>
        </p:nvPicPr>
        <p:blipFill>
          <a:blip r:embed="rId3"/>
          <a:stretch>
            <a:fillRect/>
          </a:stretch>
        </p:blipFill>
        <p:spPr>
          <a:xfrm>
            <a:off x="54319" y="1246083"/>
            <a:ext cx="5418178" cy="2985015"/>
          </a:xfrm>
          <a:prstGeom prst="rect">
            <a:avLst/>
          </a:prstGeom>
        </p:spPr>
      </p:pic>
      <p:sp>
        <p:nvSpPr>
          <p:cNvPr id="8" name="Rectangle 7">
            <a:extLst>
              <a:ext uri="{FF2B5EF4-FFF2-40B4-BE49-F238E27FC236}">
                <a16:creationId xmlns:a16="http://schemas.microsoft.com/office/drawing/2014/main" id="{7F27035F-D3A7-AF42-BB43-0103DC899DB7}"/>
              </a:ext>
            </a:extLst>
          </p:cNvPr>
          <p:cNvSpPr/>
          <p:nvPr/>
        </p:nvSpPr>
        <p:spPr>
          <a:xfrm>
            <a:off x="5418178" y="3078968"/>
            <a:ext cx="3702866" cy="988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System API: add </a:t>
            </a:r>
            <a:r>
              <a:rPr lang="en-US" sz="1200" dirty="0">
                <a:solidFill>
                  <a:schemeClr val="tx1"/>
                </a:solidFill>
                <a:latin typeface="Courier" pitchFamily="2" charset="0"/>
                <a:ea typeface="Verdana" panose="020B0604030504040204" pitchFamily="34" charset="0"/>
                <a:cs typeface="Verdana" panose="020B0604030504040204" pitchFamily="34" charset="0"/>
              </a:rPr>
              <a:t>-sys- </a:t>
            </a:r>
          </a:p>
          <a:p>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{domain}-{sub-domain}-sys-</a:t>
            </a:r>
            <a:r>
              <a:rPr lang="en-US" sz="1200" b="1"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algn="ct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OR</a:t>
            </a:r>
          </a:p>
          <a:p>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{system of record}-{domain}-sys-</a:t>
            </a:r>
            <a:r>
              <a:rPr lang="en-US" sz="1200" b="1"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C9E4B935-CC4E-1A46-8869-3D58221F8E09}"/>
              </a:ext>
            </a:extLst>
          </p:cNvPr>
          <p:cNvSpPr/>
          <p:nvPr/>
        </p:nvSpPr>
        <p:spPr>
          <a:xfrm>
            <a:off x="5418178" y="2444104"/>
            <a:ext cx="3702866" cy="51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Process API: add </a:t>
            </a:r>
            <a:r>
              <a:rPr lang="en-US" sz="1200" dirty="0">
                <a:solidFill>
                  <a:schemeClr val="tx1"/>
                </a:solidFill>
                <a:latin typeface="Courier" pitchFamily="2" charset="0"/>
                <a:ea typeface="Verdana" panose="020B0604030504040204" pitchFamily="34" charset="0"/>
                <a:cs typeface="Verdana" panose="020B0604030504040204" pitchFamily="34" charset="0"/>
              </a:rPr>
              <a:t>-proc- </a:t>
            </a:r>
          </a:p>
          <a:p>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{domain}-{sub-domain}-proc-</a:t>
            </a:r>
            <a:r>
              <a:rPr lang="en-US" sz="1200" b="1"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 </a:t>
            </a:r>
          </a:p>
        </p:txBody>
      </p:sp>
      <p:sp>
        <p:nvSpPr>
          <p:cNvPr id="10" name="Rectangle 9">
            <a:extLst>
              <a:ext uri="{FF2B5EF4-FFF2-40B4-BE49-F238E27FC236}">
                <a16:creationId xmlns:a16="http://schemas.microsoft.com/office/drawing/2014/main" id="{8BE5078C-8A32-7141-B664-20DA67F43CF9}"/>
              </a:ext>
            </a:extLst>
          </p:cNvPr>
          <p:cNvSpPr/>
          <p:nvPr/>
        </p:nvSpPr>
        <p:spPr>
          <a:xfrm>
            <a:off x="5406700" y="1385220"/>
            <a:ext cx="3725822" cy="979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Experience API: add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rPr>
              <a:t>exp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 OR reference of the consumer channel in-place like “mobile”</a:t>
            </a:r>
            <a:endParaRPr lang="en-US" sz="1200" i="1" dirty="0">
              <a:solidFill>
                <a:schemeClr val="tx1"/>
              </a:solidFill>
              <a:latin typeface="Courier" pitchFamily="2" charset="0"/>
              <a:ea typeface="Verdana" panose="020B0604030504040204" pitchFamily="34" charset="0"/>
              <a:cs typeface="Verdana" panose="020B0604030504040204" pitchFamily="34" charset="0"/>
            </a:endParaRPr>
          </a:p>
          <a:p>
            <a:r>
              <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{domain}-{consumer-channel}-</a:t>
            </a:r>
            <a:r>
              <a:rPr lang="en-US" sz="1200" b="1" i="1" dirty="0" err="1">
                <a:solidFill>
                  <a:schemeClr val="tx1"/>
                </a:solidFill>
                <a:latin typeface="Verdana" panose="020B0604030504040204" pitchFamily="34" charset="0"/>
                <a:ea typeface="Verdana" panose="020B0604030504040204" pitchFamily="34" charset="0"/>
                <a:cs typeface="Verdana" panose="020B0604030504040204" pitchFamily="34" charset="0"/>
              </a:rPr>
              <a:t>api</a:t>
            </a:r>
            <a:endPar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1200" i="1" dirty="0" err="1">
                <a:solidFill>
                  <a:schemeClr val="tx1"/>
                </a:solidFill>
                <a:latin typeface="Verdana" panose="020B0604030504040204" pitchFamily="34" charset="0"/>
                <a:ea typeface="Verdana" panose="020B0604030504040204" pitchFamily="34" charset="0"/>
                <a:cs typeface="Verdana" panose="020B0604030504040204" pitchFamily="34" charset="0"/>
              </a:rPr>
              <a:t>e.g</a:t>
            </a:r>
            <a:r>
              <a:rPr lang="en-US" sz="1200" i="1"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200" i="1" dirty="0">
                <a:solidFill>
                  <a:schemeClr val="tx1"/>
                </a:solidFill>
                <a:latin typeface="Courier" pitchFamily="2" charset="0"/>
                <a:ea typeface="Verdana" panose="020B0604030504040204" pitchFamily="34" charset="0"/>
                <a:cs typeface="Verdana" panose="020B0604030504040204" pitchFamily="34" charset="0"/>
              </a:rPr>
              <a:t>customer-profile-mobile-</a:t>
            </a:r>
            <a:r>
              <a:rPr lang="en-US" sz="1200" i="1" dirty="0" err="1">
                <a:solidFill>
                  <a:schemeClr val="tx1"/>
                </a:solidFill>
                <a:latin typeface="Courier" pitchFamily="2" charset="0"/>
                <a:ea typeface="Verdana" panose="020B0604030504040204" pitchFamily="34" charset="0"/>
                <a:cs typeface="Verdana" panose="020B0604030504040204" pitchFamily="34" charset="0"/>
              </a:rPr>
              <a:t>api</a:t>
            </a:r>
            <a:r>
              <a:rPr lang="en-US" sz="1200" i="1" dirty="0">
                <a:solidFill>
                  <a:schemeClr val="tx1"/>
                </a:solidFill>
                <a:latin typeface="Courier" pitchFamily="2" charset="0"/>
                <a:ea typeface="Verdana" panose="020B0604030504040204" pitchFamily="34" charset="0"/>
                <a:cs typeface="Verdana" panose="020B0604030504040204" pitchFamily="34" charset="0"/>
              </a:rPr>
              <a:t> or customer-profile-</a:t>
            </a:r>
            <a:r>
              <a:rPr lang="en-US" sz="1200" i="1" dirty="0" err="1">
                <a:solidFill>
                  <a:schemeClr val="tx1"/>
                </a:solidFill>
                <a:latin typeface="Courier" pitchFamily="2" charset="0"/>
                <a:ea typeface="Verdana" panose="020B0604030504040204" pitchFamily="34" charset="0"/>
                <a:cs typeface="Verdana" panose="020B0604030504040204" pitchFamily="34" charset="0"/>
              </a:rPr>
              <a:t>exp</a:t>
            </a:r>
            <a:r>
              <a:rPr lang="en-US" sz="1200" i="1" dirty="0">
                <a:solidFill>
                  <a:schemeClr val="tx1"/>
                </a:solidFill>
                <a:latin typeface="Courier" pitchFamily="2" charset="0"/>
                <a:ea typeface="Verdana" panose="020B0604030504040204" pitchFamily="34" charset="0"/>
                <a:cs typeface="Verdana" panose="020B0604030504040204" pitchFamily="34" charset="0"/>
              </a:rPr>
              <a:t>-</a:t>
            </a:r>
            <a:r>
              <a:rPr lang="en-US" sz="1200" i="1" dirty="0" err="1">
                <a:solidFill>
                  <a:schemeClr val="tx1"/>
                </a:solidFill>
                <a:latin typeface="Courier" pitchFamily="2" charset="0"/>
                <a:ea typeface="Verdana" panose="020B0604030504040204" pitchFamily="34" charset="0"/>
                <a:cs typeface="Verdana" panose="020B0604030504040204" pitchFamily="34" charset="0"/>
              </a:rPr>
              <a:t>api</a:t>
            </a:r>
            <a:endParaRPr lang="en-US" sz="1200" i="1" dirty="0">
              <a:solidFill>
                <a:schemeClr val="tx1"/>
              </a:solidFill>
              <a:latin typeface="Courier" pitchFamily="2" charset="0"/>
              <a:ea typeface="Verdana" panose="020B0604030504040204" pitchFamily="34" charset="0"/>
              <a:cs typeface="Verdana" panose="020B0604030504040204" pitchFamily="34" charset="0"/>
            </a:endParaRPr>
          </a:p>
          <a:p>
            <a:endPar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en-US" sz="1200" i="1" dirty="0">
              <a:solidFill>
                <a:schemeClr val="tx1"/>
              </a:solidFill>
              <a:latin typeface="Courier"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98455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txBox="1">
            <a:spLocks noGrp="1"/>
          </p:cNvSpPr>
          <p:nvPr>
            <p:ph type="title"/>
          </p:nvPr>
        </p:nvSpPr>
        <p:spPr>
          <a:xfrm>
            <a:off x="457201" y="0"/>
            <a:ext cx="7115700" cy="6768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US" dirty="0"/>
              <a:t>API Naming Pattern across Anypoint Components</a:t>
            </a:r>
            <a:endParaRPr dirty="0"/>
          </a:p>
        </p:txBody>
      </p:sp>
      <p:graphicFrame>
        <p:nvGraphicFramePr>
          <p:cNvPr id="3" name="Table 2">
            <a:extLst>
              <a:ext uri="{FF2B5EF4-FFF2-40B4-BE49-F238E27FC236}">
                <a16:creationId xmlns:a16="http://schemas.microsoft.com/office/drawing/2014/main" id="{BB505D46-D9D8-034C-B0FA-8955C02A2C8D}"/>
              </a:ext>
            </a:extLst>
          </p:cNvPr>
          <p:cNvGraphicFramePr>
            <a:graphicFrameLocks noGrp="1"/>
          </p:cNvGraphicFramePr>
          <p:nvPr>
            <p:extLst>
              <p:ext uri="{D42A27DB-BD31-4B8C-83A1-F6EECF244321}">
                <p14:modId xmlns:p14="http://schemas.microsoft.com/office/powerpoint/2010/main" val="4192777977"/>
              </p:ext>
            </p:extLst>
          </p:nvPr>
        </p:nvGraphicFramePr>
        <p:xfrm>
          <a:off x="172016" y="1019585"/>
          <a:ext cx="8763753" cy="2839720"/>
        </p:xfrm>
        <a:graphic>
          <a:graphicData uri="http://schemas.openxmlformats.org/drawingml/2006/table">
            <a:tbl>
              <a:tblPr firstRow="1" bandRow="1">
                <a:tableStyleId>{5C22544A-7EE6-4342-B048-85BDC9FD1C3A}</a:tableStyleId>
              </a:tblPr>
              <a:tblGrid>
                <a:gridCol w="2005915">
                  <a:extLst>
                    <a:ext uri="{9D8B030D-6E8A-4147-A177-3AD203B41FA5}">
                      <a16:colId xmlns:a16="http://schemas.microsoft.com/office/drawing/2014/main" val="3680997117"/>
                    </a:ext>
                  </a:extLst>
                </a:gridCol>
                <a:gridCol w="4078013">
                  <a:extLst>
                    <a:ext uri="{9D8B030D-6E8A-4147-A177-3AD203B41FA5}">
                      <a16:colId xmlns:a16="http://schemas.microsoft.com/office/drawing/2014/main" val="708454068"/>
                    </a:ext>
                  </a:extLst>
                </a:gridCol>
                <a:gridCol w="2679825">
                  <a:extLst>
                    <a:ext uri="{9D8B030D-6E8A-4147-A177-3AD203B41FA5}">
                      <a16:colId xmlns:a16="http://schemas.microsoft.com/office/drawing/2014/main" val="1026720908"/>
                    </a:ext>
                  </a:extLst>
                </a:gridCol>
              </a:tblGrid>
              <a:tr h="370840">
                <a:tc>
                  <a:txBody>
                    <a:bodyPr/>
                    <a:lstStyle/>
                    <a:p>
                      <a:r>
                        <a:rPr lang="en-US" sz="1400" dirty="0">
                          <a:latin typeface="Verdana" panose="020B0604030504040204" pitchFamily="34" charset="0"/>
                          <a:ea typeface="Verdana" panose="020B0604030504040204" pitchFamily="34" charset="0"/>
                          <a:cs typeface="Verdana" panose="020B0604030504040204" pitchFamily="34" charset="0"/>
                        </a:rPr>
                        <a:t>Component</a:t>
                      </a:r>
                    </a:p>
                  </a:txBody>
                  <a:tcPr/>
                </a:tc>
                <a:tc>
                  <a:txBody>
                    <a:bodyPr/>
                    <a:lstStyle/>
                    <a:p>
                      <a:r>
                        <a:rPr lang="en-US" sz="1400" dirty="0">
                          <a:latin typeface="Verdana" panose="020B0604030504040204" pitchFamily="34" charset="0"/>
                          <a:ea typeface="Verdana" panose="020B0604030504040204" pitchFamily="34" charset="0"/>
                          <a:cs typeface="Verdana" panose="020B0604030504040204" pitchFamily="34" charset="0"/>
                        </a:rPr>
                        <a:t>Naming Pattern</a:t>
                      </a:r>
                    </a:p>
                  </a:txBody>
                  <a:tcPr/>
                </a:tc>
                <a:tc>
                  <a:txBody>
                    <a:bodyPr/>
                    <a:lstStyle/>
                    <a:p>
                      <a:r>
                        <a:rPr lang="en-US" sz="1400" dirty="0">
                          <a:latin typeface="Verdana" panose="020B0604030504040204" pitchFamily="34" charset="0"/>
                          <a:ea typeface="Verdana" panose="020B0604030504040204" pitchFamily="34" charset="0"/>
                          <a:cs typeface="Verdana" panose="020B0604030504040204" pitchFamily="34" charset="0"/>
                        </a:rPr>
                        <a:t>Example</a:t>
                      </a:r>
                    </a:p>
                  </a:txBody>
                  <a:tcPr/>
                </a:tc>
                <a:extLst>
                  <a:ext uri="{0D108BD9-81ED-4DB2-BD59-A6C34878D82A}">
                    <a16:rowId xmlns:a16="http://schemas.microsoft.com/office/drawing/2014/main" val="1656761993"/>
                  </a:ext>
                </a:extLst>
              </a:tr>
              <a:tr h="370840">
                <a:tc>
                  <a:txBody>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Design Center</a:t>
                      </a:r>
                    </a:p>
                  </a:txBody>
                  <a:tcPr/>
                </a:tc>
                <a:tc>
                  <a:txBody>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lower case, hyphen</a:t>
                      </a:r>
                    </a:p>
                    <a:p>
                      <a:r>
                        <a:rPr lang="en-US" sz="1200" dirty="0">
                          <a:solidFill>
                            <a:schemeClr val="tx1"/>
                          </a:solidFill>
                          <a:latin typeface="Courier" pitchFamily="2" charset="0"/>
                          <a:ea typeface="Verdana" panose="020B0604030504040204" pitchFamily="34" charset="0"/>
                          <a:cs typeface="Verdana" panose="020B0604030504040204" pitchFamily="34" charset="0"/>
                        </a:rPr>
                        <a:t>{domain}-{subdomain}-{layer}-</a:t>
                      </a:r>
                      <a:r>
                        <a:rPr lang="en-US" sz="1200" dirty="0" err="1">
                          <a:solidFill>
                            <a:schemeClr val="tx1"/>
                          </a:solidFill>
                          <a:latin typeface="Courier" pitchFamily="2" charset="0"/>
                          <a:ea typeface="Verdana" panose="020B0604030504040204" pitchFamily="34" charset="0"/>
                          <a:cs typeface="Verdana" panose="020B0604030504040204" pitchFamily="34" charset="0"/>
                        </a:rPr>
                        <a:t>api</a:t>
                      </a:r>
                      <a:endParaRPr lang="en-US" sz="1200" dirty="0">
                        <a:solidFill>
                          <a:schemeClr val="tx1"/>
                        </a:solidFill>
                        <a:latin typeface="Courier" pitchFamily="2" charset="0"/>
                        <a:ea typeface="Verdana" panose="020B0604030504040204" pitchFamily="34" charset="0"/>
                        <a:cs typeface="Verdana" panose="020B0604030504040204" pitchFamily="34" charset="0"/>
                      </a:endParaRP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customer-profile-sys-</a:t>
                      </a:r>
                      <a:r>
                        <a:rPr lang="en-US" sz="1200" b="0" i="0" u="none" strike="noStrike" cap="none" dirty="0" err="1">
                          <a:solidFill>
                            <a:schemeClr val="tx1"/>
                          </a:solidFill>
                          <a:latin typeface="Courier" pitchFamily="2" charset="0"/>
                          <a:ea typeface="Verdana" panose="020B0604030504040204" pitchFamily="34" charset="0"/>
                          <a:cs typeface="Verdana" panose="020B0604030504040204" pitchFamily="34" charset="0"/>
                          <a:sym typeface="Arial"/>
                        </a:rPr>
                        <a:t>api</a:t>
                      </a:r>
                      <a:endPar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endParaRPr>
                    </a:p>
                  </a:txBody>
                  <a:tcPr/>
                </a:tc>
                <a:extLst>
                  <a:ext uri="{0D108BD9-81ED-4DB2-BD59-A6C34878D82A}">
                    <a16:rowId xmlns:a16="http://schemas.microsoft.com/office/drawing/2014/main" val="2435356385"/>
                  </a:ext>
                </a:extLst>
              </a:tr>
              <a:tr h="370840">
                <a:tc>
                  <a:txBody>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API Manager, Exchange</a:t>
                      </a:r>
                    </a:p>
                  </a:txBody>
                  <a:tcPr/>
                </a:tc>
                <a:tc>
                  <a:txBody>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Upper Case, no hyphen</a:t>
                      </a:r>
                    </a:p>
                    <a:p>
                      <a:pPr marR="0" algn="l" rtl="0">
                        <a:lnSpc>
                          <a:spcPct val="100000"/>
                        </a:lnSpc>
                        <a:spcBef>
                          <a:spcPts val="0"/>
                        </a:spcBef>
                        <a:spcAft>
                          <a:spcPts val="0"/>
                        </a:spcAft>
                        <a:buClr>
                          <a:srgbClr val="000000"/>
                        </a:buClr>
                        <a:buFont typeface="Arial"/>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Domain Sub-Domain System API</a:t>
                      </a: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Customer Profile System API</a:t>
                      </a:r>
                    </a:p>
                  </a:txBody>
                  <a:tcPr/>
                </a:tc>
                <a:extLst>
                  <a:ext uri="{0D108BD9-81ED-4DB2-BD59-A6C34878D82A}">
                    <a16:rowId xmlns:a16="http://schemas.microsoft.com/office/drawing/2014/main" val="903558146"/>
                  </a:ext>
                </a:extLst>
              </a:tr>
              <a:tr h="370840">
                <a:tc>
                  <a:txBody>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Runtime Manager</a:t>
                      </a: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tx1"/>
                          </a:solidFill>
                          <a:latin typeface="Verdana" panose="020B0604030504040204" pitchFamily="34" charset="0"/>
                          <a:ea typeface="Verdana" panose="020B0604030504040204" pitchFamily="34" charset="0"/>
                          <a:cs typeface="Verdana" panose="020B0604030504040204" pitchFamily="34" charset="0"/>
                          <a:sym typeface="Arial"/>
                        </a:rPr>
                        <a:t>lower case, hyphen</a:t>
                      </a:r>
                    </a:p>
                    <a:p>
                      <a:pPr marR="0" algn="l" rtl="0">
                        <a:lnSpc>
                          <a:spcPct val="100000"/>
                        </a:lnSpc>
                        <a:spcBef>
                          <a:spcPts val="0"/>
                        </a:spcBef>
                        <a:spcAft>
                          <a:spcPts val="0"/>
                        </a:spcAft>
                        <a:buClr>
                          <a:srgbClr val="000000"/>
                        </a:buClr>
                        <a:buFont typeface="Arial"/>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{domain}-{subdomain}-{layer}-</a:t>
                      </a:r>
                      <a:r>
                        <a:rPr lang="en-US" sz="1200" b="0" i="0" u="none" strike="noStrike" cap="none" dirty="0" err="1">
                          <a:solidFill>
                            <a:schemeClr val="tx1"/>
                          </a:solidFill>
                          <a:latin typeface="Courier" pitchFamily="2" charset="0"/>
                          <a:ea typeface="Verdana" panose="020B0604030504040204" pitchFamily="34" charset="0"/>
                          <a:cs typeface="Verdana" panose="020B0604030504040204" pitchFamily="34" charset="0"/>
                          <a:sym typeface="Arial"/>
                        </a:rPr>
                        <a:t>api-majorVersion</a:t>
                      </a:r>
                      <a:endPar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endParaRP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customer-profile-sys-api-v1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customer-profile-sys-api-v2</a:t>
                      </a:r>
                    </a:p>
                  </a:txBody>
                  <a:tcPr/>
                </a:tc>
                <a:extLst>
                  <a:ext uri="{0D108BD9-81ED-4DB2-BD59-A6C34878D82A}">
                    <a16:rowId xmlns:a16="http://schemas.microsoft.com/office/drawing/2014/main" val="1830554181"/>
                  </a:ext>
                </a:extLst>
              </a:tr>
              <a:tr h="370840">
                <a:tc>
                  <a:txBody>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API Manager, Exchange </a:t>
                      </a:r>
                      <a:r>
                        <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rPr>
                        <a:t>(for API Proxy)</a:t>
                      </a:r>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latin typeface="Verdana" panose="020B0604030504040204" pitchFamily="34" charset="0"/>
                          <a:ea typeface="Verdana" panose="020B0604030504040204" pitchFamily="34" charset="0"/>
                          <a:cs typeface="Verdana" panose="020B0604030504040204" pitchFamily="34" charset="0"/>
                          <a:sym typeface="Arial"/>
                        </a:rPr>
                        <a:t>add –proxy-</a:t>
                      </a:r>
                    </a:p>
                    <a:p>
                      <a:pPr marR="0" algn="l" rtl="0">
                        <a:lnSpc>
                          <a:spcPct val="100000"/>
                        </a:lnSpc>
                        <a:spcBef>
                          <a:spcPts val="0"/>
                        </a:spcBef>
                        <a:spcAft>
                          <a:spcPts val="0"/>
                        </a:spcAft>
                        <a:buClr>
                          <a:srgbClr val="000000"/>
                        </a:buClr>
                        <a:buFont typeface="Arial"/>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{backend-</a:t>
                      </a:r>
                      <a:r>
                        <a:rPr lang="en-US" sz="1200" b="0" i="0" u="none" strike="noStrike" cap="none" dirty="0" err="1">
                          <a:solidFill>
                            <a:schemeClr val="tx1"/>
                          </a:solidFill>
                          <a:latin typeface="Courier" pitchFamily="2" charset="0"/>
                          <a:ea typeface="Verdana" panose="020B0604030504040204" pitchFamily="34" charset="0"/>
                          <a:cs typeface="Verdana" panose="020B0604030504040204" pitchFamily="34" charset="0"/>
                          <a:sym typeface="Arial"/>
                        </a:rPr>
                        <a:t>api</a:t>
                      </a: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-name}-proxy-</a:t>
                      </a:r>
                      <a:r>
                        <a:rPr lang="en-US" sz="1200" b="0" i="0" u="none" strike="noStrike" cap="none" dirty="0" err="1">
                          <a:solidFill>
                            <a:schemeClr val="tx1"/>
                          </a:solidFill>
                          <a:latin typeface="Courier" pitchFamily="2" charset="0"/>
                          <a:ea typeface="Verdana" panose="020B0604030504040204" pitchFamily="34" charset="0"/>
                          <a:cs typeface="Verdana" panose="020B0604030504040204" pitchFamily="34" charset="0"/>
                          <a:sym typeface="Arial"/>
                        </a:rPr>
                        <a:t>api</a:t>
                      </a:r>
                      <a:endPar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finance-invoice-proxy</a:t>
                      </a:r>
                    </a:p>
                  </a:txBody>
                  <a:tcPr/>
                </a:tc>
                <a:extLst>
                  <a:ext uri="{0D108BD9-81ED-4DB2-BD59-A6C34878D82A}">
                    <a16:rowId xmlns:a16="http://schemas.microsoft.com/office/drawing/2014/main" val="1975241130"/>
                  </a:ext>
                </a:extLst>
              </a:tr>
              <a:tr h="370840">
                <a:tc>
                  <a:txBody>
                    <a:bodyP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App URL</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/{domain}-{subdomain}-{layer}-</a:t>
                      </a:r>
                      <a:r>
                        <a:rPr lang="en-US" sz="1200" b="0" i="0" u="none" strike="noStrike" cap="none" dirty="0" err="1">
                          <a:solidFill>
                            <a:schemeClr val="tx1"/>
                          </a:solidFill>
                          <a:latin typeface="Courier" pitchFamily="2" charset="0"/>
                          <a:ea typeface="Verdana" panose="020B0604030504040204" pitchFamily="34" charset="0"/>
                          <a:cs typeface="Verdana" panose="020B0604030504040204" pitchFamily="34" charset="0"/>
                          <a:sym typeface="Arial"/>
                        </a:rPr>
                        <a:t>api</a:t>
                      </a: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/{version}/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/customer-profile-sys-</a:t>
                      </a:r>
                      <a:r>
                        <a:rPr lang="en-US" sz="1200" b="0" i="0" u="none" strike="noStrike" cap="none" dirty="0" err="1">
                          <a:solidFill>
                            <a:schemeClr val="tx1"/>
                          </a:solidFill>
                          <a:latin typeface="Courier" pitchFamily="2" charset="0"/>
                          <a:ea typeface="Verdana" panose="020B0604030504040204" pitchFamily="34" charset="0"/>
                          <a:cs typeface="Verdana" panose="020B0604030504040204" pitchFamily="34" charset="0"/>
                          <a:sym typeface="Arial"/>
                        </a:rPr>
                        <a:t>api</a:t>
                      </a:r>
                      <a:r>
                        <a:rPr lang="en-US" sz="1200" b="0" i="0" u="none" strike="noStrike" cap="none" dirty="0">
                          <a:solidFill>
                            <a:schemeClr val="tx1"/>
                          </a:solidFill>
                          <a:latin typeface="Courier" pitchFamily="2" charset="0"/>
                          <a:ea typeface="Verdana" panose="020B0604030504040204" pitchFamily="34" charset="0"/>
                          <a:cs typeface="Verdana" panose="020B0604030504040204" pitchFamily="34" charset="0"/>
                          <a:sym typeface="Arial"/>
                        </a:rPr>
                        <a:t>/v1/</a:t>
                      </a:r>
                    </a:p>
                  </a:txBody>
                  <a:tcPr/>
                </a:tc>
                <a:extLst>
                  <a:ext uri="{0D108BD9-81ED-4DB2-BD59-A6C34878D82A}">
                    <a16:rowId xmlns:a16="http://schemas.microsoft.com/office/drawing/2014/main" val="2215594834"/>
                  </a:ext>
                </a:extLst>
              </a:tr>
            </a:tbl>
          </a:graphicData>
        </a:graphic>
      </p:graphicFrame>
    </p:spTree>
    <p:extLst>
      <p:ext uri="{BB962C8B-B14F-4D97-AF65-F5344CB8AC3E}">
        <p14:creationId xmlns:p14="http://schemas.microsoft.com/office/powerpoint/2010/main" val="247322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Shape 2320"/>
          <p:cNvSpPr txBox="1">
            <a:spLocks noGrp="1"/>
          </p:cNvSpPr>
          <p:nvPr>
            <p:ph type="title"/>
          </p:nvPr>
        </p:nvSpPr>
        <p:spPr>
          <a:xfrm>
            <a:off x="457201" y="0"/>
            <a:ext cx="7115700" cy="6768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US" dirty="0"/>
              <a:t>API Naming Pattern across Anypoint Components</a:t>
            </a:r>
            <a:endParaRPr dirty="0"/>
          </a:p>
        </p:txBody>
      </p:sp>
      <p:pic>
        <p:nvPicPr>
          <p:cNvPr id="4" name="Picture 3">
            <a:extLst>
              <a:ext uri="{FF2B5EF4-FFF2-40B4-BE49-F238E27FC236}">
                <a16:creationId xmlns:a16="http://schemas.microsoft.com/office/drawing/2014/main" id="{C42C223C-6CEC-1C4E-BCE9-9DF44A573018}"/>
              </a:ext>
            </a:extLst>
          </p:cNvPr>
          <p:cNvPicPr>
            <a:picLocks noChangeAspect="1"/>
          </p:cNvPicPr>
          <p:nvPr/>
        </p:nvPicPr>
        <p:blipFill>
          <a:blip r:embed="rId3"/>
          <a:stretch>
            <a:fillRect/>
          </a:stretch>
        </p:blipFill>
        <p:spPr>
          <a:xfrm>
            <a:off x="357450" y="728110"/>
            <a:ext cx="3164348" cy="1721637"/>
          </a:xfrm>
          <a:prstGeom prst="rect">
            <a:avLst/>
          </a:prstGeom>
        </p:spPr>
      </p:pic>
      <p:pic>
        <p:nvPicPr>
          <p:cNvPr id="6" name="Picture 5">
            <a:extLst>
              <a:ext uri="{FF2B5EF4-FFF2-40B4-BE49-F238E27FC236}">
                <a16:creationId xmlns:a16="http://schemas.microsoft.com/office/drawing/2014/main" id="{A99DE1FD-12D5-D04D-9F5D-3FA7EE72D0CE}"/>
              </a:ext>
            </a:extLst>
          </p:cNvPr>
          <p:cNvPicPr>
            <a:picLocks noChangeAspect="1"/>
          </p:cNvPicPr>
          <p:nvPr/>
        </p:nvPicPr>
        <p:blipFill>
          <a:blip r:embed="rId4"/>
          <a:stretch>
            <a:fillRect/>
          </a:stretch>
        </p:blipFill>
        <p:spPr>
          <a:xfrm>
            <a:off x="4951346" y="728110"/>
            <a:ext cx="2815627" cy="1707625"/>
          </a:xfrm>
          <a:prstGeom prst="rect">
            <a:avLst/>
          </a:prstGeom>
        </p:spPr>
      </p:pic>
      <p:pic>
        <p:nvPicPr>
          <p:cNvPr id="8" name="Picture 7">
            <a:extLst>
              <a:ext uri="{FF2B5EF4-FFF2-40B4-BE49-F238E27FC236}">
                <a16:creationId xmlns:a16="http://schemas.microsoft.com/office/drawing/2014/main" id="{5A242FA9-A062-7047-8212-30F40B649ADE}"/>
              </a:ext>
            </a:extLst>
          </p:cNvPr>
          <p:cNvPicPr>
            <a:picLocks noChangeAspect="1"/>
          </p:cNvPicPr>
          <p:nvPr/>
        </p:nvPicPr>
        <p:blipFill>
          <a:blip r:embed="rId5"/>
          <a:stretch>
            <a:fillRect/>
          </a:stretch>
        </p:blipFill>
        <p:spPr>
          <a:xfrm>
            <a:off x="4951346" y="2634788"/>
            <a:ext cx="4074381" cy="820535"/>
          </a:xfrm>
          <a:prstGeom prst="rect">
            <a:avLst/>
          </a:prstGeom>
        </p:spPr>
      </p:pic>
      <p:pic>
        <p:nvPicPr>
          <p:cNvPr id="10" name="Picture 9">
            <a:extLst>
              <a:ext uri="{FF2B5EF4-FFF2-40B4-BE49-F238E27FC236}">
                <a16:creationId xmlns:a16="http://schemas.microsoft.com/office/drawing/2014/main" id="{00AA08B4-BBDF-034F-9E3E-B0297EBD15A6}"/>
              </a:ext>
            </a:extLst>
          </p:cNvPr>
          <p:cNvPicPr>
            <a:picLocks noChangeAspect="1"/>
          </p:cNvPicPr>
          <p:nvPr/>
        </p:nvPicPr>
        <p:blipFill>
          <a:blip r:embed="rId6"/>
          <a:stretch>
            <a:fillRect/>
          </a:stretch>
        </p:blipFill>
        <p:spPr>
          <a:xfrm>
            <a:off x="5522614" y="3773380"/>
            <a:ext cx="3503113" cy="1240685"/>
          </a:xfrm>
          <a:prstGeom prst="rect">
            <a:avLst/>
          </a:prstGeom>
        </p:spPr>
      </p:pic>
      <p:pic>
        <p:nvPicPr>
          <p:cNvPr id="12" name="Picture 11">
            <a:extLst>
              <a:ext uri="{FF2B5EF4-FFF2-40B4-BE49-F238E27FC236}">
                <a16:creationId xmlns:a16="http://schemas.microsoft.com/office/drawing/2014/main" id="{1AF21E8C-BD1E-8B46-B829-B501CE53D19B}"/>
              </a:ext>
            </a:extLst>
          </p:cNvPr>
          <p:cNvPicPr>
            <a:picLocks noChangeAspect="1"/>
          </p:cNvPicPr>
          <p:nvPr/>
        </p:nvPicPr>
        <p:blipFill>
          <a:blip r:embed="rId7"/>
          <a:stretch>
            <a:fillRect/>
          </a:stretch>
        </p:blipFill>
        <p:spPr>
          <a:xfrm>
            <a:off x="257862" y="3952895"/>
            <a:ext cx="4445214" cy="1061170"/>
          </a:xfrm>
          <a:prstGeom prst="rect">
            <a:avLst/>
          </a:prstGeom>
        </p:spPr>
      </p:pic>
      <p:sp>
        <p:nvSpPr>
          <p:cNvPr id="13" name="Right Arrow 12">
            <a:extLst>
              <a:ext uri="{FF2B5EF4-FFF2-40B4-BE49-F238E27FC236}">
                <a16:creationId xmlns:a16="http://schemas.microsoft.com/office/drawing/2014/main" id="{5B2F0B91-7E32-414F-9610-05F81CEEDCDD}"/>
              </a:ext>
            </a:extLst>
          </p:cNvPr>
          <p:cNvSpPr/>
          <p:nvPr/>
        </p:nvSpPr>
        <p:spPr>
          <a:xfrm>
            <a:off x="3954288" y="1438212"/>
            <a:ext cx="564566" cy="301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70DF424-CDC4-5B40-8EFF-8B9A965EC138}"/>
              </a:ext>
            </a:extLst>
          </p:cNvPr>
          <p:cNvSpPr/>
          <p:nvPr/>
        </p:nvSpPr>
        <p:spPr>
          <a:xfrm rot="5400000">
            <a:off x="6250326" y="2376091"/>
            <a:ext cx="217665" cy="274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D8B6BB6-BCA0-2E40-905D-803F2885BFFB}"/>
              </a:ext>
            </a:extLst>
          </p:cNvPr>
          <p:cNvSpPr/>
          <p:nvPr/>
        </p:nvSpPr>
        <p:spPr>
          <a:xfrm rot="5400000">
            <a:off x="6241172" y="3449145"/>
            <a:ext cx="263375" cy="301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CEE03224-2EE8-DA4F-B89A-B819E4EED79D}"/>
              </a:ext>
            </a:extLst>
          </p:cNvPr>
          <p:cNvSpPr/>
          <p:nvPr/>
        </p:nvSpPr>
        <p:spPr>
          <a:xfrm rot="10800000">
            <a:off x="4830973" y="4335799"/>
            <a:ext cx="513242" cy="331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DA3D79-4562-AB49-ACFA-7DA6BA51325D}"/>
              </a:ext>
            </a:extLst>
          </p:cNvPr>
          <p:cNvSpPr/>
          <p:nvPr/>
        </p:nvSpPr>
        <p:spPr>
          <a:xfrm>
            <a:off x="257862" y="2891664"/>
            <a:ext cx="4445214" cy="88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en-US" sz="1200" b="1" i="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en-US" sz="1200" i="1" dirty="0">
              <a:solidFill>
                <a:schemeClr val="tx1"/>
              </a:solidFill>
              <a:latin typeface="Courier" pitchFamily="2"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CB102027-B18D-A142-9596-8D46E74B584E}"/>
              </a:ext>
            </a:extLst>
          </p:cNvPr>
          <p:cNvSpPr/>
          <p:nvPr/>
        </p:nvSpPr>
        <p:spPr>
          <a:xfrm>
            <a:off x="265409" y="3137115"/>
            <a:ext cx="3998050" cy="805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rPr>
              <a:t>In Application Deployment name (shown in Runtime Manager), add –</a:t>
            </a:r>
            <a:r>
              <a:rPr lang="en-US" sz="1100" dirty="0" err="1">
                <a:solidFill>
                  <a:schemeClr val="tx1"/>
                </a:solidFill>
                <a:latin typeface="Verdana" panose="020B0604030504040204" pitchFamily="34" charset="0"/>
                <a:ea typeface="Verdana" panose="020B0604030504040204" pitchFamily="34" charset="0"/>
                <a:cs typeface="Verdana" panose="020B0604030504040204" pitchFamily="34" charset="0"/>
              </a:rPr>
              <a:t>env</a:t>
            </a:r>
            <a:r>
              <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rPr>
              <a:t>- when using shared infrastructure (application namespace) across multiple SDLC environments like Dev, QA, </a:t>
            </a:r>
            <a:r>
              <a:rPr lang="en-US" sz="1100" dirty="0" err="1">
                <a:solidFill>
                  <a:schemeClr val="tx1"/>
                </a:solidFill>
                <a:latin typeface="Verdana" panose="020B0604030504040204" pitchFamily="34" charset="0"/>
                <a:ea typeface="Verdana" panose="020B0604030504040204" pitchFamily="34" charset="0"/>
                <a:cs typeface="Verdana" panose="020B0604030504040204" pitchFamily="34" charset="0"/>
              </a:rPr>
              <a:t>Acc</a:t>
            </a:r>
            <a:endPar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87135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4" name="Shape 2614"/>
          <p:cNvSpPr txBox="1">
            <a:spLocks noGrp="1"/>
          </p:cNvSpPr>
          <p:nvPr>
            <p:ph type="title"/>
          </p:nvPr>
        </p:nvSpPr>
        <p:spPr>
          <a:xfrm>
            <a:off x="457201" y="3634763"/>
            <a:ext cx="8221500" cy="10056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Questions?</a:t>
            </a:r>
            <a:endParaRPr/>
          </a:p>
        </p:txBody>
      </p:sp>
    </p:spTree>
    <p:extLst>
      <p:ext uri="{BB962C8B-B14F-4D97-AF65-F5344CB8AC3E}">
        <p14:creationId xmlns:p14="http://schemas.microsoft.com/office/powerpoint/2010/main" val="2392375444"/>
      </p:ext>
    </p:extLst>
  </p:cSld>
  <p:clrMapOvr>
    <a:masterClrMapping/>
  </p:clrMapOvr>
</p:sld>
</file>

<file path=ppt/theme/theme1.xml><?xml version="1.0" encoding="utf-8"?>
<a:theme xmlns:a="http://schemas.openxmlformats.org/drawingml/2006/main" name="Mulesoft Corporate Template_DRAFT_0623">
  <a:themeElements>
    <a:clrScheme name="Mulesoft">
      <a:dk1>
        <a:srgbClr val="1D1D1C"/>
      </a:dk1>
      <a:lt1>
        <a:srgbClr val="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64221</TotalTime>
  <Words>886</Words>
  <Application>Microsoft Macintosh PowerPoint</Application>
  <PresentationFormat>On-screen Show (16:9)</PresentationFormat>
  <Paragraphs>134</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Courier</vt:lpstr>
      <vt:lpstr>Open Sans</vt:lpstr>
      <vt:lpstr>Ubuntu</vt:lpstr>
      <vt:lpstr>Verdana</vt:lpstr>
      <vt:lpstr>Wingdings</vt:lpstr>
      <vt:lpstr>Mulesoft Corporate Template_DRAFT_0623</vt:lpstr>
      <vt:lpstr>API Naming Strategy and Convention</vt:lpstr>
      <vt:lpstr>Add API Discovery Phase to the lifecycle</vt:lpstr>
      <vt:lpstr>Naming Convention for API Applications</vt:lpstr>
      <vt:lpstr>Domain Driven vs System Driven: Guidelines</vt:lpstr>
      <vt:lpstr>Domain Identification: Canonical vs Bounded Context</vt:lpstr>
      <vt:lpstr>API Layer in API Naming</vt:lpstr>
      <vt:lpstr>API Naming Pattern across Anypoint Components</vt:lpstr>
      <vt:lpstr>API Naming Pattern across Anypoint Components</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Developer Tech Talk - OAuth </dc:title>
  <cp:lastModifiedBy>Microsoft Office User</cp:lastModifiedBy>
  <cp:revision>2648</cp:revision>
  <dcterms:modified xsi:type="dcterms:W3CDTF">2019-09-12T02:14:50Z</dcterms:modified>
</cp:coreProperties>
</file>